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9" r:id="rId1"/>
    <p:sldMasterId id="2147483927" r:id="rId2"/>
  </p:sldMasterIdLst>
  <p:notesMasterIdLst>
    <p:notesMasterId r:id="rId60"/>
  </p:notesMasterIdLst>
  <p:sldIdLst>
    <p:sldId id="341" r:id="rId3"/>
    <p:sldId id="310" r:id="rId4"/>
    <p:sldId id="368" r:id="rId5"/>
    <p:sldId id="372" r:id="rId6"/>
    <p:sldId id="370" r:id="rId7"/>
    <p:sldId id="367" r:id="rId8"/>
    <p:sldId id="330" r:id="rId9"/>
    <p:sldId id="366" r:id="rId10"/>
    <p:sldId id="374" r:id="rId11"/>
    <p:sldId id="373" r:id="rId12"/>
    <p:sldId id="331" r:id="rId13"/>
    <p:sldId id="359" r:id="rId14"/>
    <p:sldId id="371" r:id="rId15"/>
    <p:sldId id="349" r:id="rId16"/>
    <p:sldId id="334" r:id="rId17"/>
    <p:sldId id="328" r:id="rId18"/>
    <p:sldId id="358" r:id="rId19"/>
    <p:sldId id="378" r:id="rId20"/>
    <p:sldId id="333" r:id="rId21"/>
    <p:sldId id="332" r:id="rId22"/>
    <p:sldId id="348" r:id="rId23"/>
    <p:sldId id="377" r:id="rId24"/>
    <p:sldId id="327" r:id="rId25"/>
    <p:sldId id="320" r:id="rId26"/>
    <p:sldId id="375" r:id="rId27"/>
    <p:sldId id="338" r:id="rId28"/>
    <p:sldId id="337" r:id="rId29"/>
    <p:sldId id="376" r:id="rId30"/>
    <p:sldId id="339" r:id="rId31"/>
    <p:sldId id="335" r:id="rId32"/>
    <p:sldId id="336" r:id="rId33"/>
    <p:sldId id="324" r:id="rId34"/>
    <p:sldId id="314" r:id="rId35"/>
    <p:sldId id="347" r:id="rId36"/>
    <p:sldId id="311" r:id="rId37"/>
    <p:sldId id="303" r:id="rId38"/>
    <p:sldId id="342" r:id="rId39"/>
    <p:sldId id="305" r:id="rId40"/>
    <p:sldId id="306" r:id="rId41"/>
    <p:sldId id="344" r:id="rId42"/>
    <p:sldId id="346" r:id="rId43"/>
    <p:sldId id="360" r:id="rId44"/>
    <p:sldId id="361" r:id="rId45"/>
    <p:sldId id="362" r:id="rId46"/>
    <p:sldId id="363" r:id="rId47"/>
    <p:sldId id="369" r:id="rId48"/>
    <p:sldId id="364" r:id="rId49"/>
    <p:sldId id="365" r:id="rId50"/>
    <p:sldId id="379" r:id="rId51"/>
    <p:sldId id="309" r:id="rId52"/>
    <p:sldId id="351" r:id="rId53"/>
    <p:sldId id="352" r:id="rId54"/>
    <p:sldId id="353" r:id="rId55"/>
    <p:sldId id="354" r:id="rId56"/>
    <p:sldId id="355" r:id="rId57"/>
    <p:sldId id="356" r:id="rId58"/>
    <p:sldId id="357" r:id="rId59"/>
  </p:sldIdLst>
  <p:sldSz cx="9144000" cy="5143500" type="screen16x9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15" d="100"/>
          <a:sy n="115" d="100"/>
        </p:scale>
        <p:origin x="542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1D56A-2268-4FC7-869F-5F68448B0758}" type="datetimeFigureOut">
              <a:rPr lang="tr-TR" smtClean="0"/>
              <a:pPr/>
              <a:t>2.10.2024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8A43A-DD01-4D04-BA66-6E23ECEF2EE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9436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4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9E363E-5B52-41D3-8FD3-F958832A0951}" type="slidenum">
              <a:rPr lang="tr-TR" smtClean="0">
                <a:solidFill>
                  <a:prstClr val="black"/>
                </a:solidFill>
              </a:rPr>
              <a:pPr/>
              <a:t>17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4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4A9D2-4E5B-4751-BBE9-E8C2B3244414}" type="slidenum">
              <a:rPr lang="tr-TR" smtClean="0">
                <a:solidFill>
                  <a:prstClr val="black"/>
                </a:solidFill>
              </a:rPr>
              <a:pPr/>
              <a:t>42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F71F97-D150-8EB3-70A5-B3DDD027B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43FF5E0-1990-C6B5-A19D-4A5B60AED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DAA9767-7B70-0B33-22DB-AC2CE1EE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575F6D"/>
                </a:solidFill>
              </a:rPr>
              <a:pPr/>
              <a:t>2.10.2024</a:t>
            </a:fld>
            <a:endParaRPr lang="tr-TR">
              <a:solidFill>
                <a:srgbClr val="575F6D"/>
              </a:solidFill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15CF64E-574D-B545-78CD-70D785ADA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A11A729-D758-EF0A-32C1-34F6B50E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419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1237597-B423-BD54-BE28-E3BC0F06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89BDE1A-B456-BFEF-2780-6AF8B315B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8F649C1-2934-C389-563A-BAE4322E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575F6D"/>
                </a:solidFill>
              </a:rPr>
              <a:pPr/>
              <a:t>2.10.2024</a:t>
            </a:fld>
            <a:endParaRPr lang="tr-TR">
              <a:solidFill>
                <a:srgbClr val="575F6D"/>
              </a:solidFill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85EBA99-C1A9-E2E1-5EA4-E06C3ED6A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954DEF-53EA-7863-C6FD-2DFD30EF0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768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029F6E2-9DFF-C479-E968-F46C3CEE0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77782CD-A4A7-D399-A373-99A88372C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0CA7514-DA60-A839-597F-BC177961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575F6D"/>
                </a:solidFill>
              </a:rPr>
              <a:pPr/>
              <a:t>2.10.2024</a:t>
            </a:fld>
            <a:endParaRPr lang="tr-TR">
              <a:solidFill>
                <a:srgbClr val="575F6D"/>
              </a:solidFill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8E6A18D-2596-D707-9D10-7CA443C6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A6539F-DE63-F89E-9B14-1133577D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5227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8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829" y="601724"/>
            <a:ext cx="6421310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9829" y="2648403"/>
            <a:ext cx="6421310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08E1-4D4C-454A-80C0-04C61484E74D}" type="datetime1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2.10.2024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9829" y="246981"/>
            <a:ext cx="3672983" cy="231901"/>
          </a:xfrm>
        </p:spPr>
        <p:txBody>
          <a:bodyPr/>
          <a:lstStyle/>
          <a:p>
            <a:r>
              <a:rPr lang="tr-TR">
                <a:solidFill>
                  <a:srgbClr val="DBF5F9">
                    <a:shade val="90000"/>
                  </a:srgbClr>
                </a:solidFill>
              </a:rPr>
              <a:t>www.rehberlikservisim.com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fld id="{314388B5-6070-4BB2-B185-B9A7C8A0A0B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750978" y="599230"/>
            <a:ext cx="0" cy="190856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550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CFB8-1694-49A1-A7CC-721CAC914D5E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2.10.2024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88B5-6070-4BB2-B185-B9A7C8A0A0B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28765" y="599230"/>
            <a:ext cx="0" cy="80037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620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110" y="1317097"/>
            <a:ext cx="6421935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021" y="2854647"/>
            <a:ext cx="6412493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D881-5034-4F85-87DE-C8934E8EC938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2.10.2024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88B5-6070-4BB2-B185-B9A7C8A0A0B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28765" y="599230"/>
            <a:ext cx="0" cy="213383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969563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022" y="603667"/>
            <a:ext cx="7140118" cy="794479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021" y="1508159"/>
            <a:ext cx="3456432" cy="257860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1095" y="1513007"/>
            <a:ext cx="3453098" cy="258114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7FA0-8282-4864-A07D-142B6A9CB615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2.10.2024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88B5-6070-4BB2-B185-B9A7C8A0A0B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28765" y="599230"/>
            <a:ext cx="0" cy="80037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455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022" y="603123"/>
            <a:ext cx="7140118" cy="792239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021" y="1514662"/>
            <a:ext cx="3456432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1021" y="2118202"/>
            <a:ext cx="3456432" cy="198334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1093" y="1517253"/>
            <a:ext cx="3456432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1094" y="2116119"/>
            <a:ext cx="3456432" cy="197802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D57B-5619-48FE-A78E-F532EBD2C730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2.10.2024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88B5-6070-4BB2-B185-B9A7C8A0A0B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28765" y="599230"/>
            <a:ext cx="0" cy="80037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796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CC21-1874-4EF4-BDAD-AB41CFDAD618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2.10.2024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88B5-6070-4BB2-B185-B9A7C8A0A0B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28765" y="599230"/>
            <a:ext cx="0" cy="80037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497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DC37-9EBC-40B7-A89E-236A6FBABDA5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2.10.2024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88B5-6070-4BB2-B185-B9A7C8A0A0B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D6D6D6-0BC5-DC72-0679-AA245E029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C63199-69D4-EBAD-063F-2A814E0EC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2A9A6E8-CD32-2121-C8DB-EB6390B61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575F6D"/>
                </a:solidFill>
              </a:rPr>
              <a:pPr/>
              <a:t>2.10.2024</a:t>
            </a:fld>
            <a:endParaRPr lang="tr-TR">
              <a:solidFill>
                <a:srgbClr val="575F6D"/>
              </a:solidFill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C01E4DF-8521-5BC2-2B6B-C1765D60D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FA62BC2-0394-E8C2-2003-C77AB663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6384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82" y="599230"/>
            <a:ext cx="2387346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1022" y="2404119"/>
            <a:ext cx="2388742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E9E1-1080-4663-96BE-15BB856D1472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2.10.2024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88B5-6070-4BB2-B185-B9A7C8A0A0B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28765" y="599230"/>
            <a:ext cx="0" cy="168533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031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771" y="847135"/>
            <a:ext cx="4085880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1022" y="2359494"/>
            <a:ext cx="4080028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1021" y="4102393"/>
            <a:ext cx="4080029" cy="240092"/>
          </a:xfrm>
        </p:spPr>
        <p:txBody>
          <a:bodyPr/>
          <a:lstStyle>
            <a:lvl1pPr algn="l">
              <a:defRPr/>
            </a:lvl1pPr>
          </a:lstStyle>
          <a:p>
            <a:fld id="{E628396D-2590-43DE-8BA8-2759E3558056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2.10.2024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51183" y="238981"/>
            <a:ext cx="4090106" cy="240698"/>
          </a:xfrm>
        </p:spPr>
        <p:txBody>
          <a:bodyPr/>
          <a:lstStyle/>
          <a:p>
            <a:r>
              <a:rPr lang="tr-TR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88B5-6070-4BB2-B185-B9A7C8A0A0B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28765" y="599230"/>
            <a:ext cx="0" cy="1620843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13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D881-5034-4F85-87DE-C8934E8EC938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2.10.2024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88B5-6070-4BB2-B185-B9A7C8A0A0B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28765" y="599230"/>
            <a:ext cx="0" cy="80037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307555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662898"/>
            <a:ext cx="1211807" cy="343124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1021" y="662898"/>
            <a:ext cx="5804105" cy="343124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AD6DA-75EC-4744-8060-518C7DF1209F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2.10.2024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88B5-6070-4BB2-B185-B9A7C8A0A0B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079333" y="539454"/>
            <a:ext cx="1211807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547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7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5269FF-0747-EDFF-ECDB-7F633179E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C46797D-75ED-1341-0DFF-A7FDEFB98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A18670E-7729-F7A1-9D34-AC5A32520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575F6D"/>
                </a:solidFill>
              </a:rPr>
              <a:pPr/>
              <a:t>2.10.2024</a:t>
            </a:fld>
            <a:endParaRPr lang="tr-TR">
              <a:solidFill>
                <a:srgbClr val="575F6D"/>
              </a:solidFill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E22FB64-1B1F-92E9-D561-7FC576523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AC987D1-A18F-2E10-C0AF-D2EB9D6FD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898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01F825-D8DD-3882-57D1-9577289B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04E359-C149-E6B5-0DA8-527D02CC0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5E66C59-E4B2-7012-B690-C090F6418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6E94FC9-48EB-4FA1-3F16-AEF87D2E6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575F6D"/>
                </a:solidFill>
              </a:rPr>
              <a:pPr/>
              <a:t>2.10.2024</a:t>
            </a:fld>
            <a:endParaRPr lang="tr-TR">
              <a:solidFill>
                <a:srgbClr val="575F6D"/>
              </a:solidFill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C94D406-26EC-6BF3-9029-722DADCB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8EB0D73-34D1-CC73-C6F0-38357297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954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0AE3CD-2D20-9437-89B2-F5C75491B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42C2692-2343-E91B-275D-81CE434AC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861E852-A2FA-D641-8771-98214101C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7399F02-F4F8-148D-0C2A-4A66A157C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D36BA1D-5CAB-0813-8B95-F75765CA35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5C9A3D0-8C71-156D-35BA-141499D77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575F6D"/>
                </a:solidFill>
              </a:rPr>
              <a:pPr/>
              <a:t>2.10.2024</a:t>
            </a:fld>
            <a:endParaRPr lang="tr-TR">
              <a:solidFill>
                <a:srgbClr val="575F6D"/>
              </a:solidFill>
            </a:endParaRPr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275D5C6-1181-E20E-EF17-8F2782438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FF4AFD3-2A04-D7CE-4DF3-CDA73BE39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746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46964B-A9A7-7E14-F2A0-A76B113E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0D09AE8-C9F0-6CD8-03AB-DF9B60BD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575F6D"/>
                </a:solidFill>
              </a:rPr>
              <a:pPr/>
              <a:t>2.10.2024</a:t>
            </a:fld>
            <a:endParaRPr lang="tr-TR">
              <a:solidFill>
                <a:srgbClr val="575F6D"/>
              </a:solidFill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E091995-31F0-B66E-AF18-4684E708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B40DCC6-BE56-43B8-4E04-A3236930E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375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45F3A951-CE7D-4F97-25FD-C39E2D5A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575F6D"/>
                </a:solidFill>
              </a:rPr>
              <a:pPr/>
              <a:t>2.10.2024</a:t>
            </a:fld>
            <a:endParaRPr lang="tr-TR">
              <a:solidFill>
                <a:srgbClr val="575F6D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573A33F-B2F4-63AC-5052-1174A56F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DE10708-420C-C885-73DD-FC54BA9C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6572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D3465E-71F9-1B38-10C9-25B2B21D8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9814DE-5852-1C37-408A-E9F5F122F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7515679-CC86-7129-7654-07722C98F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ABAD06A-BBE1-420E-3713-374843F2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575F6D"/>
                </a:solidFill>
              </a:rPr>
              <a:pPr/>
              <a:t>2.10.2024</a:t>
            </a:fld>
            <a:endParaRPr lang="tr-TR">
              <a:solidFill>
                <a:srgbClr val="575F6D"/>
              </a:solidFill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65DB1B1-EBC0-33F8-0054-CDFDFDA3E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3EC61E8-0947-B13C-7AD9-6E64A5B2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4465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21F46A-2D12-97F0-9949-6A2A68032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C8E0714-4234-41E4-91E5-3687AF2F7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3FEB1EA-B6D4-B162-F06B-9B6001A84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395E419-5650-9846-77C1-7786753BA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>
                <a:solidFill>
                  <a:srgbClr val="575F6D"/>
                </a:solidFill>
              </a:rPr>
              <a:pPr/>
              <a:t>2.10.2024</a:t>
            </a:fld>
            <a:endParaRPr lang="tr-TR">
              <a:solidFill>
                <a:srgbClr val="575F6D"/>
              </a:solidFill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A13D1E7-313E-C99A-C110-CE95133BE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79BA0EA-A655-B19E-B455-2E072695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416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42C1D03-05E5-23F5-7DE7-FE9FC1A2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38D328F-9187-3A2B-7746-50C9B9DC1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BDEA087-9476-2813-EB60-440BC3ACD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8D881-5034-4F85-87DE-C8934E8EC938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2.10.2024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FF495AC-2D9C-004D-FD0B-BF52B6AA5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D5DC4A0-9CEA-5786-895D-F1800C89C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388B5-6070-4BB2-B185-B9A7C8A0A0B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7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511799"/>
            <a:ext cx="9144000" cy="308912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/>
          <a:srcRect t="2769" b="-2769"/>
          <a:stretch/>
        </p:blipFill>
        <p:spPr>
          <a:xfrm>
            <a:off x="0" y="4601718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022" y="603390"/>
            <a:ext cx="7140119" cy="7869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022" y="1511799"/>
            <a:ext cx="7140119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8D881-5034-4F85-87DE-C8934E8EC938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2.10.2024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1022" y="246981"/>
            <a:ext cx="4391789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314388B5-6070-4BB2-B185-B9A7C8A0A0B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460627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71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file:///C:\WINDOWS\Desktop\SUNU%20KAYNAK\VN_PHR.WAV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tr/url?sa=i&amp;rct=j&amp;q=ortaokul+%C3%B6%C4%9Frenci&amp;source=images&amp;cd=&amp;cad=rja&amp;docid=WuXJ6QsrD3CWVM&amp;tbnid=griGZNriOL7ngM:&amp;ved=0CAUQjRw&amp;url=http://www.bgrt.com.tr/haber/4194/ortaokul-ogrencileri-liseleri-gezdi.html&amp;ei=OkU-UfzjFInbPLyNgcAL&amp;bvm=bv.43287494,d.ZWU&amp;psig=AFQjCNGobQcuupALCsm3Qa5rHWeZ3JTtLQ&amp;ust=1363121803837313" TargetMode="External"/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2" Type="http://schemas.openxmlformats.org/officeDocument/2006/relationships/hyperlink" Target="http://www.google.com.tr/url?sa=i&amp;rct=j&amp;q=lise+%C3%B6%C4%9Frenci+resmi&amp;source=images&amp;cd=&amp;cad=rja&amp;docid=LMzMUdkIOvkCbM&amp;tbnid=ZCHYhrDyLhYjQM:&amp;ved=0CAUQjRw&amp;url=http://www.radikal.com.tr/Radikal.aspx?aType=RadikalDetayV3&amp;ArticleID=932970&amp;CategoryID=77&amp;ei=RjI-UdHqOs6_PJrogZgN&amp;bvm=bv.43287494,d.ZWU&amp;psig=AFQjCNGWn0qk3ERHx4-Fv83ImPDik0Qv-A&amp;ust=136311667108397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tr/url?sa=i&amp;rct=j&amp;q=%C3%A7ocuklar&amp;source=images&amp;cd=&amp;cad=rja&amp;docid=Tm-XKi2yb2-amM&amp;tbnid=P530ZRt-WGmJ7M:&amp;ved=0CAUQjRw&amp;url=http://www.sozlerkosku.com/fikih/efendimiz-cocuklara-karsi-nasildi/&amp;ei=40Q-UanLNsq-PZ_ygIAK&amp;bvm=bv.43287494,d.ZWU&amp;psig=AFQjCNEWIvbzBSh0q1NtZ207k4Nfc_YIYw&amp;ust=1363121729328255" TargetMode="External"/><Relationship Id="rId11" Type="http://schemas.openxmlformats.org/officeDocument/2006/relationships/image" Target="../media/image51.jpeg"/><Relationship Id="rId5" Type="http://schemas.openxmlformats.org/officeDocument/2006/relationships/image" Target="../media/image47.jpeg"/><Relationship Id="rId10" Type="http://schemas.openxmlformats.org/officeDocument/2006/relationships/image" Target="../media/image50.jpeg"/><Relationship Id="rId4" Type="http://schemas.openxmlformats.org/officeDocument/2006/relationships/hyperlink" Target="http://www.google.com.tr/url?sa=i&amp;rct=j&amp;q=%C3%A7al%C4%B1%C5%9Fma+hayat%C4%B1&amp;source=images&amp;cd=&amp;cad=rja&amp;docid=RiKOdBMXc4upyM&amp;tbnid=Psw8-NyEE_zMTM:&amp;ved=0CAUQjRw&amp;url=http://www.uzmantv.com/programlar?q=ba%C4%9F%C4%B1rsak%20%C3%A7al%C4%B1%C5%9Fma%20d%C3%BCzeni&amp;ei=7zI-UaTuN8eCOO2GgMAF&amp;bvm=bv.43287494,d.ZWU&amp;psig=AFQjCNFzeYDvMcTUj-mFl5yn0KxX4B1aKQ&amp;ust=1363117067173396" TargetMode="External"/><Relationship Id="rId9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tr/url?sa=i&amp;rct=j&amp;q=k%C4%B1yafet&amp;source=images&amp;cd=&amp;cad=rja&amp;docid=eKM1eaoaFxHx0M&amp;tbnid=YNLc3t5WaU0KFM:&amp;ved=0CAUQjRw&amp;url=http://www.mordolap.com/aralik-trendi-zimbali-kiyafet-ve-aksesuarlar/&amp;ei=9OM-UZCRDcSxPPD7geAJ&amp;bvm=bv.43287494,d.ZWU&amp;psig=AFQjCNHO-lAQ2UjobTTc1a7CYretFXjsPw&amp;ust=1363162462128973" TargetMode="External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hyperlink" Target="http://www.google.com.tr/url?sa=i&amp;rct=j&amp;q=spor+araba&amp;source=images&amp;cd=&amp;cad=rja&amp;docid=yXicJxaiflY8qM&amp;tbnid=mS78Xkok8W3fOM:&amp;ved=0CAUQjRw&amp;url=http://urun.gittigidiyor.com/oyuncak-hobi/bmw-m3-coupe-oyuncak-spor-araba-64545760&amp;ei=ZOI-UYz3CYfXPLGNgeAB&amp;bvm=bv.43287494,d.ZWU&amp;psig=AFQjCNEYVHiEZ5gUMfA_PPxuwudX6zbAnA&amp;ust=136316204226883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tr/url?sa=i&amp;rct=j&amp;q=e%C4%9Flence&amp;source=images&amp;cd=&amp;cad=rja&amp;docid=mIyN1AamFgwE8M&amp;tbnid=hirQAWvGFXgplM:&amp;ved=0CAUQjRw&amp;url=http://kosarotel.dodeweb.com/u/hepsi/eglence-2775.aspx&amp;ei=ueM-UaWcK4XDO9-UgMgI&amp;bvm=bv.43287494,d.ZWU&amp;psig=AFQjCNFTupc0Mi3Q7BJJt-D7xOwyzUh-yQ&amp;ust=1363162262333889" TargetMode="External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hyperlink" Target="http://www.google.com.tr/url?sa=i&amp;rct=j&amp;q=ev&amp;source=images&amp;cd=&amp;cad=rja&amp;docid=47gcE3hY7YlreM&amp;tbnid=uejVWTNvYQU_2M:&amp;ved=0CAUQjRw&amp;url=http://dekorasyon.org/yazlik-ev-modelleri.html&amp;ei=3OI-UambB8fnOqW9gPgD&amp;bvm=bv.43287494,d.ZWU&amp;psig=AFQjCNHZurhYFZEz92FSKTqgAPktMWX7Tg&amp;ust=1363162148381021" TargetMode="External"/><Relationship Id="rId9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s%C3%BCr%C3%BC+psikolojisi&amp;source=images&amp;cd=&amp;cad=rja&amp;docid=-LP2p_morgFYvM&amp;tbnid=81-MM8Y8SL_w7M:&amp;ved=0CAUQjRw&amp;url=http://mehmetozan-ozanca.blogspot.com/2010/11/suru-psikolojisi-oldurdu.html&amp;ei=d94-UfWeCsOxOei-gbgL&amp;bvm=bv.43287494,d.ZWU&amp;psig=AFQjCNHKQVj5Em5V0put7AKm-nOXu0uRzw&amp;ust=1363161053418120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hyperlink" Target="http://www.google.com.tr/url?sa=i&amp;rct=j&amp;q=istanbul+%C3%BCniversitesi+kamp%C3%BCs&amp;source=images&amp;cd=&amp;cad=rja&amp;docid=9QrY_1fhtEvPXM&amp;tbnid=zbH2cwl41KjnEM:&amp;ved=0CAUQjRw&amp;url=http://www.varbak.com/resmi/istanbul-%C3%BCniversitesi&amp;ei=HUg-UYvpCsGGOLKzgJgD&amp;bvm=bv.43287494,d.ZWU&amp;psig=AFQjCNGv4zt0s-vhRqka2jdHZUFvfmXxWQ&amp;ust=136312257267370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http://www.google.com.tr/url?sa=i&amp;rct=j&amp;q=istanbul+%C3%BCniversitesi+kamp%C3%BCs&amp;source=images&amp;cd=&amp;cad=rja&amp;docid=eTzhBdoCEgtRMM&amp;tbnid=PE5HfGVWDKYTwM:&amp;ved=0CAUQjRw&amp;url=http://www.tmresimler.com/img1904.htm&amp;ei=YEg-UeLXFYiMO6OqgagO&amp;bvm=bv.43287494,d.ZWU&amp;psig=AFQjCNGv4zt0s-vhRqka2jdHZUFvfmXxWQ&amp;ust=1363122572673703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8.jpeg"/><Relationship Id="rId2" Type="http://schemas.openxmlformats.org/officeDocument/2006/relationships/hyperlink" Target="http://www.google.com.tr/url?sa=i&amp;rct=j&amp;q=ANKARA+OTD%C3%9C&amp;source=images&amp;cd=&amp;cad=rja&amp;docid=aaVOh5Ef9uNB3M&amp;tbnid=EdyFVd2CK0djTM:&amp;ved=0CAUQjRw&amp;url=http://t24.com.tr/haber/turk-universiteleri-ilk-500de/220734&amp;ei=L0w-UZLICoPbPaD8gZgG&amp;bvm=bv.43287494,d.ZWU&amp;psig=AFQjCNHvUuhxq5CmkHu57iHG80-DC8SvVg&amp;ust=13631234816161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tr/url?sa=i&amp;rct=j&amp;q=ANKARA+OTD%C3%9C&amp;source=images&amp;cd=&amp;cad=rja&amp;docid=b778RuKrE01jHM&amp;tbnid=CsjAjRWNaIG2SM:&amp;ved=0CAUQjRw&amp;url=http://metuevents.com/odtu-bilim-ve-teknoloji-muzesi/&amp;ei=q0w-UfXWKIbwOvvtgYgE&amp;bvm=bv.43287494,d.ZWU&amp;psig=AFQjCNHvUuhxq5CmkHu57iHG80-DC8SvVg&amp;ust=1363123481616100" TargetMode="External"/><Relationship Id="rId5" Type="http://schemas.openxmlformats.org/officeDocument/2006/relationships/image" Target="../media/image67.jpeg"/><Relationship Id="rId4" Type="http://schemas.openxmlformats.org/officeDocument/2006/relationships/hyperlink" Target="http://www.google.com.tr/imgres?imgurl=http://www.lidergazete.com/images/haberler/odtu_karisirkenbogazicililer_nereye_sefere_cikiyor_h2269.jpg&amp;imgrefurl=http://www.lidergazete.com/ozel-haber/odtu-karisirkenbogazicililer-sefere-cikiyor-h2269.html&amp;docid=msPW79wHqDM5GM&amp;tbnid=qNbs9bCj_jILsM&amp;w=342&amp;h=288&amp;ei=mEs-Uav-O8G1PYKAgYgO&amp;ved=0CAcQxiAwBQ&amp;iact=rics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6.jpeg"/><Relationship Id="rId2" Type="http://schemas.openxmlformats.org/officeDocument/2006/relationships/hyperlink" Target="http://www.google.com.tr/url?sa=i&amp;rct=j&amp;q=ESK%C4%B0%C5%9EEH%C4%B0R+%C3%BCniversitesi+kamp%C3%BCs%C3%BC&amp;source=images&amp;cd=&amp;cad=rja&amp;docid=BE0HGppCt5IvhM&amp;tbnid=IBaZmcatJIhaqM:&amp;ved=0CAUQjRw&amp;url=http://www.on5yirmi5.com/genc/haber.10441/bu-kampuslerde-ogrenci-olmak-bir-baska.html&amp;ei=xlI-UcC7C8bXPf31gdgL&amp;bvm=bv.43287494,d.ZG4&amp;psig=AFQjCNEpMCaVNEiZjitlKwhdZAMiLWoTaA&amp;ust=136312515589935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tr/url?sa=i&amp;rct=j&amp;q=ESK%C4%B0%C5%9EEH%C4%B0R+%C3%BCniversitesi+kamp%C3%BCs%C3%BC&amp;source=images&amp;cd=&amp;cad=rja&amp;docid=CoqQfWbuJxvaAM&amp;tbnid=ND9lxQUpNY1gXM:&amp;ved=0CAUQjRw&amp;url=http://www.topragiz.biz/showthread.php?t=2950&amp;ei=Q1E-Uf2-MMPJPe_RgLgK&amp;psig=AFQjCNGue6H2Za0LsDMT7vs_p6aHVP4zfQ&amp;ust=1363124917499744" TargetMode="External"/><Relationship Id="rId5" Type="http://schemas.openxmlformats.org/officeDocument/2006/relationships/image" Target="../media/image75.jpeg"/><Relationship Id="rId4" Type="http://schemas.openxmlformats.org/officeDocument/2006/relationships/hyperlink" Target="http://www.google.com.tr/url?sa=i&amp;rct=j&amp;q=ESK%C4%B0%C5%9EEH%C4%B0R+%C3%BCniversitesi+kamp%C3%BCs%C3%BC&amp;source=images&amp;cd=&amp;cad=rja&amp;docid=BE0HGppCt5IvhM&amp;tbnid=IBaZmcatJIhaqM:&amp;ved=0CAUQjRw&amp;url=http://www.frmtr.com/universite-tanitimlari/4201546-adnan-menderes-universitesi-tanitim.html&amp;ei=MlI-UYy2IIi0PIXGgNAK&amp;bvm=bv.43287494,d.ZG4&amp;psig=AFQjCNEpMCaVNEiZjitlKwhdZAMiLWoTaA&amp;ust=1363125155899354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1691680" y="78682"/>
            <a:ext cx="54523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MOTİVASYON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31590"/>
            <a:ext cx="73152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5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www.rehberlikservisim.com</a:t>
            </a:r>
          </a:p>
        </p:txBody>
      </p:sp>
      <p:pic>
        <p:nvPicPr>
          <p:cNvPr id="57347" name="Picture 3" descr="C:\Users\Cumalı\Desktop\MOTİVASYON 2021 DÖKÜMAN\ozdeyis.net_e-motivasyon.net_cesaret_basari_ozguven_ozlu_sozler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otivasyon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1"/>
            <a:ext cx="9174006" cy="50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6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sp>
        <p:nvSpPr>
          <p:cNvPr id="6" name="AutoShape 2" descr="Başarıya giden yolda motivasy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4" descr="Başarıya giden yolda motivasy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6"/>
            <a:ext cx="9170648" cy="51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43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www.rehberlikservisim.com</a:t>
            </a:r>
          </a:p>
        </p:txBody>
      </p:sp>
      <p:pic>
        <p:nvPicPr>
          <p:cNvPr id="1026" name="Picture 2" descr="D:\2021 REHBERLİK DÖKÜMANLARI\DEĞERLER ARŞİVİ 2021\özgüven\k_15114427_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50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8831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www.rehberlikservisim.com</a:t>
            </a:r>
          </a:p>
        </p:txBody>
      </p:sp>
      <p:pic>
        <p:nvPicPr>
          <p:cNvPr id="60418" name="Picture 2" descr="C:\Users\Cumalı\Desktop\MOTİVASYON 2021 DÖKÜMAN\y28p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108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www.rehberlikservisim.com</a:t>
            </a:r>
          </a:p>
        </p:txBody>
      </p:sp>
      <p:pic>
        <p:nvPicPr>
          <p:cNvPr id="54274" name="Picture 2" descr="C:\Users\Cumalı\Desktop\MOTİVASYON 2021 DÖKÜMAN\hede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2" name="Picture 2" descr="sailboat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699792" y="1419627"/>
            <a:ext cx="2376264" cy="900113"/>
          </a:xfrm>
          <a:noFill/>
        </p:spPr>
      </p:pic>
      <p:graphicFrame>
        <p:nvGraphicFramePr>
          <p:cNvPr id="655389" name="Group 29"/>
          <p:cNvGraphicFramePr>
            <a:graphicFrameLocks noGrp="1"/>
          </p:cNvGraphicFramePr>
          <p:nvPr>
            <p:ph sz="half" idx="2"/>
          </p:nvPr>
        </p:nvGraphicFramePr>
        <p:xfrm>
          <a:off x="685800" y="114300"/>
          <a:ext cx="6934200" cy="514350"/>
        </p:xfrm>
        <a:graphic>
          <a:graphicData uri="http://schemas.openxmlformats.org/drawingml/2006/table">
            <a:tbl>
              <a:tblPr/>
              <a:tblGrid>
                <a:gridCol w="693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tr-TR" sz="1100" b="0" dirty="0"/>
                        <a:t>"Arzu ettiği hedefe varmak isteyen kişi, yalnızca tek bir yol izlemeli, başka yollara dalarak vakit kaybetmemelidir." (Seneca)</a:t>
                      </a:r>
                      <a:endParaRPr kumimoji="1" lang="tr-T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34529" marB="34529"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290" name="4 Veri Yer Tutucusu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F40CB48A-F6F3-423C-9A80-5D10CD84E76A}" type="datetime1">
              <a:rPr lang="tr-TR" smtClean="0">
                <a:solidFill>
                  <a:srgbClr val="575F6D"/>
                </a:solidFill>
              </a:rPr>
              <a:pPr/>
              <a:t>2.10.2024</a:t>
            </a:fld>
            <a:endParaRPr lang="tr-TR">
              <a:solidFill>
                <a:srgbClr val="575F6D"/>
              </a:solidFill>
            </a:endParaRPr>
          </a:p>
        </p:txBody>
      </p:sp>
      <p:sp>
        <p:nvSpPr>
          <p:cNvPr id="12291" name="6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4464104-38E5-408A-B0DD-3BA32FF421DB}" type="slidenum">
              <a:rPr lang="tr-TR" smtClean="0"/>
              <a:pPr/>
              <a:t>17</a:t>
            </a:fld>
            <a:endParaRPr lang="tr-TR"/>
          </a:p>
        </p:txBody>
      </p:sp>
      <p:pic>
        <p:nvPicPr>
          <p:cNvPr id="655363" name="VN_PHR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23260"/>
            <a:ext cx="179388" cy="13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64" name="WordArt 4"/>
          <p:cNvSpPr>
            <a:spLocks noChangeArrowheads="1" noChangeShapeType="1" noTextEdit="1"/>
          </p:cNvSpPr>
          <p:nvPr/>
        </p:nvSpPr>
        <p:spPr bwMode="auto">
          <a:xfrm>
            <a:off x="539552" y="1010694"/>
            <a:ext cx="7816850" cy="4075906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tr-TR" sz="4800" kern="10" dirty="0">
                <a:ln w="12700" cap="sq">
                  <a:solidFill>
                    <a:prstClr val="white"/>
                  </a:solidFill>
                  <a:round/>
                  <a:headEnd type="none" w="sm" len="sm"/>
                  <a:tailEnd type="none" w="sm" len="sm"/>
                </a:ln>
                <a:solidFill>
                  <a:srgbClr val="575F6D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Hedefi olmayan gemiye</a:t>
            </a:r>
          </a:p>
          <a:p>
            <a:pPr algn="ctr"/>
            <a:r>
              <a:rPr lang="tr-TR" sz="4800" kern="10" dirty="0">
                <a:ln w="12700" cap="sq">
                  <a:solidFill>
                    <a:prstClr val="white"/>
                  </a:solidFill>
                  <a:round/>
                  <a:headEnd type="none" w="sm" len="sm"/>
                  <a:tailEnd type="none" w="sm" len="sm"/>
                </a:ln>
                <a:solidFill>
                  <a:srgbClr val="575F6D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hiçbir rüzgar yardım edemez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6689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5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5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5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65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5363"/>
                </p:tgtEl>
              </p:cMediaNode>
            </p:audio>
          </p:childTnLst>
        </p:cTn>
      </p:par>
    </p:tnLst>
    <p:bldLst>
      <p:bldP spid="6553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0"/>
            <a:ext cx="9144000" cy="5520266"/>
          </a:xfrm>
        </p:spPr>
      </p:pic>
    </p:spTree>
    <p:extLst>
      <p:ext uri="{BB962C8B-B14F-4D97-AF65-F5344CB8AC3E}">
        <p14:creationId xmlns:p14="http://schemas.microsoft.com/office/powerpoint/2010/main" val="3732625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BAZEN GEMİLERİ YAKMAK GEREKİR</a:t>
            </a:r>
            <a:br>
              <a:rPr lang="tr-TR" dirty="0"/>
            </a:br>
            <a:r>
              <a:rPr lang="tr-TR" dirty="0"/>
              <a:t>NE DERSİNİZ?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www.rehberlikservisim.com</a:t>
            </a:r>
          </a:p>
        </p:txBody>
      </p:sp>
      <p:pic>
        <p:nvPicPr>
          <p:cNvPr id="59394" name="Picture 2" descr="C:\Users\Cumalı\Desktop\MOTİVASYON 2021 DÖKÜMAN\motivasyon-pano-erteleme-scal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8"/>
            <a:ext cx="9144000" cy="3929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ge8_puola_vuorikiipeilija_jura_kallio_Jerzmanowice_shutterstock_154460765_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63638"/>
            <a:ext cx="5363090" cy="3579862"/>
          </a:xfrm>
        </p:spPr>
      </p:pic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</a:p>
        </p:txBody>
      </p:sp>
      <p:pic>
        <p:nvPicPr>
          <p:cNvPr id="25601" name="Picture 1" descr="C:\Users\Cumalı\Desktop\MOTİVASYON 2021 DÖKÜMAN\Başarıya+Giden+Yolda+Motivasy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72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0310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www.rehberlikservisim.com</a:t>
            </a:r>
          </a:p>
        </p:txBody>
      </p:sp>
      <p:pic>
        <p:nvPicPr>
          <p:cNvPr id="58370" name="Picture 2" descr="Tarık bin Ziyad kimdir? Gemileri yakmak deyimi nereden geliyor? - Galeri -  Fikriyat Gazetes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-28672" y="195486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MOTİVASYONU ARTIRAN ETKENLER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9" y="1313533"/>
            <a:ext cx="1502567" cy="1458017"/>
          </a:xfrm>
          <a:prstGeom prst="rect">
            <a:avLst/>
          </a:prstGeom>
        </p:spPr>
      </p:pic>
      <p:sp>
        <p:nvSpPr>
          <p:cNvPr id="6" name="Yuvarlatılmış Çapraz Köşeli Dikdörtgen 5"/>
          <p:cNvSpPr/>
          <p:nvPr/>
        </p:nvSpPr>
        <p:spPr>
          <a:xfrm>
            <a:off x="524270" y="2771550"/>
            <a:ext cx="1661523" cy="44827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/>
              <a:t>Hedef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22" y="1563638"/>
            <a:ext cx="2208244" cy="1656183"/>
          </a:xfrm>
          <a:prstGeom prst="rect">
            <a:avLst/>
          </a:prstGeom>
        </p:spPr>
      </p:pic>
      <p:sp>
        <p:nvSpPr>
          <p:cNvPr id="8" name="Yuvarlatılmış Çapraz Köşeli Dikdörtgen 7"/>
          <p:cNvSpPr/>
          <p:nvPr/>
        </p:nvSpPr>
        <p:spPr>
          <a:xfrm>
            <a:off x="3635896" y="3147814"/>
            <a:ext cx="1662965" cy="44744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/>
              <a:t>Plan</a:t>
            </a:r>
          </a:p>
        </p:txBody>
      </p:sp>
      <p:sp>
        <p:nvSpPr>
          <p:cNvPr id="10" name="Yuvarlatılmış Çapraz Köşeli Dikdörtgen 9"/>
          <p:cNvSpPr/>
          <p:nvPr/>
        </p:nvSpPr>
        <p:spPr>
          <a:xfrm>
            <a:off x="6948264" y="3795886"/>
            <a:ext cx="1710471" cy="457200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/>
              <a:t>Kendine Güven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2309888"/>
            <a:ext cx="2270543" cy="148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62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www.rehberlikservisim.com</a:t>
            </a:r>
          </a:p>
        </p:txBody>
      </p:sp>
      <p:pic>
        <p:nvPicPr>
          <p:cNvPr id="1026" name="Picture 2" descr="Büyük taşlar Önemli işler - ppt indi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-28672" y="195486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MOTİVASYONU AZALTAN ETKENLER</a:t>
            </a:r>
          </a:p>
        </p:txBody>
      </p:sp>
      <p:sp>
        <p:nvSpPr>
          <p:cNvPr id="11" name="Yuvarlatılmış Dikdörtgen 10"/>
          <p:cNvSpPr/>
          <p:nvPr/>
        </p:nvSpPr>
        <p:spPr>
          <a:xfrm>
            <a:off x="3603365" y="3549572"/>
            <a:ext cx="1649236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/>
              <a:t>Plansızlık</a:t>
            </a:r>
          </a:p>
        </p:txBody>
      </p:sp>
      <p:sp>
        <p:nvSpPr>
          <p:cNvPr id="12" name="Yuvarlatılmış Dikdörtgen 11"/>
          <p:cNvSpPr/>
          <p:nvPr/>
        </p:nvSpPr>
        <p:spPr>
          <a:xfrm>
            <a:off x="2703724" y="1982074"/>
            <a:ext cx="3448519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/>
              <a:t>Öğrenilmiş Çaresizlik</a:t>
            </a:r>
          </a:p>
        </p:txBody>
      </p:sp>
      <p:sp>
        <p:nvSpPr>
          <p:cNvPr id="13" name="Yuvarlatılmış Dikdörtgen 12"/>
          <p:cNvSpPr/>
          <p:nvPr/>
        </p:nvSpPr>
        <p:spPr>
          <a:xfrm>
            <a:off x="2411760" y="1029291"/>
            <a:ext cx="4032448" cy="9527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/>
              <a:t>Başarısızlık Korkusu</a:t>
            </a:r>
          </a:p>
        </p:txBody>
      </p:sp>
      <p:sp>
        <p:nvSpPr>
          <p:cNvPr id="14" name="Yuvarlatılmış Dikdörtgen 13"/>
          <p:cNvSpPr/>
          <p:nvPr/>
        </p:nvSpPr>
        <p:spPr>
          <a:xfrm>
            <a:off x="3167843" y="2846170"/>
            <a:ext cx="2520280" cy="7034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/>
              <a:t>Kıyaslama</a:t>
            </a:r>
          </a:p>
        </p:txBody>
      </p:sp>
    </p:spTree>
    <p:extLst>
      <p:ext uri="{BB962C8B-B14F-4D97-AF65-F5344CB8AC3E}">
        <p14:creationId xmlns:p14="http://schemas.microsoft.com/office/powerpoint/2010/main" val="138275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6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Cumalı\Desktop\MOTİVASYON 2021 DÖKÜMAN\unna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 descr="ÖĞRENİLMİŞ ÇARESİZLİK VE BAŞARI | Çocuk Sağlığı ve Hastalıklar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444" name="AutoShape 4" descr="ÖĞRENİLMİŞ ÇARESİZLİK VE BAŞARI | Çocuk Sağlığı ve Hastalıklar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446" name="AutoShape 6" descr="ÖĞRENİLMİŞ ÇARESİZLİK VE BAŞARI | Çocuk Sağlığı ve Hastalıklar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448" name="AutoShape 8" descr="Öğrenilmiş çaresizlik | Olay Gazetesi Turkish Newspaper in Lond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1449" name="Picture 9" descr="C:\Users\Cumalı\Desktop\MOTİVASYON 2021 DÖKÜMAN\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585788"/>
            <a:ext cx="9296400" cy="63150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72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Cumalı\Desktop\MOTİVASYON 2021 DÖKÜMAN\hq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" name="️ ️ŞİMDİ ÇABALA, SONRA TADINI ÇIKAR ️ ️.....................#lgs #lgshazırlık #lgs2025 #lgs2025tayfa #lgsfenbilimleri #lgsfen #lgsmotivasyon #lgsonline #lgsanneler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6" y="-12897"/>
            <a:ext cx="9145826" cy="515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-36512" y="1635646"/>
            <a:ext cx="9180512" cy="14401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35496" y="889724"/>
            <a:ext cx="3312368" cy="405829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-28672" y="195486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DENEMEKTEN VAZGEÇME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491880" y="1707654"/>
            <a:ext cx="56521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“Hiçbir şeyden asla vazgeçme; çünkü vazgeçenler yalnızca kaybedenlerdir.”</a:t>
            </a:r>
          </a:p>
          <a:p>
            <a:pPr algn="ctr"/>
            <a:r>
              <a:rPr lang="tr-TR" sz="2400" b="1" dirty="0"/>
              <a:t> </a:t>
            </a:r>
          </a:p>
          <a:p>
            <a:pPr algn="ctr"/>
            <a:r>
              <a:rPr lang="tr-TR" sz="1600" b="1" dirty="0"/>
              <a:t>                                                                Abraham Lincoln</a:t>
            </a:r>
            <a:endParaRPr lang="tr-T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78377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796094"/>
            <a:ext cx="8229600" cy="4223928"/>
          </a:xfrm>
        </p:spPr>
        <p:txBody>
          <a:bodyPr>
            <a:noAutofit/>
          </a:bodyPr>
          <a:lstStyle/>
          <a:p>
            <a:r>
              <a:rPr lang="tr-TR" sz="1400" dirty="0"/>
              <a:t>Yoksul bir ailede dünyaya geldi.</a:t>
            </a:r>
          </a:p>
          <a:p>
            <a:r>
              <a:rPr lang="tr-TR" sz="1400" dirty="0"/>
              <a:t>Anne babası okuma yazma bilmezdi.</a:t>
            </a:r>
          </a:p>
          <a:p>
            <a:r>
              <a:rPr lang="tr-TR" sz="1400" dirty="0"/>
              <a:t>10 yaşında annesini kaybetti.</a:t>
            </a:r>
          </a:p>
          <a:p>
            <a:r>
              <a:rPr lang="tr-TR" sz="1400" dirty="0"/>
              <a:t>Tarlada işçilik yaptı.</a:t>
            </a:r>
          </a:p>
          <a:p>
            <a:r>
              <a:rPr lang="tr-TR" sz="1400" dirty="0"/>
              <a:t>Bakkalda çıraklık yaptı.</a:t>
            </a:r>
          </a:p>
          <a:p>
            <a:r>
              <a:rPr lang="tr-TR" sz="1400" dirty="0"/>
              <a:t>21 yaşında işini kaybetti. Bocalama dönemi başladı.</a:t>
            </a:r>
          </a:p>
          <a:p>
            <a:r>
              <a:rPr lang="tr-TR" sz="1400" dirty="0"/>
              <a:t>24 yaşında tekrar işinden oldu.</a:t>
            </a:r>
          </a:p>
          <a:p>
            <a:r>
              <a:rPr lang="tr-TR" sz="1400" dirty="0"/>
              <a:t>25 yaşında dört çocuğundan üçü vefat etti.</a:t>
            </a:r>
          </a:p>
          <a:p>
            <a:r>
              <a:rPr lang="tr-TR" sz="1400" dirty="0"/>
              <a:t>27 yaşında ruhsal bunalıma girdi.</a:t>
            </a:r>
          </a:p>
          <a:p>
            <a:r>
              <a:rPr lang="tr-TR" sz="1400" dirty="0"/>
              <a:t>34 yaşında kongre seçimlerini kaybetti.</a:t>
            </a:r>
          </a:p>
          <a:p>
            <a:r>
              <a:rPr lang="tr-TR" sz="1400" dirty="0"/>
              <a:t>36 yaşında kongre seçimlerini yine kaybetti.</a:t>
            </a:r>
          </a:p>
          <a:p>
            <a:r>
              <a:rPr lang="tr-TR" sz="1400" dirty="0"/>
              <a:t>38 yaşında eyalet seçimini kaybetti.</a:t>
            </a:r>
          </a:p>
          <a:p>
            <a:r>
              <a:rPr lang="tr-TR" sz="1400" dirty="0"/>
              <a:t>45 yaşında senato seçimlerini kaybetti.</a:t>
            </a:r>
          </a:p>
          <a:p>
            <a:r>
              <a:rPr lang="tr-TR" sz="1400" dirty="0"/>
              <a:t>47 yaşında başkanlık seçimlerini kaybetti.</a:t>
            </a:r>
          </a:p>
          <a:p>
            <a:r>
              <a:rPr lang="tr-TR" sz="1400" dirty="0"/>
              <a:t>49 yaşında tekrar senato seçimlerini kaybetti.</a:t>
            </a:r>
          </a:p>
          <a:p>
            <a:r>
              <a:rPr lang="tr-TR" sz="1400" dirty="0"/>
              <a:t>52 yaşında ABD’ye başkan seçildi</a:t>
            </a:r>
            <a:r>
              <a:rPr lang="tr-TR" sz="1400" dirty="0">
                <a:solidFill>
                  <a:srgbClr val="FF0000"/>
                </a:solidFill>
              </a:rPr>
              <a:t>. </a:t>
            </a:r>
            <a:r>
              <a:rPr lang="tr-TR" sz="1400" b="1" dirty="0">
                <a:solidFill>
                  <a:srgbClr val="FF0000"/>
                </a:solidFill>
              </a:rPr>
              <a:t>Abraham Lincoln</a:t>
            </a:r>
          </a:p>
          <a:p>
            <a:endParaRPr lang="tr-TR" sz="1400" dirty="0"/>
          </a:p>
          <a:p>
            <a:endParaRPr lang="tr-TR" sz="1400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4890194"/>
            <a:ext cx="2895600" cy="273844"/>
          </a:xfrm>
        </p:spPr>
        <p:txBody>
          <a:bodyPr/>
          <a:lstStyle/>
          <a:p>
            <a:r>
              <a:rPr lang="tr-TR" dirty="0"/>
              <a:t>www.</a:t>
            </a:r>
            <a:r>
              <a:rPr lang="tr-TR" dirty="0" err="1"/>
              <a:t>rehberlikservisim</a:t>
            </a:r>
            <a:r>
              <a:rPr lang="tr-TR" dirty="0"/>
              <a:t>.com</a:t>
            </a:r>
          </a:p>
        </p:txBody>
      </p:sp>
      <p:pic>
        <p:nvPicPr>
          <p:cNvPr id="1026" name="Picture 2" descr="C:\Users\win7\Desktop\Abraham-Lincoln-image-abraham-lincoln-36734110-371-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48568"/>
            <a:ext cx="2988359" cy="402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-28672" y="195486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DENEMEKTEN VAZGEÇME</a:t>
            </a:r>
          </a:p>
        </p:txBody>
      </p:sp>
    </p:spTree>
    <p:extLst>
      <p:ext uri="{BB962C8B-B14F-4D97-AF65-F5344CB8AC3E}">
        <p14:creationId xmlns:p14="http://schemas.microsoft.com/office/powerpoint/2010/main" val="22930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DENEMEKTEN VAZGEÇME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sz="2800" dirty="0"/>
              <a:t>Henry Ford Şirketini kurmadan önce 5 kere iflas etti.</a:t>
            </a:r>
          </a:p>
          <a:p>
            <a:pPr>
              <a:buNone/>
            </a:pPr>
            <a:endParaRPr lang="tr-TR" sz="2800" dirty="0"/>
          </a:p>
          <a:p>
            <a:r>
              <a:rPr lang="tr-TR" sz="2800" dirty="0"/>
              <a:t>KFC </a:t>
            </a:r>
            <a:r>
              <a:rPr lang="tr-TR" sz="2800" dirty="0" err="1"/>
              <a:t>nin</a:t>
            </a:r>
            <a:r>
              <a:rPr lang="tr-TR" sz="2800" dirty="0"/>
              <a:t> kurucusu özel tavuk tarifini kabul edecek bir </a:t>
            </a:r>
            <a:r>
              <a:rPr lang="tr-TR" sz="2800" dirty="0" err="1"/>
              <a:t>restorant</a:t>
            </a:r>
            <a:r>
              <a:rPr lang="tr-TR" sz="2800" dirty="0"/>
              <a:t> bulana kadar yüzlerce kez reddedildi.</a:t>
            </a:r>
          </a:p>
          <a:p>
            <a:endParaRPr lang="tr-TR" sz="2800" dirty="0"/>
          </a:p>
          <a:p>
            <a:r>
              <a:rPr lang="tr-TR" sz="2800" dirty="0"/>
              <a:t>Edison </a:t>
            </a:r>
            <a:r>
              <a:rPr lang="tr-TR" sz="2800" dirty="0" err="1"/>
              <a:t>ampulu</a:t>
            </a:r>
            <a:r>
              <a:rPr lang="tr-TR" sz="2800" dirty="0"/>
              <a:t> bulana dek 2000 defa deney yaptı.</a:t>
            </a:r>
          </a:p>
          <a:p>
            <a:pPr>
              <a:buNone/>
            </a:pPr>
            <a:endParaRPr lang="tr-TR" sz="2800" dirty="0"/>
          </a:p>
          <a:p>
            <a:r>
              <a:rPr lang="tr-TR" sz="2800" dirty="0"/>
              <a:t>Stephan </a:t>
            </a:r>
            <a:r>
              <a:rPr lang="tr-TR" sz="2800" dirty="0" err="1"/>
              <a:t>King’in</a:t>
            </a:r>
            <a:r>
              <a:rPr lang="tr-TR" sz="2800" dirty="0"/>
              <a:t> ilk eseri 30 kez geri çevrildi.</a:t>
            </a:r>
          </a:p>
          <a:p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www.rehberlikservisim.com</a:t>
            </a:r>
          </a:p>
        </p:txBody>
      </p:sp>
    </p:spTree>
    <p:extLst>
      <p:ext uri="{BB962C8B-B14F-4D97-AF65-F5344CB8AC3E}">
        <p14:creationId xmlns:p14="http://schemas.microsoft.com/office/powerpoint/2010/main" val="36953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0" y="1923678"/>
            <a:ext cx="9144000" cy="14401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-28672" y="195486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DENEMEYE DEVAM ET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995936" y="1947485"/>
            <a:ext cx="5004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‘‘Hayatta ne istediğinize karar verin;  kalkın ve başarana kadar asla vazgeçmeyin.”   </a:t>
            </a:r>
            <a:r>
              <a:rPr lang="tr-TR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Bill </a:t>
            </a:r>
            <a:r>
              <a:rPr lang="tr-TR" sz="16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Porter</a:t>
            </a:r>
            <a:endParaRPr lang="tr-T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87799"/>
            <a:ext cx="3962944" cy="26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umalı\Desktop\MOTİVASYON 2021 DÖKÜMAN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satis_egitimi_Motivasto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8229600" cy="51435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707904" y="2931790"/>
            <a:ext cx="5796136" cy="1440160"/>
          </a:xfrm>
        </p:spPr>
        <p:txBody>
          <a:bodyPr>
            <a:noAutofit/>
          </a:bodyPr>
          <a:lstStyle/>
          <a:p>
            <a:pPr algn="ctr"/>
            <a:r>
              <a:rPr lang="tr-TR" sz="3200" dirty="0">
                <a:solidFill>
                  <a:srgbClr val="FF0000"/>
                </a:solidFill>
              </a:rPr>
              <a:t>“Bazı şeyleri satın alamazsın; kazanman gerekir. Bazı şeyleri hemen kazanamazsın; uğruna savaşman ve yaşaman gerekir.”</a:t>
            </a: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5868144" y="4731990"/>
            <a:ext cx="2895600" cy="273844"/>
          </a:xfrm>
        </p:spPr>
        <p:txBody>
          <a:bodyPr/>
          <a:lstStyle/>
          <a:p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www.</a:t>
            </a:r>
            <a:r>
              <a:rPr lang="tr-T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rehberlikservisim</a:t>
            </a:r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30573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-28672" y="69532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tr-T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1560" y="69533"/>
            <a:ext cx="8229600" cy="52322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Başarıya Nasıl Ulaşırız?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Hayatımızdaki başarıları; sevdiğimiz şeyler </a:t>
            </a:r>
            <a:r>
              <a:rPr lang="tr-TR" sz="2800" dirty="0">
                <a:solidFill>
                  <a:srgbClr val="FF0000"/>
                </a:solidFill>
              </a:rPr>
              <a:t>(</a:t>
            </a:r>
            <a:r>
              <a:rPr lang="tr-TR" sz="2800" dirty="0" err="1">
                <a:solidFill>
                  <a:srgbClr val="FF0000"/>
                </a:solidFill>
              </a:rPr>
              <a:t>tv</a:t>
            </a:r>
            <a:r>
              <a:rPr lang="tr-TR" sz="2800" dirty="0">
                <a:solidFill>
                  <a:srgbClr val="FF0000"/>
                </a:solidFill>
              </a:rPr>
              <a:t> izlemek, telefonla oynamak vb.) </a:t>
            </a:r>
            <a:r>
              <a:rPr lang="tr-TR" dirty="0"/>
              <a:t>karşısındaki tutumuzla değil, sevmesek de yapmamız gereken şeyler </a:t>
            </a:r>
            <a:r>
              <a:rPr lang="tr-TR" sz="2800" dirty="0">
                <a:solidFill>
                  <a:srgbClr val="FF0000"/>
                </a:solidFill>
              </a:rPr>
              <a:t>(matematik çalışmak, kitap okumak </a:t>
            </a:r>
            <a:r>
              <a:rPr lang="tr-TR" sz="2800" dirty="0" err="1">
                <a:solidFill>
                  <a:srgbClr val="FF0000"/>
                </a:solidFill>
              </a:rPr>
              <a:t>v.b</a:t>
            </a:r>
            <a:r>
              <a:rPr lang="tr-TR" sz="2800" dirty="0">
                <a:solidFill>
                  <a:srgbClr val="FF0000"/>
                </a:solidFill>
              </a:rPr>
              <a:t>.) </a:t>
            </a:r>
            <a:r>
              <a:rPr lang="tr-TR" dirty="0"/>
              <a:t>karşısındaki tavrımızla belirleriz.</a:t>
            </a: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www.</a:t>
            </a:r>
            <a:r>
              <a:rPr lang="tr-TR" dirty="0" err="1"/>
              <a:t>rehberlikservisim</a:t>
            </a:r>
            <a:r>
              <a:rPr lang="tr-TR" dirty="0"/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39368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www.rehberlikservisim.com</a:t>
            </a:r>
          </a:p>
        </p:txBody>
      </p:sp>
      <p:sp>
        <p:nvSpPr>
          <p:cNvPr id="69634" name="AutoShape 2" descr="Sibel Özbudun - UNUTMA(YIN)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9635" name="Picture 3" descr="C:\Users\Cumalı\Desktop\MOTİVASYON 2021 DÖKÜMAN\images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66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-28672" y="195486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BAMBU AĞACI</a:t>
            </a:r>
          </a:p>
        </p:txBody>
      </p:sp>
      <p:pic>
        <p:nvPicPr>
          <p:cNvPr id="2" name="Picture 2" descr="C:\Users\win7\Desktop\bambu-agac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43558"/>
            <a:ext cx="762000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03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611560" y="987574"/>
            <a:ext cx="81401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tr-TR" dirty="0"/>
              <a:t>Önce ağacın tohumu ekilir, sulanır ve gübrelenir.</a:t>
            </a:r>
          </a:p>
          <a:p>
            <a:pPr algn="just"/>
            <a:r>
              <a:rPr lang="tr-TR" dirty="0"/>
              <a:t>Birinci yıl tohumda herhangi bir değişiklik olmaz. Tohum yeniden sulanıp gübrelenir.</a:t>
            </a:r>
          </a:p>
          <a:p>
            <a:pPr algn="just"/>
            <a:r>
              <a:rPr lang="tr-TR" dirty="0"/>
              <a:t>Bambu ağacı ikinci yılda da toprağın dışına filiz vermez. Üçüncü ve dördüncü yıllarda </a:t>
            </a:r>
          </a:p>
          <a:p>
            <a:pPr algn="just"/>
            <a:r>
              <a:rPr lang="tr-TR" dirty="0"/>
              <a:t>her yıl yapılan işlem tekrar edilerek bambu tohumu sulanır ve gübrelenir.</a:t>
            </a:r>
          </a:p>
          <a:p>
            <a:pPr algn="just"/>
            <a:r>
              <a:rPr lang="tr-TR" dirty="0"/>
              <a:t>Fakat inatçı tohum bu yılda da filiz vermez. Cinliler büyük bir sabırla besinci yılda da </a:t>
            </a:r>
          </a:p>
          <a:p>
            <a:pPr algn="just"/>
            <a:r>
              <a:rPr lang="tr-TR" dirty="0"/>
              <a:t>bambuya su ve gübre vermeye devam ederler.</a:t>
            </a:r>
          </a:p>
          <a:p>
            <a:pPr algn="just"/>
            <a:r>
              <a:rPr lang="tr-TR" dirty="0"/>
              <a:t/>
            </a:r>
            <a:br>
              <a:rPr lang="tr-TR" dirty="0"/>
            </a:br>
            <a:r>
              <a:rPr lang="tr-TR" dirty="0"/>
              <a:t>Ve nihayet besinci yılın sonlarına doğru bambu yeşermeye baslar ve altı</a:t>
            </a:r>
            <a:br>
              <a:rPr lang="tr-TR" dirty="0"/>
            </a:br>
            <a:r>
              <a:rPr lang="tr-TR" dirty="0"/>
              <a:t>hafta gibi kısa bir sürede yaklaşık 27 metre boyuna ulaşır. Akla gelen</a:t>
            </a:r>
            <a:br>
              <a:rPr lang="tr-TR" dirty="0"/>
            </a:br>
            <a:r>
              <a:rPr lang="tr-TR" dirty="0"/>
              <a:t>ilk soru sudur : Bambu ağacı 27 metre boyuna altı hafta da mi Yoksa beş yılda mı </a:t>
            </a:r>
          </a:p>
          <a:p>
            <a:pPr algn="just"/>
            <a:r>
              <a:rPr lang="tr-TR" dirty="0"/>
              <a:t>ulaşmıştır ? Bu sorunun cevabi tabii ki beş yıldır.</a:t>
            </a:r>
          </a:p>
          <a:p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0" y="195486"/>
            <a:ext cx="911532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BAMBU AĞACI</a:t>
            </a:r>
          </a:p>
        </p:txBody>
      </p:sp>
      <p:sp>
        <p:nvSpPr>
          <p:cNvPr id="4" name="5 Altbilgi Yer Tutucusu"/>
          <p:cNvSpPr txBox="1">
            <a:spLocks/>
          </p:cNvSpPr>
          <p:nvPr/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www.rehberlikservisim.com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524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39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987028"/>
            <a:ext cx="7772400" cy="10227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57347" name="Text Placeholder 2"/>
          <p:cNvSpPr>
            <a:spLocks noGrp="1"/>
          </p:cNvSpPr>
          <p:nvPr>
            <p:ph type="body" idx="1"/>
          </p:nvPr>
        </p:nvSpPr>
        <p:spPr>
          <a:xfrm>
            <a:off x="530225" y="2028825"/>
            <a:ext cx="7772400" cy="113228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BF4B9E-2BCF-43F8-8087-D36146DD77DE}" type="slidenum">
              <a:rPr lang="tr-TR"/>
              <a:pPr>
                <a:defRPr/>
              </a:pPr>
              <a:t>40</a:t>
            </a:fld>
            <a:endParaRPr lang="tr-TR"/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2413" cy="514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987028"/>
            <a:ext cx="7772400" cy="10227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54275" name="Text Placeholder 2"/>
          <p:cNvSpPr>
            <a:spLocks noGrp="1"/>
          </p:cNvSpPr>
          <p:nvPr>
            <p:ph type="body" idx="1"/>
          </p:nvPr>
        </p:nvSpPr>
        <p:spPr>
          <a:xfrm>
            <a:off x="530225" y="2028825"/>
            <a:ext cx="7772400" cy="113228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B16CD-B8CB-4496-81D3-1EEF67071531}" type="slidenum">
              <a:rPr lang="tr-TR"/>
              <a:pPr>
                <a:defRPr/>
              </a:pPr>
              <a:t>41</a:t>
            </a:fld>
            <a:endParaRPr lang="tr-TR"/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2413" cy="514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Veri Yer Tutucusu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8CE6B042-783D-429C-B6E9-229785FB5E45}" type="datetime1">
              <a:rPr lang="tr-TR" smtClean="0">
                <a:solidFill>
                  <a:srgbClr val="575F6D"/>
                </a:solidFill>
              </a:rPr>
              <a:pPr/>
              <a:t>2.10.2024</a:t>
            </a:fld>
            <a:endParaRPr lang="tr-TR">
              <a:solidFill>
                <a:srgbClr val="575F6D"/>
              </a:solidFill>
            </a:endParaRPr>
          </a:p>
        </p:txBody>
      </p:sp>
      <p:sp>
        <p:nvSpPr>
          <p:cNvPr id="10243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1EEDD9-2D35-4C05-B86D-55C815052459}" type="slidenum">
              <a:rPr lang="tr-TR" smtClean="0"/>
              <a:pPr/>
              <a:t>42</a:t>
            </a:fld>
            <a:endParaRPr lang="tr-TR"/>
          </a:p>
        </p:txBody>
      </p:sp>
      <p:sp>
        <p:nvSpPr>
          <p:cNvPr id="635907" name="Rectangle 3"/>
          <p:cNvSpPr>
            <a:spLocks noChangeArrowheads="1"/>
          </p:cNvSpPr>
          <p:nvPr/>
        </p:nvSpPr>
        <p:spPr bwMode="auto">
          <a:xfrm>
            <a:off x="2514600" y="0"/>
            <a:ext cx="6629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111111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tr-TR" sz="4400" b="1">
                <a:solidFill>
                  <a:prstClr val="black"/>
                </a:solidFill>
                <a:latin typeface="Albertus Extra Bold" pitchFamily="34" charset="0"/>
              </a:rPr>
              <a:t>NEDEN İYİ BİR </a:t>
            </a:r>
          </a:p>
          <a:p>
            <a:pPr algn="ctr">
              <a:defRPr/>
            </a:pPr>
            <a:r>
              <a:rPr lang="tr-TR" sz="4400" b="1">
                <a:solidFill>
                  <a:prstClr val="black"/>
                </a:solidFill>
                <a:latin typeface="Albertus Extra Bold" pitchFamily="34" charset="0"/>
              </a:rPr>
              <a:t>EĞİTİM ALMALIYIM ?</a:t>
            </a:r>
          </a:p>
        </p:txBody>
      </p:sp>
      <p:sp>
        <p:nvSpPr>
          <p:cNvPr id="635909" name="AutoShape 5" descr="401_J_JuiceDrop"/>
          <p:cNvSpPr>
            <a:spLocks noChangeArrowheads="1"/>
          </p:cNvSpPr>
          <p:nvPr/>
        </p:nvSpPr>
        <p:spPr bwMode="auto">
          <a:xfrm>
            <a:off x="0" y="0"/>
            <a:ext cx="2743200" cy="5143500"/>
          </a:xfrm>
          <a:prstGeom prst="flowChartDelay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 cap="sq">
            <a:noFill/>
            <a:miter lim="800000"/>
            <a:headEnd/>
            <a:tailEnd/>
          </a:ln>
          <a:effectLst>
            <a:outerShdw dist="96720" dir="1391915" algn="ctr" rotWithShape="0">
              <a:srgbClr val="333333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tr-TR">
              <a:solidFill>
                <a:prstClr val="black"/>
              </a:solidFill>
            </a:endParaRPr>
          </a:p>
        </p:txBody>
      </p:sp>
      <p:pic>
        <p:nvPicPr>
          <p:cNvPr id="635910" name="Picture 6" descr="gradu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1625"/>
            <a:ext cx="2057400" cy="3621881"/>
          </a:xfrm>
          <a:prstGeom prst="rect">
            <a:avLst/>
          </a:prstGeom>
          <a:noFill/>
          <a:effectLst>
            <a:outerShdw dist="117088" dir="13236078" algn="ctr" rotWithShape="0">
              <a:schemeClr val="folHlink"/>
            </a:outerShdw>
          </a:effectLst>
        </p:spPr>
      </p:pic>
    </p:spTree>
    <p:extLst>
      <p:ext uri="{BB962C8B-B14F-4D97-AF65-F5344CB8AC3E}">
        <p14:creationId xmlns:p14="http://schemas.microsoft.com/office/powerpoint/2010/main" val="88366764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karikatür\egitims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7706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Bunları düşündünüz mü?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Okula 12 yıl boyunca sabahın en güzel uyku saatinde  kalkıp  gelerek ve saat 15:00’ a kadar 12 yıl boyunca okulda zaman geçirdiğinizi…</a:t>
            </a:r>
          </a:p>
          <a:p>
            <a:pPr>
              <a:buNone/>
            </a:pPr>
            <a:r>
              <a:rPr lang="tr-TR" dirty="0"/>
              <a:t>Bu kadar emek ve özverinin karşılığını almamanın aptallık olduğunu…...</a:t>
            </a:r>
          </a:p>
          <a:p>
            <a:pPr>
              <a:buNone/>
            </a:pPr>
            <a:r>
              <a:rPr lang="tr-TR" dirty="0"/>
              <a:t>Anne ve babanızın sizin eğitiminiz için yaptıkları özveriyi…..</a:t>
            </a:r>
          </a:p>
          <a:p>
            <a:pPr>
              <a:buNone/>
            </a:pPr>
            <a:r>
              <a:rPr lang="tr-TR" dirty="0"/>
              <a:t>Zaman ilerledikçe  ihtiyaçlarınızın değişeceğini ..</a:t>
            </a:r>
          </a:p>
          <a:p>
            <a:pPr>
              <a:buNone/>
            </a:pPr>
            <a:r>
              <a:rPr lang="tr-TR" dirty="0"/>
              <a:t>Her şeyin aynı kalmayacağını, kendinizinde yetişkin olacağınızı….</a:t>
            </a:r>
          </a:p>
          <a:p>
            <a:pPr>
              <a:buNone/>
            </a:pPr>
            <a:r>
              <a:rPr lang="tr-TR" dirty="0">
                <a:solidFill>
                  <a:srgbClr val="BC08B3"/>
                </a:solidFill>
              </a:rPr>
              <a:t>PEKİ HAYATINIZ İÇİN ŞUAN NE YAPTIĞINIZI</a:t>
            </a:r>
          </a:p>
        </p:txBody>
      </p:sp>
    </p:spTree>
    <p:extLst>
      <p:ext uri="{BB962C8B-B14F-4D97-AF65-F5344CB8AC3E}">
        <p14:creationId xmlns:p14="http://schemas.microsoft.com/office/powerpoint/2010/main" val="952571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142844" y="2518171"/>
            <a:ext cx="9001156" cy="37505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chemeClr val="tx1"/>
                </a:solidFill>
              </a:rPr>
              <a:t>İLKOKUL   ORTAOKUL       LİSE              ÜNİVERSİTE</a:t>
            </a:r>
          </a:p>
        </p:txBody>
      </p:sp>
      <p:pic>
        <p:nvPicPr>
          <p:cNvPr id="4" name="irc_mi" descr="http://i.radikal.com.tr/644x385/2009/04/25/fft5_mf162411.Jpe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"/>
            <a:ext cx="2214578" cy="246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http://st1.uzmantv.com/categories/uzman/mSmNnnRdddd/k_200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000380"/>
            <a:ext cx="3429024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http://www.sozlerkosku.com/wp-content/uploads/2011/07/0156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" y="1"/>
            <a:ext cx="1857389" cy="2450306"/>
          </a:xfrm>
          <a:prstGeom prst="rect">
            <a:avLst/>
          </a:prstGeom>
          <a:noFill/>
        </p:spPr>
      </p:pic>
      <p:pic>
        <p:nvPicPr>
          <p:cNvPr id="16388" name="Picture 4" descr="http://www.bgrt.com.tr/image.php?image=files/news/thumb/d0a88a4eac.jpg&amp;maxim_size=400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7356" y="1"/>
            <a:ext cx="1785950" cy="2464592"/>
          </a:xfrm>
          <a:prstGeom prst="rect">
            <a:avLst/>
          </a:prstGeom>
          <a:noFill/>
        </p:spPr>
      </p:pic>
      <p:pic>
        <p:nvPicPr>
          <p:cNvPr id="16390" name="Picture 6" descr="http://t1.gstatic.com/images?q=tbn:ANd9GcQAXAAZ2tX4eokd-19IZvPqQR06bYm9j2BlNbgD4rF9l4o6EZR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628" y="2946799"/>
            <a:ext cx="4143372" cy="1607355"/>
          </a:xfrm>
          <a:prstGeom prst="rect">
            <a:avLst/>
          </a:prstGeom>
          <a:noFill/>
        </p:spPr>
      </p:pic>
      <p:pic>
        <p:nvPicPr>
          <p:cNvPr id="16392" name="Picture 8" descr="http://t0.gstatic.com/images?q=tbn:ANd9GcRTEPMDNpUBQsk6t8kAL2RdhQlbUfZGrRnHGgu1L_fBDnxvUOgpWQ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86450" y="1"/>
            <a:ext cx="3257550" cy="2496734"/>
          </a:xfrm>
          <a:prstGeom prst="rect">
            <a:avLst/>
          </a:prstGeom>
          <a:noFill/>
        </p:spPr>
      </p:pic>
      <p:sp>
        <p:nvSpPr>
          <p:cNvPr id="12" name="1 Başlık"/>
          <p:cNvSpPr txBox="1">
            <a:spLocks/>
          </p:cNvSpPr>
          <p:nvPr/>
        </p:nvSpPr>
        <p:spPr>
          <a:xfrm>
            <a:off x="295244" y="4661312"/>
            <a:ext cx="9001156" cy="321471"/>
          </a:xfrm>
          <a:prstGeom prst="rect">
            <a:avLst/>
          </a:prstGeom>
        </p:spPr>
        <p:txBody>
          <a:bodyPr vert="horz" anchor="b">
            <a:normAutofit fontScale="600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tr-TR" sz="3000" b="1" cap="small" dirty="0">
                <a:solidFill>
                  <a:prstClr val="black"/>
                </a:solidFill>
              </a:rPr>
              <a:t>MESLEK SAHİBİ OLMA                  AİLE KURMA</a:t>
            </a:r>
          </a:p>
        </p:txBody>
      </p:sp>
    </p:spTree>
    <p:extLst>
      <p:ext uri="{BB962C8B-B14F-4D97-AF65-F5344CB8AC3E}">
        <p14:creationId xmlns:p14="http://schemas.microsoft.com/office/powerpoint/2010/main" val="1898954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0" y="-8858250"/>
            <a:ext cx="10287000" cy="22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122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Başlık"/>
          <p:cNvSpPr>
            <a:spLocks noGrp="1"/>
          </p:cNvSpPr>
          <p:nvPr>
            <p:ph type="title"/>
          </p:nvPr>
        </p:nvSpPr>
        <p:spPr>
          <a:xfrm>
            <a:off x="467544" y="3187902"/>
            <a:ext cx="7424766" cy="144662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1300" b="1" dirty="0"/>
              <a:t>            </a:t>
            </a:r>
            <a:br>
              <a:rPr lang="tr-TR" sz="1300" b="1" dirty="0"/>
            </a:br>
            <a:r>
              <a:rPr lang="tr-TR" sz="1300" b="1" dirty="0"/>
              <a:t>               Ev kirası:                              </a:t>
            </a:r>
            <a:r>
              <a:rPr lang="tr-TR" sz="1300" b="1" dirty="0" smtClean="0"/>
              <a:t>10000 </a:t>
            </a:r>
            <a:r>
              <a:rPr lang="tr-TR" sz="1300" b="1" dirty="0" err="1"/>
              <a:t>tl</a:t>
            </a:r>
            <a:r>
              <a:rPr lang="tr-TR" sz="1300" b="1" dirty="0"/>
              <a:t>    </a:t>
            </a:r>
            <a:br>
              <a:rPr lang="tr-TR" sz="1300" b="1" dirty="0"/>
            </a:br>
            <a:r>
              <a:rPr lang="tr-TR" sz="1300" b="1" dirty="0"/>
              <a:t>elektrik faturası:                             </a:t>
            </a:r>
            <a:r>
              <a:rPr lang="tr-TR" sz="1300" b="1" dirty="0" smtClean="0"/>
              <a:t>500 </a:t>
            </a:r>
            <a:r>
              <a:rPr lang="tr-TR" sz="1300" b="1" dirty="0" err="1"/>
              <a:t>tl</a:t>
            </a:r>
            <a:r>
              <a:rPr lang="tr-TR" sz="1300" b="1" dirty="0"/>
              <a:t/>
            </a:r>
            <a:br>
              <a:rPr lang="tr-TR" sz="1300" b="1" dirty="0"/>
            </a:br>
            <a:r>
              <a:rPr lang="tr-TR" sz="1300" b="1" dirty="0"/>
              <a:t>       su faturası:                               </a:t>
            </a:r>
            <a:r>
              <a:rPr lang="tr-TR" sz="1300" b="1" dirty="0" smtClean="0"/>
              <a:t>200</a:t>
            </a:r>
            <a:r>
              <a:rPr lang="tr-TR" sz="1300" b="1" dirty="0"/>
              <a:t/>
            </a:r>
            <a:br>
              <a:rPr lang="tr-TR" sz="1300" b="1" dirty="0"/>
            </a:br>
            <a:r>
              <a:rPr lang="tr-TR" sz="1300" b="1" dirty="0"/>
              <a:t>      ekmek </a:t>
            </a:r>
            <a:r>
              <a:rPr lang="tr-TR" sz="1300" b="1" dirty="0" smtClean="0"/>
              <a:t>:20 </a:t>
            </a:r>
            <a:r>
              <a:rPr lang="tr-TR" sz="1300" b="1" dirty="0"/>
              <a:t>x 30=                           </a:t>
            </a:r>
            <a:r>
              <a:rPr lang="tr-TR" sz="1300" b="1" dirty="0" smtClean="0"/>
              <a:t>600tl</a:t>
            </a:r>
            <a:r>
              <a:rPr lang="tr-TR" sz="1300" b="1" dirty="0"/>
              <a:t/>
            </a:r>
            <a:br>
              <a:rPr lang="tr-TR" sz="1300" b="1" dirty="0"/>
            </a:br>
            <a:r>
              <a:rPr lang="tr-TR" sz="1300" b="1" dirty="0"/>
              <a:t>  telefon faturası=                               </a:t>
            </a:r>
            <a:r>
              <a:rPr lang="tr-TR" sz="1300" b="1" dirty="0" smtClean="0"/>
              <a:t>400tl</a:t>
            </a:r>
            <a:r>
              <a:rPr lang="tr-TR" sz="1300" b="1" dirty="0"/>
              <a:t/>
            </a:r>
            <a:br>
              <a:rPr lang="tr-TR" sz="1300" b="1" dirty="0"/>
            </a:br>
            <a:r>
              <a:rPr lang="tr-TR" sz="1300" b="1" dirty="0"/>
              <a:t>    market  ihtiyacı=                          </a:t>
            </a:r>
            <a:r>
              <a:rPr lang="tr-TR" sz="1300" b="1" dirty="0" smtClean="0"/>
              <a:t>4000</a:t>
            </a:r>
            <a:r>
              <a:rPr lang="tr-TR" sz="1300" b="1" dirty="0"/>
              <a:t/>
            </a:r>
            <a:br>
              <a:rPr lang="tr-TR" sz="1300" b="1" dirty="0"/>
            </a:br>
            <a:r>
              <a:rPr lang="tr-TR" sz="1300" b="1" dirty="0"/>
              <a:t>PAZAR gideri=                                 2000</a:t>
            </a:r>
            <a:br>
              <a:rPr lang="tr-TR" sz="1300" b="1" dirty="0"/>
            </a:br>
            <a:r>
              <a:rPr lang="tr-TR" sz="1300" b="1" dirty="0"/>
              <a:t>  ISINMA VE SERİNLEME </a:t>
            </a:r>
            <a:r>
              <a:rPr lang="tr-TR" sz="1300" b="1" dirty="0" smtClean="0"/>
              <a:t>gideri=2000</a:t>
            </a:r>
            <a:r>
              <a:rPr lang="tr-TR" sz="1300" b="1" dirty="0"/>
              <a:t/>
            </a:r>
            <a:br>
              <a:rPr lang="tr-TR" sz="1300" b="1" dirty="0"/>
            </a:br>
            <a:r>
              <a:rPr lang="tr-TR" sz="1800" b="1" dirty="0" smtClean="0"/>
              <a:t>TOPLAM   =                   </a:t>
            </a:r>
            <a:r>
              <a:rPr lang="tr-TR" sz="1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19700</a:t>
            </a:r>
            <a:r>
              <a:rPr lang="tr-TR" sz="2000" b="1" dirty="0"/>
              <a:t/>
            </a:r>
            <a:br>
              <a:rPr lang="tr-TR" sz="2000" b="1" dirty="0"/>
            </a:br>
            <a:r>
              <a:rPr lang="tr-TR" sz="2000" b="1" dirty="0"/>
              <a:t/>
            </a:r>
            <a:br>
              <a:rPr lang="tr-TR" sz="2000" b="1" dirty="0"/>
            </a:br>
            <a:r>
              <a:rPr lang="tr-TR" sz="2000" b="1" dirty="0"/>
              <a:t>eğlence=?</a:t>
            </a:r>
            <a:br>
              <a:rPr lang="tr-TR" sz="2000" b="1" dirty="0"/>
            </a:br>
            <a:r>
              <a:rPr lang="tr-TR" sz="2000" b="1" dirty="0"/>
              <a:t>Giyim harcamaları=?</a:t>
            </a:r>
            <a:br>
              <a:rPr lang="tr-TR" sz="2000" b="1" dirty="0"/>
            </a:br>
            <a:r>
              <a:rPr lang="tr-TR" sz="2000" b="1" dirty="0"/>
              <a:t>Birikim=?</a:t>
            </a:r>
            <a:br>
              <a:rPr lang="tr-TR" sz="2000" b="1" dirty="0"/>
            </a:br>
            <a:r>
              <a:rPr lang="tr-TR" sz="2000" b="1" dirty="0"/>
              <a:t>Gelecek planların(araba&amp;ev)=?</a:t>
            </a:r>
            <a:r>
              <a:rPr lang="tr-TR" b="1" dirty="0"/>
              <a:t/>
            </a:r>
            <a:br>
              <a:rPr lang="tr-TR" b="1" dirty="0"/>
            </a:br>
            <a:r>
              <a:rPr lang="tr-TR" b="1" dirty="0"/>
              <a:t/>
            </a:r>
            <a:br>
              <a:rPr lang="tr-TR" b="1" dirty="0"/>
            </a:br>
            <a:endParaRPr lang="tr-TR" b="1" dirty="0"/>
          </a:p>
        </p:txBody>
      </p:sp>
      <p:pic>
        <p:nvPicPr>
          <p:cNvPr id="29700" name="Picture 4" descr="http://images.gittigidiyor.com/6454/BMW-M3-Coupe-Oyuncak-Spor-Araba__64545760_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018352"/>
            <a:ext cx="1357322" cy="1125149"/>
          </a:xfrm>
          <a:prstGeom prst="rect">
            <a:avLst/>
          </a:prstGeom>
          <a:noFill/>
        </p:spPr>
      </p:pic>
      <p:pic>
        <p:nvPicPr>
          <p:cNvPr id="29704" name="Picture 8" descr="http://www.dekorasyon.org/wp-content/resim/yazlık-ev-modelleri-2-450x33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11212"/>
            <a:ext cx="2071670" cy="1232288"/>
          </a:xfrm>
          <a:prstGeom prst="rect">
            <a:avLst/>
          </a:prstGeom>
          <a:noFill/>
        </p:spPr>
      </p:pic>
      <p:pic>
        <p:nvPicPr>
          <p:cNvPr id="29706" name="Picture 10" descr="http://kosarotel.dodeweb.com/dosyalar/resim/urun/buyuk/EGLENCE_kosarotel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96702"/>
            <a:ext cx="2143108" cy="1485893"/>
          </a:xfrm>
          <a:prstGeom prst="rect">
            <a:avLst/>
          </a:prstGeom>
          <a:noFill/>
        </p:spPr>
      </p:pic>
      <p:pic>
        <p:nvPicPr>
          <p:cNvPr id="29708" name="Picture 12" descr="http://t0.gstatic.com/images?q=tbn:ANd9GcSQ7l4VhlzgJ9usfOM-rMEeQWWyiptT0PTFYscvJCdlKzdqVNqa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2250279"/>
            <a:ext cx="2000232" cy="1071570"/>
          </a:xfrm>
          <a:prstGeom prst="rect">
            <a:avLst/>
          </a:prstGeom>
          <a:noFill/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1840" y="267494"/>
            <a:ext cx="2524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59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karikatür\suru_psikolojis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44000" cy="2678907"/>
          </a:xfrm>
          <a:prstGeom prst="rect">
            <a:avLst/>
          </a:prstGeom>
          <a:noFill/>
        </p:spPr>
      </p:pic>
      <p:pic>
        <p:nvPicPr>
          <p:cNvPr id="2052" name="Picture 4" descr="http://2.bp.blogspot.com/_lLER_px6fok/TNmuX_GvRiI/AAAAAAAAB5s/JYTOP7lgqNU/s1600/fft9mm39539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78909"/>
            <a:ext cx="9144000" cy="24645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1578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575F6D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0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rgbClr val="04617B">
                    <a:shade val="90000"/>
                  </a:srgbClr>
                </a:solidFill>
              </a:rPr>
              <a:t>www.rehberlikservisim.com</a:t>
            </a: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498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-28672" y="195486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 ÖNEMLİ ÖNERİ</a:t>
            </a:r>
          </a:p>
        </p:txBody>
      </p:sp>
      <p:sp>
        <p:nvSpPr>
          <p:cNvPr id="5" name="Akış Çizelgesi: Sonlandırıcı 4"/>
          <p:cNvSpPr/>
          <p:nvPr/>
        </p:nvSpPr>
        <p:spPr>
          <a:xfrm>
            <a:off x="2132112" y="1027599"/>
            <a:ext cx="4360676" cy="681432"/>
          </a:xfrm>
          <a:prstGeom prst="flowChartTermina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/>
          </a:p>
          <a:p>
            <a:pPr algn="ctr"/>
            <a:r>
              <a:rPr lang="tr-TR" sz="2400" b="1" dirty="0"/>
              <a:t>Yapmanız gerekeni yapın.</a:t>
            </a:r>
          </a:p>
          <a:p>
            <a:pPr algn="ctr"/>
            <a:endParaRPr lang="tr-TR" b="1" dirty="0"/>
          </a:p>
        </p:txBody>
      </p:sp>
      <p:sp>
        <p:nvSpPr>
          <p:cNvPr id="9" name="Akış Çizelgesi: Sonlandırıcı 8"/>
          <p:cNvSpPr/>
          <p:nvPr/>
        </p:nvSpPr>
        <p:spPr>
          <a:xfrm>
            <a:off x="1076282" y="4106848"/>
            <a:ext cx="6472336" cy="681432"/>
          </a:xfrm>
          <a:prstGeom prst="flowChartTermina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/>
          </a:p>
          <a:p>
            <a:pPr algn="ctr"/>
            <a:r>
              <a:rPr lang="tr-TR" sz="2400" b="1" dirty="0"/>
              <a:t>O anda isteseniz de istemeseniz de yapın.</a:t>
            </a:r>
          </a:p>
          <a:p>
            <a:pPr algn="ctr"/>
            <a:endParaRPr lang="tr-TR" sz="2400" b="1" dirty="0"/>
          </a:p>
        </p:txBody>
      </p:sp>
      <p:sp>
        <p:nvSpPr>
          <p:cNvPr id="10" name="Akış Çizelgesi: Sonlandırıcı 9"/>
          <p:cNvSpPr/>
          <p:nvPr/>
        </p:nvSpPr>
        <p:spPr>
          <a:xfrm>
            <a:off x="1683296" y="2508697"/>
            <a:ext cx="5529572" cy="681432"/>
          </a:xfrm>
          <a:prstGeom prst="flowChartTermina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/>
          </a:p>
          <a:p>
            <a:pPr algn="ctr"/>
            <a:endParaRPr lang="tr-TR" b="1" dirty="0"/>
          </a:p>
          <a:p>
            <a:pPr algn="ctr"/>
            <a:r>
              <a:rPr lang="tr-TR" sz="2000" b="1" dirty="0"/>
              <a:t>Bunları yapılması gereken zamanda yapın</a:t>
            </a:r>
            <a:r>
              <a:rPr lang="tr-TR" b="1" dirty="0"/>
              <a:t>.</a:t>
            </a:r>
          </a:p>
          <a:p>
            <a:pPr algn="r"/>
            <a:endParaRPr lang="tr-TR" b="1" dirty="0"/>
          </a:p>
          <a:p>
            <a:pPr algn="r"/>
            <a:endParaRPr lang="tr-TR" b="1" dirty="0"/>
          </a:p>
        </p:txBody>
      </p:sp>
      <p:sp>
        <p:nvSpPr>
          <p:cNvPr id="8" name="Aşağı Ok 7"/>
          <p:cNvSpPr/>
          <p:nvPr/>
        </p:nvSpPr>
        <p:spPr>
          <a:xfrm>
            <a:off x="4205766" y="1779662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Aşağı Ok 11"/>
          <p:cNvSpPr/>
          <p:nvPr/>
        </p:nvSpPr>
        <p:spPr>
          <a:xfrm>
            <a:off x="4211960" y="3278319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5 Altbilgi Yer Tutucusu"/>
          <p:cNvSpPr txBox="1">
            <a:spLocks/>
          </p:cNvSpPr>
          <p:nvPr/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www.rehberlikservisim.com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28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9" grpId="0" animBg="1"/>
      <p:bldP spid="10" grpId="0" animBg="1"/>
      <p:bldP spid="8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214298"/>
            <a:ext cx="7424766" cy="535785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/>
              <a:t>İSTANBUL ÜNİVERSİTESİ</a:t>
            </a:r>
          </a:p>
        </p:txBody>
      </p:sp>
      <p:pic>
        <p:nvPicPr>
          <p:cNvPr id="18434" name="Picture 2" descr="http://t3.gstatic.com/images?q=tbn:ANd9GcRkxqo_lwkVeKVO0RzIagURfbH09Qs7rqIagwQnq0xaoixDSJSb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1071559"/>
            <a:ext cx="2857520" cy="1553777"/>
          </a:xfrm>
          <a:prstGeom prst="rect">
            <a:avLst/>
          </a:prstGeom>
          <a:noFill/>
        </p:spPr>
      </p:pic>
      <p:pic>
        <p:nvPicPr>
          <p:cNvPr id="18436" name="Picture 4" descr="http://www.tmresimler.com/data/media/233/stanbul_niversitesi_Kamps_Resimleri_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3" y="1017974"/>
            <a:ext cx="2357454" cy="1607355"/>
          </a:xfrm>
          <a:prstGeom prst="rect">
            <a:avLst/>
          </a:prstGeom>
          <a:noFill/>
        </p:spPr>
      </p:pic>
      <p:pic>
        <p:nvPicPr>
          <p:cNvPr id="18438" name="Picture 6" descr="http://sanaltur.istanbul.edu.tr/anasayfaresimleri/rektorlu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786066"/>
            <a:ext cx="5715000" cy="2143125"/>
          </a:xfrm>
          <a:prstGeom prst="rect">
            <a:avLst/>
          </a:prstGeom>
          <a:noFill/>
        </p:spPr>
      </p:pic>
      <p:pic>
        <p:nvPicPr>
          <p:cNvPr id="18440" name="Picture 8" descr="http://sks.istanbul.edu.tr/wp-content/uploads/2012/03/kultur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2786065"/>
            <a:ext cx="2714580" cy="2089562"/>
          </a:xfrm>
          <a:prstGeom prst="rect">
            <a:avLst/>
          </a:prstGeom>
          <a:noFill/>
        </p:spPr>
      </p:pic>
      <p:pic>
        <p:nvPicPr>
          <p:cNvPr id="18442" name="Picture 10" descr="http://sks.istanbul.edu.tr/wp-content/uploads/2012/03/kultur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1017973"/>
            <a:ext cx="3071834" cy="1500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3580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AutoShape 4" descr="data:image/jpeg;base64,/9j/4AAQSkZJRgABAQAAAQABAAD/2wCEAAkGBhQSERQUExIWFRUWFhsYGBcYGBsYGRgaHRcaGBoXGxYfGyYeGBojHBoYIC8gIycpLCwsGiAxNTAqNSYrLCkBCQoKDgwOGA8PGiwkHCQsKSkpLCksLCwsLCwpKSkpLCwsKSkpLCksKSksKSwpLCwsKSksKSwpLCkpLCwsKSwsLP/AABEIAJ8BPgMBIgACEQEDEQH/xAAcAAAABwEBAAAAAAAAAAAAAAAAAQIDBAUGBwj/xABIEAACAQIEAwUEBwQIBAYDAAABAhEAAwQSITEFQVEGEyJhcTKBkaEUQlKxwdHwByPh8RYkM2JjcqLCFTSy0lNzgpOj4kNUkv/EABkBAQEBAQEBAAAAAAAAAAAAAAEAAgMEBf/EACMRAAICAgEFAQEBAQAAAAAAAAABAhEDIRITFDFBUQQiYZH/2gAMAwEAAhEDEQA/AOacPxDrmKQhmM20R7QHLeJHp5Vr+D8cR0tKzO+IRyyMVK5fCfAHkgLmCkaLrr1NVvELF7FlO8u2FyKFUqCrNME5kzmSDJLefORGn7Nfs7F8W8uLUFdGdDIzkTlWYLaQQYGmYbia8Mmm/wCTzq70O3ONXHCuEWyMy5u7nNcj+0YMYIYrcvE6iSQNSc1UV+3ft4q539yES5mI8OYqbikRABJIVCYO2uxNdPb9mlvN4bt03ba51csYzv4S0eiEkCJza8oru0H7J3u2reS4rXlU57jBV7wqB3cwvMiNZjMeW23ik1vyalBmHwLXluK6Freee7BKnZxouo7rWBymTuK1i3bQxguW75S4LYVtwucW58exb1A0yTHWfZ/Y6hw6qbhW7kHinmWlgQNNF8Midz0FXvAexboiLiWS6EM5coImD4xoCG1KkGQYnSSK5w/PJMzGDLfgHFTcEFlcgCSjAgeR1knzgDWrumbOFVfZUCd4AE6k/eSfeaer3JUj0IFChQpIFChQqIFChQqIFChQqIFChQqIFChQqIFChRE1EHQpFq4GAI50uogVFxvEEtCXaBy6n0HOpVYftlic14KNkWPedT8stDdEabhPG1xBcKpGSN41meXLarKsv2Et/u7rdXA+Cj8zWoqRAoUKFJAoUKFRAoUKFRAqv4hjAvhzGTsAJJ8hU53AEkwKyna/FDKrIyMQebqY03CHeDBgdPIVA3o0eCxBYbSPtaAH0E/PnUqs72dvSucM13NEwRkGmwJIn3TrNaEGok7DoUKFQnmLgzFFDkKQToQSNTyzjnvzHrXRey5f6QLmHIFl0OYwjLauIAgAko6oY1R+kzrK1vZDhVi7bxGBeEQOWXvHDAtIGa2+RSPBkAMkwVkdWeL8Is4G/ad2a5YuEFUUBfDsSjpAbXUezvruDXz4xcXyWzhFNHY1DC4DEhlCt5EGQQJ2OZvhUys7h+IW7Vq25uubYtgqAc5ZInMwC6wByOnPepGP7V2LSIxbMHyxBE+IjLoTOok+gNe3kvZ2suqFY/8ApfbS9cU50h8mViAh0ds43KeFGMGAYnzq24TjbjsYKumkawyiNNIIYEbEEzVzRWXdCgKFbEFChQqIFChQqIFExgTR0RqIr+G8ftXgMpIJ1CtoevofdVjXNuG4nu7i/wBy5B9FeD8prdcW4suHTOwJEgaRznz8qEwsn0Ki4DiC3lzLtseoPSpVIhE1VcH7QriGZVRlygHWOZjkatTWP7FCL+IHQKP9T0MjY1A4vi1tpLNlnY+cTH4VOJrG9su0BwzqLoXun0U6EhtBsSBsT7X8Km6Bl7wHHB0jXQneBz2HMgGRPlVtXNOD9objBYy2UzMxe7dVGZQYJFoGF5GSvPYTXQ8FfVlBUyIGupnTrGvrQnZJ2Ps0VzXiWJ7y4z/aJI9J0HwrX9puLBLZtg+NxGnIcyfUSKw7NWZsmbfsbajCg/aZj/qj7hV7Vb2ctZcLZH9wH46/jVlW14EFChQpIFChQqIFChNA1EReIMAjSY6HNl15ayPvFcm4pxlrd1pcOjeHP4Q6mCADNxmK9O8OWBqeu77T8QsMrA3HDgfUuNb0B1MzBAkkmDsa49xHF2c5tq4UlSzvmJQwuue1IGbQaiSeg5jOU2dE7OYv90jXHBOg7269rKDAOSzbkKI+0ROmx3rd4HEBl0Yv/eIifkAfdXJuyeKF1EOdUDBUUILSEiB4rlxmDkmDCqT4dxqK6bwvFqtvxXbUDmrggbc/WkoMtqImq3iHHrNohXuqpOxOwnYnpNUPGe0YNtEJy3ATnElSCvhME6FSTI6iDRZvkjjHDOL3nuBUyrbZmMAtaC51IeGUaHSdJ2A5RWw7KcXy30XE30Qu1u2lsFWY5QDngNCAyJYCTJrDcIv/AERluBZddFB8Sk6jKy84knrRYWVu3LqBLTFs4SCRvJAnbnpppoNK+XcfPo86lR0TtBeaxjcSMLcsFABcvWGSUDZlKhVnS6SbjsVyjVCROtYLiGa9b+kNKm0Ap7s7AEASo1WZGo3M1Ku5HIuZUDMYcICssQzZipJUNqwlYBgGBThxgVHm2u4GQgAkbrI56wfd6VmeVuWkF2zR9kODp9IupiLihbVlLpbMrZWYKwBka+AakHnuDv2DhttBbTu1yoVBUREAiYjlvtXDOIPaw/dpbe3cZGz3+6H9sGC5AWIJbLJWAYAY7nUdV7O9q0vpkDZrwUFjEJmiSgg8jIjy3Ne/E4x0d4V4NPR1l+zXalb97EWyyju3gSRJDQVjWIA09TG9aVboOxrspJm7F0KjcQx62bbXHPhUSevu86VhcalwSjBhpqDO4DD5EH31oR+hQoVECiNHRGojmnEVyXrw/wAV/m2b8aYxGImw6ljupAnzj8ac7V4hLeMuozqpaHUEwSCo1HvkVlMfxJEYFnHPnM1xboxZ07sbi9Ss+0oYeo/gflWrmuR8A42ly2rW28S6ETBUj+HOre72kuKNLr6ec/fWlLRpM6DfvBVLHYCawfZ7jC2b10sfa0PlqTt76p7va+6wfPcYqFmD8qxHEuMkMxmc2s+6PwolMy2d0u9qMOykC4skRqcvzO1c77Q8HOIDf1tIYbOxvhCBAKMLYaf7xMxpXNbvFjIg1NwnaIjmaw8jBuzp3A7NiyuVmth0QhHyZshZsxKggHQgRIExNTR2hZCRavSDEkmToPPafSuVcQ49IIDamKhW+PwBO4rPUY2dSu4wEks4JO+smmBiFOk71z/DcbdiMoq54NxFLlwG5cUQfCn2jsPd5VKdhZ2O/wBoLWGtojk5gigD7RynQHltuYHiXrTvAu0K4keEbKpJExmJIZRI5Ebnf3Gst2h4vhb6hLjG5auFdQQGt8jrGi+EmDOsz5UXZTjiWL+U3CLTZCXcktlUErrpoWJDadesnq8ii6bLlR16hUHhfFEvIrKwJKhjlkjWeZA6H4VNJrrZ0AaOsxxTiDvcZEkZHUExMqSAwyzJPMMPTerrBcRW5miYXQk9dZHQxpqOvrUFh4vFZXQaakzJiBB1+MVIY6b/AIViu1naBbd5QSRkZT7YggyACuWQCfPkDtVpxvEpesNbJtm5lkLOaSRpl2LbjbrRYWZHtzi8OmdCneEgnOTZz6DUoS6sco3JDHXSuXDCnEsAGCAKYtuVuZVO03IDMZgzEQN+VW+NwV28wDqTq6g3VzIVDCQCMpIHhBhpBEdRTY4XaDMLapZIEyJH93RWZtDGpJryzzJa9mYpyZL7K4y1aC28toXsh/rBVCRBKqcrqWJGuxA0M9K6dwg4O6ua5ct3XHJrmZQQNDlyqqMfTYiCQRXJ+E8Jt5MzEEjxZwqs05mMgGRlj6se+da0HZrtLZRUVcViVILd4BmyEa+woIGadSSTtW4ZU3RlpxeyP2h4rbd7ro8asRbzGehUTMgETy0Oh1q/4BdXE4dWukDJlTMdSTDQvjYAgADWZ120mqfH8XwK4i5c+is14NpnOjkQczIBl13kROh8qznEOOkX2ewrWVcCVQ5BInXwmCNTHrPOnnWzHuyiuOpA8RJXVY5zr5fOnbXFGS7mAOrLqWnLAInb5VXtZNt4Uhxo0EwSPLTUc6kYnFrdfMZERoAFX5HfX+VeXj/wKJTcRYhgugEDaDmHQ9CJ36Udu+7SWlpA8TT4QJ210Gu3wp9uLBbOVbk5pWM5MKIE6Ex6TzqrS8SzQSU5g6gedYinvRFkgGu5U7NOo9+nWru12kFrEPesxbtM6nuVJiAfnzPkTWb79Vkh9gT6deflUA4oSQpMfWPnO9Ki2Rqb3HjnuXEmXaWIPsnMHHzArV8A7cGylzKZuOttE5kBc7s2uhHj2PWBoK5pYxJ0CyRIJ899qtbOVp+1AI+rp+GuvvouUDVtG+7T9uFxWF7mfEQ2oBBAAgEkypzAlWHXblUvsR2zygA6I95bajUmYAYzyAnN8tgK5dbxfiysSAQZPrpIO1C1dynJJPmNI0Jn4VtZJXbJSd2el8Txqzbth3uBUOzE6eyW+4Vzm9+1FxikLOq2EaLmQBgywfEu7EkgeEbSJ51in7W3lDW1uFkj2XysF8OWQCDlESNPXSs7h2Yo3d+IrpEydgZIPvmu0s1+Bc2dvwP7VbVy6q5GVCkkkiQZ0Gmk+RPPprW1XGKVDZhBEgyI+NeZrfDCArd4CxX2VBAggbHlrOvPTarS/wBo8U+HOHuMuRSGCiNPDMSBoOenPnrFEf0fSjl+my7d9p0u4rumRHt2gZV0DFbmVh4p0KmVMeXLWstxvhGDvANaHcOAYUAZXjUsQsC2TMdDl2XSczfWZm4Qx3MyT6E899TyIqXbxAygljER7tNa5yyvyDkRbnBblszbuEmdlDA+sx+NN3b2KXMrPeEGCDJjyPTlVn/xKDkbTwgg7fOmL+IPtaSddzpEcuXLSiM2CbK/F2cWgHeLfC6e0rAazHLXY/A1Eu4okEGQRyOh6/dWhPGCVgGYAPuDZpU8jMnTrUbi7G/cztGbLlMCDGp2jzrqpX5NXZRLdkdKOzfJIA1YkAAcydAPMnpVkmAECmHwcQ4cLB5aGJ5Hkec1p17EQmCusYyNMsDygoYeefhJ1itd2U/ZgMYxz4tFCiTkU3BB55pUD3isPguKXLYi3ClXBUhmBHIAZdATrqfQbVo+GcWuWdA4DOGVmMHfcE7yORmaZVEno6Rg/wBnvDsKxW9dvOFKqWa4FXMfqwgBA33O0nbWneN2cNw7FW1w1q0jwCZ+zMkMzTlbTQjcEgjaufcY427TmutcgQG1EgySd9Bt8Oe9QcRx67dk3WknWTBM/lsfKuUsmv5Rci04vxg3bwVwigSoZQWARnJzA7kSd+YXyqt+knPodNVHwj4VCEOA0eJRA31HQHYRv76ULTBoGoiZ5T5jedfu61wkrezBvuwfbf6M+W8SVMg9VAkgADeWJ+VdOvdpkOHa6pA8BZc20fVLfZB0EGDrXnJGVNTOs79Nffzq4HaC49hrUkq1wOddTASBJ5DKuvr5V2hlcFRpSo6FwntTbvFhqtwsWjMSjyQ2gbRWJ8IAjear37VNluotw2yoVVM5T4AGYCdM2dmmd4jlXPjxB84I1Y85gx67yZM603exstqDqTMBd5OvpS8smHJlhjOK3CwvE23yu0WyNWAPt92rHYzyWBBEiIm4btdcu2cuaFIZSIbaAAQSZkRoSdIFZi3cUkJcVlAMqQ0TOUyTzPPXrU8XtSCAZGhAg6HXbfQVnJN1orZbtjmuSAWYKpAlyZ8yW1M678/SmsVdLK0sqh4EnfXaPKkGyELZEctpJ2E76A6H39ahXbpAYQQDMaHl5+VeVbdo9FVElYI27AKXczhgPZTMyjnkEgAmec09c4b4TdtAgC2zEnSI0YQQDoCN9xJG2lFf4npBJzg89BB03pdvH+BwwABA32O0z1P516k2lTOL35GrtxSTJJ/W/wDCmbGGhvGrMsRoxEnrMHz0iomIUE+BvDvv8qT9KiNzy0J5elbimkCQOIYpdHVSJnfUb/LTlUdixERA6Uzb4jlADAH3fhTtziKOIIO/LTn1+VdFFrVDTQLeB0BDiZ22qzwFoBSJ8zGuadInl7qorjgHwkx+NTcNdUQJIBEkdTrz5VTi2DRLxmEOQEE5idhrz0B8yKjYVGkyIjfTnyFScLxCCYG405wadvGQ2stAI1AE8/8ANXNNrTBCcOhzAjSOfT3fwqbYQSSeenhMsyjY+n51XjEzz105bVY5sihRM/y9+1ZmTCNlWjIIOZhJOp56++mReynxdddddt/PUU+HAOmVRA1nXzgnY+VVOOQqzazJOvl+FEVegonm9m8E7AAbz76l2s1vSAIgg/L8OdVnDbgDZh0MTz09rblTt3ETzgb6TrRKO6Mv4WFhrhbwkAbzyM8gOZqW2I8ZIbKwHhkCPSdwJHyqpQ6jK4EeW86b+4U7iLwbKUMmTmGgn51hwMVsdxdwF5OoA6RrsT7p+VN9/l9BMdNvTn60MRZJtQdCCIGmx30j8ar1clSGMax8PKtpaOi8DuJxJIJB0I2/hyoLjGBE+QIGogelJFtIJk+ZDGesAbUw2FIbwtmG/Kf5aj510SRpE1TlBYgdIJ5enKp/DgbgJPQadN6oLrFYkGCNJ+4gDQjpWm7K2S1piRu4UeirJ+ZrXEV5HFw5CknkDWc+hl5JB1Gx0JB5etdAsYCZET4TWHweNFxQWBJiCByGaJPpTK14Foi2gASBZKgGCY00mD56EmassO6MdI8z1+Y5U0qllVlaN40Go1Gx8tPcKjDBhWgsZPkB7/U67Vh1IaJuLt5l05fH9b1T2iUYq2gPMfL1qXexBGh9B5b0nC3FeVYbiPTp8NDWV/K/wGK+kKIymNSf0KHft1+4frf5UymBAZpOgGh5zymmMPfCz59dZjf8a0or0CLm1aMy+nQHl0gedB3l4X2dZ9429NKqvphbdvl91FcxwXrH8N45Vjpuwoli+LZGmp1mNd9JB1FRrvElWQBvIMT1pf0gOu4jnJ5Coz2M2oXQ7fnXSMV7FIfs8UE5W1XmNp8zVxw9zYIYqQpUxrpJ0k6aEbfCqHAYVRd1t5wu6k78t62WE4kDY7sQ3IK2vp6x7q456WkbjG2RMRiWEHvA2xCnUxtPuqJicdcfRIMjTX+FS8VKwO6UnUEr7ILHXX0pjDlLa+ZkEydImDArlGls6MrMRcbLDZc22g9+/XfWot1iFgtqJ0O3nU9L8sSJE6+IbRzFNNaVpMEEnny9POvSpV5OLdOmVJVtNIHI8qkW7xH2DpzWafOD0YlidetNPhxEqfLy92hrraZWiLcwpUaxB8+lJSw1wwFZjyVRJPnABNbm3wXDRPcef9pd+yT9v0qTg8HZtuWtWgrQRmzOTGaCNWI5U8jVMxH9Hr4EixePkLT6f6aQ3AcTzwuI3/8ACf8AKumi7oCSfjRi/vTyGjBcN7P3mV1fC3xpozW3EctNNfSnB2cxKvC2LrAxqyx6gnStm2LIO9SLOKE86ywox2G7P4gH/lnUdDEnfnOlODgGKLD9y8RJ1Uan1blJrYXsVoTtA3++q7gGFvYxb+Ia69uzZVsttDBZgmcZm30BUnqWjlqKFisdqyoTsxiYjuGgbAsmvoc3uprFdl8XplwxO8jPb566kv1q57LY+6yOr3GdkTvRJnOgIDg9GWQRG8xHOrxsSQCdD76yoryhnieOXGXkwdvspj//ANcwf8S1I/8Akpd7sZiyR/VjA/xLQn/5K1HDcTcH0djdLm8hZ5bw+wGzKOQnTTrTHAMbda8ZZ8v7zNnfMD4zkKDWAACOXoa6cUYcUU1rsvjQABh/DOoNyyems956ik2OyWLE5sOInYXLQPqfHB+NaXguHYX783rjC24UBnJEG2jGQd9WJn0p3gHFDeN2ZEOSsjdDorDqDFDgHBGYxXZbGAjJhyVgE/vbRgz5vP8AOmx2TxjTOF33i5ZHv/tN66E09T91Z+2XW5m759cQbeUsSCNdlnSIJ9xqUUPFJGYfsNjZ8OGP/u2dfX97R2ex2PQEnDxP+NY9f/E30rSY7E3f6zd71h3B8ChiBpbV9V+tmJO9TOIubt62jsVUIXyhspZpHPfwz/qp4p6KkZiz2KxjkLcw+UHdmu2tOcmHJ+VaXhnBrthFtrYACTr3tuGYmSd5HwpdjipYYZgWhkJJZtTKAjNGhNS+G32Nm22pLCZJJ3PWrikKVAw9vEi5P0YZevfJJ/RrE3OyGO79yuGK23dtO9syqsxI2ucq2/FlY23hmUgE+Fip0B5iq3E3biWLID3SzOk+PxnMsESeXqaatCzJN+z7Ghyy2NAZVO8tx8M5HnS7fYbFg6WbiGOVy2w6kAZ5H3aVr+LcUuWUw5UXGYu3gZpZv3V1srGYMEA/+kUeKx90WbNyzcLlmz6694uVmK+UgadDFVMDGYjshj/q4VzpzKTvH2vfUO52Kx8j+q3I30y/91dDwvFGdcJcknPcuGDIOUpcKz00gUjgnGbly6UcsAhu5ZP9oBedfeFGUa9R5VVRGF/onj9Iwtwa7QCffrRHszjoP9UubjXLz6xXVcXe8D8jkbn/AHTVLxDH3VtubT+OMMVB2JZgCPIMND0msqKGjnv9FcdoBhbo118B+emlRr/ZLHL7WEvGea23b45Qa6jguKm93bAsoYYjQxIi4Asjqu1NWeOXrlhGLMrC6LRyhZOVGV4DCI70N8BWyOWf0YxZP/JYkD/ybn/btU7D8DxGXKcJiemlm7r/AKa6c3E7i4tLfeGCiEgqvikXcxJA0bwKYHQ0vB8TuNkDMQwv5WEACO6cjKR7SGAwnXkaXstHJTwzEIdMLiAec2nB/wCmp3DldBmuBwZ9lkKCeskbV0XD8axBS3N2WbE3bWiA+FDdUaSNSUUk+tWH/E7ouspciLloKOqM4UnNOupIjlA61znDkqFaOT38YVOY3B7RkyI+HX8qgtj2YwpBI10iNDvvXfLmI0k1CxSIRHdqdeaLtp5VmONIXs4g/EsyHQfGNdKfsYqUGblO341pP2hcPspet5US3+7JOVQv1okgDU1kbpHLWdKWk9HNk+4oKHJAHtHXfyqHatgrqxHrUJcS8kAGOdO2L7k6CY6+6rg0FM3VtvD6D/ZTuGWXPp/uNNWZy+7/AGLTd3Gi0xYgkbaCTux291J0Le8FAE8qCenyqlPaq0dcl3b7H8adt9qLM+xdn/IfTrSkRZvbH6FHkGnLSqu52ptT7F2f8h6x99EO1dgRK3B/6GPOPvrSAuMYkoy/aUj5UnspxxLWDxmGusEuZLjpJjN+6gqJ3YFZjmG02NVNztZZJ0Fz/wBtqh8T4vYvLBVwwO/ck/eKvZtSpNE/gDhQ7A+N7LWLajUkvlz3COSWwu50JOUa1e30C22InwqT8BNZjhvH7NlAPHM6kWis9BA8qk4rtPZdGUd6M6kE92xIkQSJrKjSSRrLleWbmyXgb1rvLAtKoa7aZ3IGoAO3lLlvgaTbv3f3BtW7WZrTuZVtgynKpDaTm3M1XW+LYZH7xO9B8U/u23YAdNNADp1NGOOWAtvLdvKbds2wRaMkNlkzl0PhFa0cSzPE3/tLNu3kuWVv3FYMWadIDBgAcqgajlVjw11OIKhEAFi2ywPEA5bw77Qo0isw3GbLQoN5EFpbRVbbaqpJicsjQxIM1IftDZzlxcvWwUVSFtNGVSY1yEj2jqDSyLq1xa4+IuW81mEuQEytnK5A5M54nUjanhgUzZxaVXJJLRrrvHSYqiTj9pbzXEu3QHYMydwcpOULvknUAc6kp2xtdLnP/wDE/wCVZ2IvCHvcQwcYdirEAZT3sL4gZzEaTIkVZJds4m9dsvbB7nKQWWR4gZInpsaoLHHkW7mW5eCklivcmJPKcsxp1p7C8Ww6Xe8Xvc3jBPdt485zQdORiOm1NgTMAPpDvbdLWVA2W2UIZIJVSZ0ZSOagb09wfF32Z1uNbyW2yAIrKZyowOrsIhiIiqvA8etpdV3a65CFFJttIBIJGijou/SnMPx22hcgXSXcNrbOkqqgDT+786myNLxDxKwT2iIGYEr5yAQSI8xVGt53wt1rossqjwDK2UZHKywLn7MiIiljtjaHtJdGpH9m2/rUe3xqz3L2v30NOotGfE8jlG5oToWTLUJaSBac95FrICEDEEM2pJzQX2399GL/AHAtrcW2gZ3OmaJKs2YDkSZnfc1AucWtkZWfEMQ0hjagqV2AyqBG+/U0bdo7RyFu+YoxOto6lgVAiNBrSmgH8XxwJasM1pJaw11Gk5Fu5QIjkrG5lzTuY51Ma6FchESRcUWzBABuWu9djrqSS20Tp61SXuMWWREa3dZFtPbINo6r4ZmPNRyp4cbsnMIxAJKEHuzIZEABGkeyNesnrVaEu7vE3tmwlzLmuOUOWco0JDa6iTlHPVqRggk3rYtqq27iqABppbtup8oLR5QKpcRjrNyJF9iB4WNvUEtmDiRAMgekU8vGlFxnRcSc7BivdwC2QWx8kHPlRoi5xtwWypVV9m4fQ5c558yNar7/ABRTcGGa0ozPKTzHcNeZva9pXyyejjnrUfFca70gCziBHRFkhlKkanYijHFVLhvot8sGzqQEETa7v7exSarIk2sVLJ+7XP3CXUOvsi28/WnwsY9LlCxiu7XDBVtQ7EgDOusosKS24Vn8oAqOnEIyquDvEpa7lTKTk8IInP8A5Naa+mXIRThsQckZSxtmIZGHPSCF+dNgTrLC5kt5FUnE3AAQwKN3V25mOokswJkaFWNP4PEsDbLKjNfuNJUMADbMgwWPJWPqBVXax10FW+jXCyvnDMwmcpSNJkBbhHxp7/ibqqRhLhyksPGu7Ak/Jj8arE1L3tDQ7yWE/rSs43aC8TAwjD/M6+vKaA45fB/5bb/EEf8ATUJnv2qGL9iNJRh81rFokiSZk9Odant9imu3MKzrkJD+Gc0QV5wKpnthxECJnSqTpE0R7NrQkAsOccvzNT+GcPkFgdDtp+VHahAY1B3pxeKLEEQB0/nXJu/BIucNf8Oumn+1acdJIB8/ueouGVmRXUAqwBBn0H4GpYsNIJ8+c9fzrm8sF5Zlzj9E4i0MgAHIfr5UaWvvP6+VO3LbERHKgEbkBz09TP3VdfH9M84/RNhAHPoDz3Gv30d6yGiNNf8AdI+dLW04MwII5b7mi7poIj6xIPP30deH0OpH6A4Ad5qfqmI8jr86fOHTPBH1l/j+FNtbMhgOREesUl0ud5mgEDz9Nannxr2XUj9J12wvhMfW/A02+FXwjLyIn0E0Ll5jEodPMULmIPK313PXQ/KruMf0upH6PYeyg38jr5zFJXBrpp9X8aj/AEm5pFscufT3UdvGXYgovzFXcY/pnqwJz27aAu5VVB1LEACRzJqDjMThkLo122GClSM6nKehg1G43jWFhy9sZNCYMnRhED1ismnaa2IAtkxtIWflXpxOORWjafJaOhYBrN3vO6cPlOUkbTMaNHiGmhEg0/Yw6wNOb/8AVWf7PYu5k71bZHeAg5tBCMMkabnO+vOB01uLeIujZEO53PMzXLJmxwlTYOaWmSBh1/0jpRrhht/e/CmHvXuSovLYnT8zRi7eiPAD11rl3OP6Z6sQ2wgJHv8A5U6cPofRB/qgffUNlxB5r8P150vNfndDsYjaDIo7rGXViTXwYIAjZ51HrNM3reUMf/Lj/wDs/wAqSLmI3OSd/ZPp1pq9YusPEU+ryP1TIG+v8au6x/R6sS3vQDOUe0J9SNRUJFGdtohfkTUdbd7MSGTcGI2iQOdI+jXiSe8UEgAwOkxV3eMOrEtbdpSRruT8xR90AQQJ1H3VWWbV5I/eD3j9dafWxdUyziDB9kdNDPT+VHd4x6sSdbIB20AX5E0MPqimNYHX7Q3+JqGtm4J/eAzpoJ0GpPUflNHmOozDzgeY8/SrvMaHqRM9g+0Tl8QXui3aN427ZLACUGqiPEu2bWNGqZhe0drOgbEBgGkDvC2pIERz1A0Ox23Ms3uzlg22XJFsuGMM3twfEJaRIkSNDzocP7HYNBbueNrq5WyFyYbcTEcx8q9C/ZicS5J7NFh18em0aneJ7upLuoYab/8A1E/E1ACnYNB20y9Z3jXYUpEI1DNvPLy8vIV5X+3H/odRD4KkAxvB+OQ/hRKFKqB0H/SKbUHTfTb4D8qERAkgTt56D8KO+h8Y9RCrY1mOf+2KPLvAO8/6ZJPlRZyDzMH3GPnEUi4RqMrSSIJ9OnL41d/D4XURi+3drPesAfVzz5Tlj7jVXathJnfpW/fCITJtKW6kCTt7qQ+CGn7tfgPyrnL9vL0HWMILUyADQPB55GOX31vXs6yUBn7/AL6aNs/ZB84Fc+7rwHWZS8H4cMOhtlnOugYARO8RyO/vqxDDpVcmPLGX3p5Lk/zrhkbk7l5PPJ2yeHFGp8qii4elLDHrXIB8HypJaaSZpQrJCgIoCToFknQUnSi2qAWPdSmHOQKQreVHI2gVFYtWEGTz02jz9dxSe9EkbkUB0AEUojyFRDdwBhlKSDM/HSlhhOUWwBvmEfCP1vSh6UqfKukMrh4FScfAdpyfaAEDr7+lKz6aA0O8oxeiuUtg3YFc8x8qUqn+dDv6Pv6EQ4JI1oivnSe8bkB+vdRo7fZobEWoPU9I9aUZ1Go303jTX36UR9YpJ9T8aeaECjy+OtEg/nQC+f5UZH63osRV5J1mZ1JkzP40nJzoj8aGU/wqciDNvU7fz/nQW3ttRqDQZzWeRA7n9RSu703pIvGP40XfGrkyFZDvpSk0GwpsXqNbvQUWyHC3l50kH9TRM3PSkZ25DSnZWSAYoZzTIvz0o8560DYrOaRJos9I/XWgBzLSCDSCaQXOkaVpIimGHHIfGngnkKNYPnTirXobZkbymeVOBaUPSjI+VYcgAFNKCeVJPrSw2tFiCjmjyg8qPIBQAS0AvUGlg+dBfWgQKByB8tqcW31PwpM+vyoBSNZJqFoMxyNER60akRzpWwFQUEEoLb1pRcba0EOlTIMWwKNNwNJnmY199HkPlRZQaqEXmHWgxHWkKo2paoI2H61oaEMkc6VmH6FJVR0pYHX3VJEF8/dQzeQ+6h3o6em/50bXANxIq4jQSpNHMcqIXvIDpQ7yee+x/hWWkQZbSkKAdxRhtYB1/XOkGfjRRDzJrBHqKb09f1z+NKs4cswA3NAp+vhS00FCcnWfdRMOkxTqrrE0Vx9N/lVQ0MsaAU8j+VKy+nzo30ppoKGnU0AlKYmT5UW9BUGo+/pTbqRynz250Z9PnQY1ENz1HupwHoB75/CiZoOojSj7wHlNaRH/2Q=="/>
          <p:cNvSpPr>
            <a:spLocks noChangeAspect="1" noChangeArrowheads="1"/>
          </p:cNvSpPr>
          <p:nvPr/>
        </p:nvSpPr>
        <p:spPr bwMode="auto">
          <a:xfrm>
            <a:off x="63500" y="-11787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19462" name="AutoShape 6" descr="data:image/jpeg;base64,/9j/4AAQSkZJRgABAQAAAQABAAD/2wCEAAkGBhQSERQUExIWFRUWFhsYGBcYGBsYGRgaHRcaGBoXGxYfGyYeGBojHBoYIC8gIycpLCwsGiAxNTAqNSYrLCkBCQoKDgwOGA8PGiwkHCQsKSkpLCksLCwsLCwpKSkpLCwsKSkpLCksKSksKSwpLCwsKSksKSwpLCkpLCwsKSwsLP/AABEIAJ8BPgMBIgACEQEDEQH/xAAcAAAABwEBAAAAAAAAAAAAAAAAAQIDBAUGBwj/xABIEAACAQIEAwUEBwQIBAYDAAABAhEAAwQSITEFQVEGEyJhcTKBkaEUQlKxwdHwByPh8RYkM2JjcqLCFTSy0lNzgpOj4kNUkv/EABkBAQEBAQEBAAAAAAAAAAAAAAEAAgMEBf/EACMRAAICAgEFAQEBAQAAAAAAAAABAhEDIRITFDFBUQQiYZH/2gAMAwEAAhEDEQA/AOacPxDrmKQhmM20R7QHLeJHp5Vr+D8cR0tKzO+IRyyMVK5fCfAHkgLmCkaLrr1NVvELF7FlO8u2FyKFUqCrNME5kzmSDJLefORGn7Nfs7F8W8uLUFdGdDIzkTlWYLaQQYGmYbia8Mmm/wCTzq70O3ONXHCuEWyMy5u7nNcj+0YMYIYrcvE6iSQNSc1UV+3ft4q539yES5mI8OYqbikRABJIVCYO2uxNdPb9mlvN4bt03ba51csYzv4S0eiEkCJza8oru0H7J3u2reS4rXlU57jBV7wqB3cwvMiNZjMeW23ik1vyalBmHwLXluK6Freee7BKnZxouo7rWBymTuK1i3bQxguW75S4LYVtwucW58exb1A0yTHWfZ/Y6hw6qbhW7kHinmWlgQNNF8Midz0FXvAexboiLiWS6EM5coImD4xoCG1KkGQYnSSK5w/PJMzGDLfgHFTcEFlcgCSjAgeR1knzgDWrumbOFVfZUCd4AE6k/eSfeaer3JUj0IFChQpIFChQqIFChQqIFChQqIFChQqIFChQqIFChRE1EHQpFq4GAI50uogVFxvEEtCXaBy6n0HOpVYftlic14KNkWPedT8stDdEabhPG1xBcKpGSN41meXLarKsv2Et/u7rdXA+Cj8zWoqRAoUKFJAoUKFRAoUKFRAqv4hjAvhzGTsAJJ8hU53AEkwKyna/FDKrIyMQebqY03CHeDBgdPIVA3o0eCxBYbSPtaAH0E/PnUqs72dvSucM13NEwRkGmwJIn3TrNaEGok7DoUKFQnmLgzFFDkKQToQSNTyzjnvzHrXRey5f6QLmHIFl0OYwjLauIAgAko6oY1R+kzrK1vZDhVi7bxGBeEQOWXvHDAtIGa2+RSPBkAMkwVkdWeL8Is4G/ad2a5YuEFUUBfDsSjpAbXUezvruDXz4xcXyWzhFNHY1DC4DEhlCt5EGQQJ2OZvhUys7h+IW7Vq25uubYtgqAc5ZInMwC6wByOnPepGP7V2LSIxbMHyxBE+IjLoTOok+gNe3kvZ2suqFY/8ApfbS9cU50h8mViAh0ds43KeFGMGAYnzq24TjbjsYKumkawyiNNIIYEbEEzVzRWXdCgKFbEFChQqIFChQqIFExgTR0RqIr+G8ftXgMpIJ1CtoevofdVjXNuG4nu7i/wBy5B9FeD8prdcW4suHTOwJEgaRznz8qEwsn0Ki4DiC3lzLtseoPSpVIhE1VcH7QriGZVRlygHWOZjkatTWP7FCL+IHQKP9T0MjY1A4vi1tpLNlnY+cTH4VOJrG9su0BwzqLoXun0U6EhtBsSBsT7X8Km6Bl7wHHB0jXQneBz2HMgGRPlVtXNOD9objBYy2UzMxe7dVGZQYJFoGF5GSvPYTXQ8FfVlBUyIGupnTrGvrQnZJ2Ps0VzXiWJ7y4z/aJI9J0HwrX9puLBLZtg+NxGnIcyfUSKw7NWZsmbfsbajCg/aZj/qj7hV7Vb2ctZcLZH9wH46/jVlW14EFChQpIFChQqIFChNA1EReIMAjSY6HNl15ayPvFcm4pxlrd1pcOjeHP4Q6mCADNxmK9O8OWBqeu77T8QsMrA3HDgfUuNb0B1MzBAkkmDsa49xHF2c5tq4UlSzvmJQwuue1IGbQaiSeg5jOU2dE7OYv90jXHBOg7269rKDAOSzbkKI+0ROmx3rd4HEBl0Yv/eIifkAfdXJuyeKF1EOdUDBUUILSEiB4rlxmDkmDCqT4dxqK6bwvFqtvxXbUDmrggbc/WkoMtqImq3iHHrNohXuqpOxOwnYnpNUPGe0YNtEJy3ATnElSCvhME6FSTI6iDRZvkjjHDOL3nuBUyrbZmMAtaC51IeGUaHSdJ2A5RWw7KcXy30XE30Qu1u2lsFWY5QDngNCAyJYCTJrDcIv/AERluBZddFB8Sk6jKy84knrRYWVu3LqBLTFs4SCRvJAnbnpppoNK+XcfPo86lR0TtBeaxjcSMLcsFABcvWGSUDZlKhVnS6SbjsVyjVCROtYLiGa9b+kNKm0Ap7s7AEASo1WZGo3M1Ku5HIuZUDMYcICssQzZipJUNqwlYBgGBThxgVHm2u4GQgAkbrI56wfd6VmeVuWkF2zR9kODp9IupiLihbVlLpbMrZWYKwBka+AakHnuDv2DhttBbTu1yoVBUREAiYjlvtXDOIPaw/dpbe3cZGz3+6H9sGC5AWIJbLJWAYAY7nUdV7O9q0vpkDZrwUFjEJmiSgg8jIjy3Ne/E4x0d4V4NPR1l+zXalb97EWyyju3gSRJDQVjWIA09TG9aVboOxrspJm7F0KjcQx62bbXHPhUSevu86VhcalwSjBhpqDO4DD5EH31oR+hQoVECiNHRGojmnEVyXrw/wAV/m2b8aYxGImw6ljupAnzj8ac7V4hLeMuozqpaHUEwSCo1HvkVlMfxJEYFnHPnM1xboxZ07sbi9Ss+0oYeo/gflWrmuR8A42ly2rW28S6ETBUj+HOre72kuKNLr6ec/fWlLRpM6DfvBVLHYCawfZ7jC2b10sfa0PlqTt76p7va+6wfPcYqFmD8qxHEuMkMxmc2s+6PwolMy2d0u9qMOykC4skRqcvzO1c77Q8HOIDf1tIYbOxvhCBAKMLYaf7xMxpXNbvFjIg1NwnaIjmaw8jBuzp3A7NiyuVmth0QhHyZshZsxKggHQgRIExNTR2hZCRavSDEkmToPPafSuVcQ49IIDamKhW+PwBO4rPUY2dSu4wEks4JO+smmBiFOk71z/DcbdiMoq54NxFLlwG5cUQfCn2jsPd5VKdhZ2O/wBoLWGtojk5gigD7RynQHltuYHiXrTvAu0K4keEbKpJExmJIZRI5Ebnf3Gst2h4vhb6hLjG5auFdQQGt8jrGi+EmDOsz5UXZTjiWL+U3CLTZCXcktlUErrpoWJDadesnq8ii6bLlR16hUHhfFEvIrKwJKhjlkjWeZA6H4VNJrrZ0AaOsxxTiDvcZEkZHUExMqSAwyzJPMMPTerrBcRW5miYXQk9dZHQxpqOvrUFh4vFZXQaakzJiBB1+MVIY6b/AIViu1naBbd5QSRkZT7YggyACuWQCfPkDtVpxvEpesNbJtm5lkLOaSRpl2LbjbrRYWZHtzi8OmdCneEgnOTZz6DUoS6sco3JDHXSuXDCnEsAGCAKYtuVuZVO03IDMZgzEQN+VW+NwV28wDqTq6g3VzIVDCQCMpIHhBhpBEdRTY4XaDMLapZIEyJH93RWZtDGpJryzzJa9mYpyZL7K4y1aC28toXsh/rBVCRBKqcrqWJGuxA0M9K6dwg4O6ua5ct3XHJrmZQQNDlyqqMfTYiCQRXJ+E8Jt5MzEEjxZwqs05mMgGRlj6se+da0HZrtLZRUVcViVILd4BmyEa+woIGadSSTtW4ZU3RlpxeyP2h4rbd7ro8asRbzGehUTMgETy0Oh1q/4BdXE4dWukDJlTMdSTDQvjYAgADWZ120mqfH8XwK4i5c+is14NpnOjkQczIBl13kROh8qznEOOkX2ewrWVcCVQ5BInXwmCNTHrPOnnWzHuyiuOpA8RJXVY5zr5fOnbXFGS7mAOrLqWnLAInb5VXtZNt4Uhxo0EwSPLTUc6kYnFrdfMZERoAFX5HfX+VeXj/wKJTcRYhgugEDaDmHQ9CJ36Udu+7SWlpA8TT4QJ210Gu3wp9uLBbOVbk5pWM5MKIE6Ex6TzqrS8SzQSU5g6gedYinvRFkgGu5U7NOo9+nWru12kFrEPesxbtM6nuVJiAfnzPkTWb79Vkh9gT6deflUA4oSQpMfWPnO9Ki2Rqb3HjnuXEmXaWIPsnMHHzArV8A7cGylzKZuOttE5kBc7s2uhHj2PWBoK5pYxJ0CyRIJ899qtbOVp+1AI+rp+GuvvouUDVtG+7T9uFxWF7mfEQ2oBBAAgEkypzAlWHXblUvsR2zygA6I95bajUmYAYzyAnN8tgK5dbxfiysSAQZPrpIO1C1dynJJPmNI0Jn4VtZJXbJSd2el8Txqzbth3uBUOzE6eyW+4Vzm9+1FxikLOq2EaLmQBgywfEu7EkgeEbSJ51in7W3lDW1uFkj2XysF8OWQCDlESNPXSs7h2Yo3d+IrpEydgZIPvmu0s1+Bc2dvwP7VbVy6q5GVCkkkiQZ0Gmk+RPPprW1XGKVDZhBEgyI+NeZrfDCArd4CxX2VBAggbHlrOvPTarS/wBo8U+HOHuMuRSGCiNPDMSBoOenPnrFEf0fSjl+my7d9p0u4rumRHt2gZV0DFbmVh4p0KmVMeXLWstxvhGDvANaHcOAYUAZXjUsQsC2TMdDl2XSczfWZm4Qx3MyT6E899TyIqXbxAygljER7tNa5yyvyDkRbnBblszbuEmdlDA+sx+NN3b2KXMrPeEGCDJjyPTlVn/xKDkbTwgg7fOmL+IPtaSddzpEcuXLSiM2CbK/F2cWgHeLfC6e0rAazHLXY/A1Eu4okEGQRyOh6/dWhPGCVgGYAPuDZpU8jMnTrUbi7G/cztGbLlMCDGp2jzrqpX5NXZRLdkdKOzfJIA1YkAAcydAPMnpVkmAECmHwcQ4cLB5aGJ5Hkec1p17EQmCusYyNMsDygoYeefhJ1itd2U/ZgMYxz4tFCiTkU3BB55pUD3isPguKXLYi3ClXBUhmBHIAZdATrqfQbVo+GcWuWdA4DOGVmMHfcE7yORmaZVEno6Rg/wBnvDsKxW9dvOFKqWa4FXMfqwgBA33O0nbWneN2cNw7FW1w1q0jwCZ+zMkMzTlbTQjcEgjaufcY427TmutcgQG1EgySd9Bt8Oe9QcRx67dk3WknWTBM/lsfKuUsmv5Rci04vxg3bwVwigSoZQWARnJzA7kSd+YXyqt+knPodNVHwj4VCEOA0eJRA31HQHYRv76ULTBoGoiZ5T5jedfu61wkrezBvuwfbf6M+W8SVMg9VAkgADeWJ+VdOvdpkOHa6pA8BZc20fVLfZB0EGDrXnJGVNTOs79Nffzq4HaC49hrUkq1wOddTASBJ5DKuvr5V2hlcFRpSo6FwntTbvFhqtwsWjMSjyQ2gbRWJ8IAjear37VNluotw2yoVVM5T4AGYCdM2dmmd4jlXPjxB84I1Y85gx67yZM603exstqDqTMBd5OvpS8smHJlhjOK3CwvE23yu0WyNWAPt92rHYzyWBBEiIm4btdcu2cuaFIZSIbaAAQSZkRoSdIFZi3cUkJcVlAMqQ0TOUyTzPPXrU8XtSCAZGhAg6HXbfQVnJN1orZbtjmuSAWYKpAlyZ8yW1M678/SmsVdLK0sqh4EnfXaPKkGyELZEctpJ2E76A6H39ahXbpAYQQDMaHl5+VeVbdo9FVElYI27AKXczhgPZTMyjnkEgAmec09c4b4TdtAgC2zEnSI0YQQDoCN9xJG2lFf4npBJzg89BB03pdvH+BwwABA32O0z1P516k2lTOL35GrtxSTJJ/W/wDCmbGGhvGrMsRoxEnrMHz0iomIUE+BvDvv8qT9KiNzy0J5elbimkCQOIYpdHVSJnfUb/LTlUdixERA6Uzb4jlADAH3fhTtziKOIIO/LTn1+VdFFrVDTQLeB0BDiZ22qzwFoBSJ8zGuadInl7qorjgHwkx+NTcNdUQJIBEkdTrz5VTi2DRLxmEOQEE5idhrz0B8yKjYVGkyIjfTnyFScLxCCYG405wadvGQ2stAI1AE8/8ANXNNrTBCcOhzAjSOfT3fwqbYQSSeenhMsyjY+n51XjEzz105bVY5sihRM/y9+1ZmTCNlWjIIOZhJOp56++mReynxdddddt/PUU+HAOmVRA1nXzgnY+VVOOQqzazJOvl+FEVegonm9m8E7AAbz76l2s1vSAIgg/L8OdVnDbgDZh0MTz09rblTt3ETzgb6TrRKO6Mv4WFhrhbwkAbzyM8gOZqW2I8ZIbKwHhkCPSdwJHyqpQ6jK4EeW86b+4U7iLwbKUMmTmGgn51hwMVsdxdwF5OoA6RrsT7p+VN9/l9BMdNvTn60MRZJtQdCCIGmx30j8ar1clSGMax8PKtpaOi8DuJxJIJB0I2/hyoLjGBE+QIGogelJFtIJk+ZDGesAbUw2FIbwtmG/Kf5aj510SRpE1TlBYgdIJ5enKp/DgbgJPQadN6oLrFYkGCNJ+4gDQjpWm7K2S1piRu4UeirJ+ZrXEV5HFw5CknkDWc+hl5JB1Gx0JB5etdAsYCZET4TWHweNFxQWBJiCByGaJPpTK14Foi2gASBZKgGCY00mD56EmassO6MdI8z1+Y5U0qllVlaN40Go1Gx8tPcKjDBhWgsZPkB7/U67Vh1IaJuLt5l05fH9b1T2iUYq2gPMfL1qXexBGh9B5b0nC3FeVYbiPTp8NDWV/K/wGK+kKIymNSf0KHft1+4frf5UymBAZpOgGh5zymmMPfCz59dZjf8a0or0CLm1aMy+nQHl0gedB3l4X2dZ9429NKqvphbdvl91FcxwXrH8N45Vjpuwoli+LZGmp1mNd9JB1FRrvElWQBvIMT1pf0gOu4jnJ5Coz2M2oXQ7fnXSMV7FIfs8UE5W1XmNp8zVxw9zYIYqQpUxrpJ0k6aEbfCqHAYVRd1t5wu6k78t62WE4kDY7sQ3IK2vp6x7q456WkbjG2RMRiWEHvA2xCnUxtPuqJicdcfRIMjTX+FS8VKwO6UnUEr7ILHXX0pjDlLa+ZkEydImDArlGls6MrMRcbLDZc22g9+/XfWot1iFgtqJ0O3nU9L8sSJE6+IbRzFNNaVpMEEnny9POvSpV5OLdOmVJVtNIHI8qkW7xH2DpzWafOD0YlidetNPhxEqfLy92hrraZWiLcwpUaxB8+lJSw1wwFZjyVRJPnABNbm3wXDRPcef9pd+yT9v0qTg8HZtuWtWgrQRmzOTGaCNWI5U8jVMxH9Hr4EixePkLT6f6aQ3AcTzwuI3/8ACf8AKumi7oCSfjRi/vTyGjBcN7P3mV1fC3xpozW3EctNNfSnB2cxKvC2LrAxqyx6gnStm2LIO9SLOKE86ywox2G7P4gH/lnUdDEnfnOlODgGKLD9y8RJ1Uan1blJrYXsVoTtA3++q7gGFvYxb+Ia69uzZVsttDBZgmcZm30BUnqWjlqKFisdqyoTsxiYjuGgbAsmvoc3uprFdl8XplwxO8jPb566kv1q57LY+6yOr3GdkTvRJnOgIDg9GWQRG8xHOrxsSQCdD76yoryhnieOXGXkwdvspj//ANcwf8S1I/8Akpd7sZiyR/VjA/xLQn/5K1HDcTcH0djdLm8hZ5bw+wGzKOQnTTrTHAMbda8ZZ8v7zNnfMD4zkKDWAACOXoa6cUYcUU1rsvjQABh/DOoNyyems956ik2OyWLE5sOInYXLQPqfHB+NaXguHYX783rjC24UBnJEG2jGQd9WJn0p3gHFDeN2ZEOSsjdDorDqDFDgHBGYxXZbGAjJhyVgE/vbRgz5vP8AOmx2TxjTOF33i5ZHv/tN66E09T91Z+2XW5m759cQbeUsSCNdlnSIJ9xqUUPFJGYfsNjZ8OGP/u2dfX97R2ex2PQEnDxP+NY9f/E30rSY7E3f6zd71h3B8ChiBpbV9V+tmJO9TOIubt62jsVUIXyhspZpHPfwz/qp4p6KkZiz2KxjkLcw+UHdmu2tOcmHJ+VaXhnBrthFtrYACTr3tuGYmSd5HwpdjipYYZgWhkJJZtTKAjNGhNS+G32Nm22pLCZJJ3PWrikKVAw9vEi5P0YZevfJJ/RrE3OyGO79yuGK23dtO9syqsxI2ucq2/FlY23hmUgE+Fip0B5iq3E3biWLID3SzOk+PxnMsESeXqaatCzJN+z7Ghyy2NAZVO8tx8M5HnS7fYbFg6WbiGOVy2w6kAZ5H3aVr+LcUuWUw5UXGYu3gZpZv3V1srGYMEA/+kUeKx90WbNyzcLlmz6694uVmK+UgadDFVMDGYjshj/q4VzpzKTvH2vfUO52Kx8j+q3I30y/91dDwvFGdcJcknPcuGDIOUpcKz00gUjgnGbly6UcsAhu5ZP9oBedfeFGUa9R5VVRGF/onj9Iwtwa7QCffrRHszjoP9UubjXLz6xXVcXe8D8jkbn/AHTVLxDH3VtubT+OMMVB2JZgCPIMND0msqKGjnv9FcdoBhbo118B+emlRr/ZLHL7WEvGea23b45Qa6jguKm93bAsoYYjQxIi4Asjqu1NWeOXrlhGLMrC6LRyhZOVGV4DCI70N8BWyOWf0YxZP/JYkD/ybn/btU7D8DxGXKcJiemlm7r/AKa6c3E7i4tLfeGCiEgqvikXcxJA0bwKYHQ0vB8TuNkDMQwv5WEACO6cjKR7SGAwnXkaXstHJTwzEIdMLiAec2nB/wCmp3DldBmuBwZ9lkKCeskbV0XD8axBS3N2WbE3bWiA+FDdUaSNSUUk+tWH/E7ouspciLloKOqM4UnNOupIjlA61znDkqFaOT38YVOY3B7RkyI+HX8qgtj2YwpBI10iNDvvXfLmI0k1CxSIRHdqdeaLtp5VmONIXs4g/EsyHQfGNdKfsYqUGblO341pP2hcPspet5US3+7JOVQv1okgDU1kbpHLWdKWk9HNk+4oKHJAHtHXfyqHatgrqxHrUJcS8kAGOdO2L7k6CY6+6rg0FM3VtvD6D/ZTuGWXPp/uNNWZy+7/AGLTd3Gi0xYgkbaCTux291J0Le8FAE8qCenyqlPaq0dcl3b7H8adt9qLM+xdn/IfTrSkRZvbH6FHkGnLSqu52ptT7F2f8h6x99EO1dgRK3B/6GPOPvrSAuMYkoy/aUj5UnspxxLWDxmGusEuZLjpJjN+6gqJ3YFZjmG02NVNztZZJ0Fz/wBtqh8T4vYvLBVwwO/ck/eKvZtSpNE/gDhQ7A+N7LWLajUkvlz3COSWwu50JOUa1e30C22InwqT8BNZjhvH7NlAPHM6kWis9BA8qk4rtPZdGUd6M6kE92xIkQSJrKjSSRrLleWbmyXgb1rvLAtKoa7aZ3IGoAO3lLlvgaTbv3f3BtW7WZrTuZVtgynKpDaTm3M1XW+LYZH7xO9B8U/u23YAdNNADp1NGOOWAtvLdvKbds2wRaMkNlkzl0PhFa0cSzPE3/tLNu3kuWVv3FYMWadIDBgAcqgajlVjw11OIKhEAFi2ywPEA5bw77Qo0isw3GbLQoN5EFpbRVbbaqpJicsjQxIM1IftDZzlxcvWwUVSFtNGVSY1yEj2jqDSyLq1xa4+IuW81mEuQEytnK5A5M54nUjanhgUzZxaVXJJLRrrvHSYqiTj9pbzXEu3QHYMydwcpOULvknUAc6kp2xtdLnP/wDE/wCVZ2IvCHvcQwcYdirEAZT3sL4gZzEaTIkVZJds4m9dsvbB7nKQWWR4gZInpsaoLHHkW7mW5eCklivcmJPKcsxp1p7C8Ww6Xe8Xvc3jBPdt485zQdORiOm1NgTMAPpDvbdLWVA2W2UIZIJVSZ0ZSOagb09wfF32Z1uNbyW2yAIrKZyowOrsIhiIiqvA8etpdV3a65CFFJttIBIJGijou/SnMPx22hcgXSXcNrbOkqqgDT+786myNLxDxKwT2iIGYEr5yAQSI8xVGt53wt1rossqjwDK2UZHKywLn7MiIiljtjaHtJdGpH9m2/rUe3xqz3L2v30NOotGfE8jlG5oToWTLUJaSBac95FrICEDEEM2pJzQX2399GL/AHAtrcW2gZ3OmaJKs2YDkSZnfc1AucWtkZWfEMQ0hjagqV2AyqBG+/U0bdo7RyFu+YoxOto6lgVAiNBrSmgH8XxwJasM1pJaw11Gk5Fu5QIjkrG5lzTuY51Ma6FchESRcUWzBABuWu9djrqSS20Tp61SXuMWWREa3dZFtPbINo6r4ZmPNRyp4cbsnMIxAJKEHuzIZEABGkeyNesnrVaEu7vE3tmwlzLmuOUOWco0JDa6iTlHPVqRggk3rYtqq27iqABppbtup8oLR5QKpcRjrNyJF9iB4WNvUEtmDiRAMgekU8vGlFxnRcSc7BivdwC2QWx8kHPlRoi5xtwWypVV9m4fQ5c558yNar7/ABRTcGGa0ozPKTzHcNeZva9pXyyejjnrUfFca70gCziBHRFkhlKkanYijHFVLhvot8sGzqQEETa7v7exSarIk2sVLJ+7XP3CXUOvsi28/WnwsY9LlCxiu7XDBVtQ7EgDOusosKS24Vn8oAqOnEIyquDvEpa7lTKTk8IInP8A5Naa+mXIRThsQckZSxtmIZGHPSCF+dNgTrLC5kt5FUnE3AAQwKN3V25mOokswJkaFWNP4PEsDbLKjNfuNJUMADbMgwWPJWPqBVXax10FW+jXCyvnDMwmcpSNJkBbhHxp7/ibqqRhLhyksPGu7Ak/Jj8arE1L3tDQ7yWE/rSs43aC8TAwjD/M6+vKaA45fB/5bb/EEf8ATUJnv2qGL9iNJRh81rFokiSZk9Odant9imu3MKzrkJD+Gc0QV5wKpnthxECJnSqTpE0R7NrQkAsOccvzNT+GcPkFgdDtp+VHahAY1B3pxeKLEEQB0/nXJu/BIucNf8Oumn+1acdJIB8/ueouGVmRXUAqwBBn0H4GpYsNIJ8+c9fzrm8sF5Zlzj9E4i0MgAHIfr5UaWvvP6+VO3LbERHKgEbkBz09TP3VdfH9M84/RNhAHPoDz3Gv30d6yGiNNf8AdI+dLW04MwII5b7mi7poIj6xIPP30deH0OpH6A4Ad5qfqmI8jr86fOHTPBH1l/j+FNtbMhgOREesUl0ud5mgEDz9Nannxr2XUj9J12wvhMfW/A02+FXwjLyIn0E0Ll5jEodPMULmIPK313PXQ/KruMf0upH6PYeyg38jr5zFJXBrpp9X8aj/AEm5pFscufT3UdvGXYgovzFXcY/pnqwJz27aAu5VVB1LEACRzJqDjMThkLo122GClSM6nKehg1G43jWFhy9sZNCYMnRhED1ismnaa2IAtkxtIWflXpxOORWjafJaOhYBrN3vO6cPlOUkbTMaNHiGmhEg0/Yw6wNOb/8AVWf7PYu5k71bZHeAg5tBCMMkabnO+vOB01uLeIujZEO53PMzXLJmxwlTYOaWmSBh1/0jpRrhht/e/CmHvXuSovLYnT8zRi7eiPAD11rl3OP6Z6sQ2wgJHv8A5U6cPofRB/qgffUNlxB5r8P150vNfndDsYjaDIo7rGXViTXwYIAjZ51HrNM3reUMf/Lj/wDs/wAqSLmI3OSd/ZPp1pq9YusPEU+ryP1TIG+v8au6x/R6sS3vQDOUe0J9SNRUJFGdtohfkTUdbd7MSGTcGI2iQOdI+jXiSe8UEgAwOkxV3eMOrEtbdpSRruT8xR90AQQJ1H3VWWbV5I/eD3j9dafWxdUyziDB9kdNDPT+VHd4x6sSdbIB20AX5E0MPqimNYHX7Q3+JqGtm4J/eAzpoJ0GpPUflNHmOozDzgeY8/SrvMaHqRM9g+0Tl8QXui3aN427ZLACUGqiPEu2bWNGqZhe0drOgbEBgGkDvC2pIERz1A0Ox23Ms3uzlg22XJFsuGMM3twfEJaRIkSNDzocP7HYNBbueNrq5WyFyYbcTEcx8q9C/ZicS5J7NFh18em0aneJ7upLuoYab/8A1E/E1ACnYNB20y9Z3jXYUpEI1DNvPLy8vIV5X+3H/odRD4KkAxvB+OQ/hRKFKqB0H/SKbUHTfTb4D8qERAkgTt56D8KO+h8Y9RCrY1mOf+2KPLvAO8/6ZJPlRZyDzMH3GPnEUi4RqMrSSIJ9OnL41d/D4XURi+3drPesAfVzz5Tlj7jVXathJnfpW/fCITJtKW6kCTt7qQ+CGn7tfgPyrnL9vL0HWMILUyADQPB55GOX31vXs6yUBn7/AL6aNs/ZB84Fc+7rwHWZS8H4cMOhtlnOugYARO8RyO/vqxDDpVcmPLGX3p5Lk/zrhkbk7l5PPJ2yeHFGp8qii4elLDHrXIB8HypJaaSZpQrJCgIoCToFknQUnSi2qAWPdSmHOQKQreVHI2gVFYtWEGTz02jz9dxSe9EkbkUB0AEUojyFRDdwBhlKSDM/HSlhhOUWwBvmEfCP1vSh6UqfKukMrh4FScfAdpyfaAEDr7+lKz6aA0O8oxeiuUtg3YFc8x8qUqn+dDv6Pv6EQ4JI1oivnSe8bkB+vdRo7fZobEWoPU9I9aUZ1Go303jTX36UR9YpJ9T8aeaECjy+OtEg/nQC+f5UZH63osRV5J1mZ1JkzP40nJzoj8aGU/wqciDNvU7fz/nQW3ttRqDQZzWeRA7n9RSu703pIvGP40XfGrkyFZDvpSk0GwpsXqNbvQUWyHC3l50kH9TRM3PSkZ25DSnZWSAYoZzTIvz0o8560DYrOaRJos9I/XWgBzLSCDSCaQXOkaVpIimGHHIfGngnkKNYPnTirXobZkbymeVOBaUPSjI+VYcgAFNKCeVJPrSw2tFiCjmjyg8qPIBQAS0AvUGlg+dBfWgQKByB8tqcW31PwpM+vyoBSNZJqFoMxyNER60akRzpWwFQUEEoLb1pRcba0EOlTIMWwKNNwNJnmY199HkPlRZQaqEXmHWgxHWkKo2paoI2H61oaEMkc6VmH6FJVR0pYHX3VJEF8/dQzeQ+6h3o6em/50bXANxIq4jQSpNHMcqIXvIDpQ7yee+x/hWWkQZbSkKAdxRhtYB1/XOkGfjRRDzJrBHqKb09f1z+NKs4cswA3NAp+vhS00FCcnWfdRMOkxTqrrE0Vx9N/lVQ0MsaAU8j+VKy+nzo30ppoKGnU0AlKYmT5UW9BUGo+/pTbqRynz250Z9PnQY1ENz1HupwHoB75/CiZoOojSj7wHlNaRH/2Q=="/>
          <p:cNvSpPr>
            <a:spLocks noChangeAspect="1" noChangeArrowheads="1"/>
          </p:cNvSpPr>
          <p:nvPr/>
        </p:nvSpPr>
        <p:spPr bwMode="auto">
          <a:xfrm>
            <a:off x="63500" y="-11787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19464" name="AutoShape 8" descr="data:image/jpeg;base64,/9j/4AAQSkZJRgABAQAAAQABAAD/2wCEAAkGBhQSERQUExIWFRUWFhsYGBcYGBsYGRgaHRcaGBoXGxYfGyYeGBojHBoYIC8gIycpLCwsGiAxNTAqNSYrLCkBCQoKDgwOGA8PGiwkHCQsKSkpLCksLCwsLCwpKSkpLCwsKSkpLCksKSksKSwpLCwsKSksKSwpLCkpLCwsKSwsLP/AABEIAJ8BPgMBIgACEQEDEQH/xAAcAAAABwEBAAAAAAAAAAAAAAAAAQIDBAUGBwj/xABIEAACAQIEAwUEBwQIBAYDAAABAhEAAwQSITEFQVEGEyJhcTKBkaEUQlKxwdHwByPh8RYkM2JjcqLCFTSy0lNzgpOj4kNUkv/EABkBAQEBAQEBAAAAAAAAAAAAAAEAAgMEBf/EACMRAAICAgEFAQEBAQAAAAAAAAABAhEDIRITFDFBUQQiYZH/2gAMAwEAAhEDEQA/AOacPxDrmKQhmM20R7QHLeJHp5Vr+D8cR0tKzO+IRyyMVK5fCfAHkgLmCkaLrr1NVvELF7FlO8u2FyKFUqCrNME5kzmSDJLefORGn7Nfs7F8W8uLUFdGdDIzkTlWYLaQQYGmYbia8Mmm/wCTzq70O3ONXHCuEWyMy5u7nNcj+0YMYIYrcvE6iSQNSc1UV+3ft4q539yES5mI8OYqbikRABJIVCYO2uxNdPb9mlvN4bt03ba51csYzv4S0eiEkCJza8oru0H7J3u2reS4rXlU57jBV7wqB3cwvMiNZjMeW23ik1vyalBmHwLXluK6Freee7BKnZxouo7rWBymTuK1i3bQxguW75S4LYVtwucW58exb1A0yTHWfZ/Y6hw6qbhW7kHinmWlgQNNF8Midz0FXvAexboiLiWS6EM5coImD4xoCG1KkGQYnSSK5w/PJMzGDLfgHFTcEFlcgCSjAgeR1knzgDWrumbOFVfZUCd4AE6k/eSfeaer3JUj0IFChQpIFChQqIFChQqIFChQqIFChQqIFChQqIFChRE1EHQpFq4GAI50uogVFxvEEtCXaBy6n0HOpVYftlic14KNkWPedT8stDdEabhPG1xBcKpGSN41meXLarKsv2Et/u7rdXA+Cj8zWoqRAoUKFJAoUKFRAoUKFRAqv4hjAvhzGTsAJJ8hU53AEkwKyna/FDKrIyMQebqY03CHeDBgdPIVA3o0eCxBYbSPtaAH0E/PnUqs72dvSucM13NEwRkGmwJIn3TrNaEGok7DoUKFQnmLgzFFDkKQToQSNTyzjnvzHrXRey5f6QLmHIFl0OYwjLauIAgAko6oY1R+kzrK1vZDhVi7bxGBeEQOWXvHDAtIGa2+RSPBkAMkwVkdWeL8Is4G/ad2a5YuEFUUBfDsSjpAbXUezvruDXz4xcXyWzhFNHY1DC4DEhlCt5EGQQJ2OZvhUys7h+IW7Vq25uubYtgqAc5ZInMwC6wByOnPepGP7V2LSIxbMHyxBE+IjLoTOok+gNe3kvZ2suqFY/8ApfbS9cU50h8mViAh0ds43KeFGMGAYnzq24TjbjsYKumkawyiNNIIYEbEEzVzRWXdCgKFbEFChQqIFChQqIFExgTR0RqIr+G8ftXgMpIJ1CtoevofdVjXNuG4nu7i/wBy5B9FeD8prdcW4suHTOwJEgaRznz8qEwsn0Ki4DiC3lzLtseoPSpVIhE1VcH7QriGZVRlygHWOZjkatTWP7FCL+IHQKP9T0MjY1A4vi1tpLNlnY+cTH4VOJrG9su0BwzqLoXun0U6EhtBsSBsT7X8Km6Bl7wHHB0jXQneBz2HMgGRPlVtXNOD9objBYy2UzMxe7dVGZQYJFoGF5GSvPYTXQ8FfVlBUyIGupnTrGvrQnZJ2Ps0VzXiWJ7y4z/aJI9J0HwrX9puLBLZtg+NxGnIcyfUSKw7NWZsmbfsbajCg/aZj/qj7hV7Vb2ctZcLZH9wH46/jVlW14EFChQpIFChQqIFChNA1EReIMAjSY6HNl15ayPvFcm4pxlrd1pcOjeHP4Q6mCADNxmK9O8OWBqeu77T8QsMrA3HDgfUuNb0B1MzBAkkmDsa49xHF2c5tq4UlSzvmJQwuue1IGbQaiSeg5jOU2dE7OYv90jXHBOg7269rKDAOSzbkKI+0ROmx3rd4HEBl0Yv/eIifkAfdXJuyeKF1EOdUDBUUILSEiB4rlxmDkmDCqT4dxqK6bwvFqtvxXbUDmrggbc/WkoMtqImq3iHHrNohXuqpOxOwnYnpNUPGe0YNtEJy3ATnElSCvhME6FSTI6iDRZvkjjHDOL3nuBUyrbZmMAtaC51IeGUaHSdJ2A5RWw7KcXy30XE30Qu1u2lsFWY5QDngNCAyJYCTJrDcIv/AERluBZddFB8Sk6jKy84knrRYWVu3LqBLTFs4SCRvJAnbnpppoNK+XcfPo86lR0TtBeaxjcSMLcsFABcvWGSUDZlKhVnS6SbjsVyjVCROtYLiGa9b+kNKm0Ap7s7AEASo1WZGo3M1Ku5HIuZUDMYcICssQzZipJUNqwlYBgGBThxgVHm2u4GQgAkbrI56wfd6VmeVuWkF2zR9kODp9IupiLihbVlLpbMrZWYKwBka+AakHnuDv2DhttBbTu1yoVBUREAiYjlvtXDOIPaw/dpbe3cZGz3+6H9sGC5AWIJbLJWAYAY7nUdV7O9q0vpkDZrwUFjEJmiSgg8jIjy3Ne/E4x0d4V4NPR1l+zXalb97EWyyju3gSRJDQVjWIA09TG9aVboOxrspJm7F0KjcQx62bbXHPhUSevu86VhcalwSjBhpqDO4DD5EH31oR+hQoVECiNHRGojmnEVyXrw/wAV/m2b8aYxGImw6ljupAnzj8ac7V4hLeMuozqpaHUEwSCo1HvkVlMfxJEYFnHPnM1xboxZ07sbi9Ss+0oYeo/gflWrmuR8A42ly2rW28S6ETBUj+HOre72kuKNLr6ec/fWlLRpM6DfvBVLHYCawfZ7jC2b10sfa0PlqTt76p7va+6wfPcYqFmD8qxHEuMkMxmc2s+6PwolMy2d0u9qMOykC4skRqcvzO1c77Q8HOIDf1tIYbOxvhCBAKMLYaf7xMxpXNbvFjIg1NwnaIjmaw8jBuzp3A7NiyuVmth0QhHyZshZsxKggHQgRIExNTR2hZCRavSDEkmToPPafSuVcQ49IIDamKhW+PwBO4rPUY2dSu4wEks4JO+smmBiFOk71z/DcbdiMoq54NxFLlwG5cUQfCn2jsPd5VKdhZ2O/wBoLWGtojk5gigD7RynQHltuYHiXrTvAu0K4keEbKpJExmJIZRI5Ebnf3Gst2h4vhb6hLjG5auFdQQGt8jrGi+EmDOsz5UXZTjiWL+U3CLTZCXcktlUErrpoWJDadesnq8ii6bLlR16hUHhfFEvIrKwJKhjlkjWeZA6H4VNJrrZ0AaOsxxTiDvcZEkZHUExMqSAwyzJPMMPTerrBcRW5miYXQk9dZHQxpqOvrUFh4vFZXQaakzJiBB1+MVIY6b/AIViu1naBbd5QSRkZT7YggyACuWQCfPkDtVpxvEpesNbJtm5lkLOaSRpl2LbjbrRYWZHtzi8OmdCneEgnOTZz6DUoS6sco3JDHXSuXDCnEsAGCAKYtuVuZVO03IDMZgzEQN+VW+NwV28wDqTq6g3VzIVDCQCMpIHhBhpBEdRTY4XaDMLapZIEyJH93RWZtDGpJryzzJa9mYpyZL7K4y1aC28toXsh/rBVCRBKqcrqWJGuxA0M9K6dwg4O6ua5ct3XHJrmZQQNDlyqqMfTYiCQRXJ+E8Jt5MzEEjxZwqs05mMgGRlj6se+da0HZrtLZRUVcViVILd4BmyEa+woIGadSSTtW4ZU3RlpxeyP2h4rbd7ro8asRbzGehUTMgETy0Oh1q/4BdXE4dWukDJlTMdSTDQvjYAgADWZ120mqfH8XwK4i5c+is14NpnOjkQczIBl13kROh8qznEOOkX2ewrWVcCVQ5BInXwmCNTHrPOnnWzHuyiuOpA8RJXVY5zr5fOnbXFGS7mAOrLqWnLAInb5VXtZNt4Uhxo0EwSPLTUc6kYnFrdfMZERoAFX5HfX+VeXj/wKJTcRYhgugEDaDmHQ9CJ36Udu+7SWlpA8TT4QJ210Gu3wp9uLBbOVbk5pWM5MKIE6Ex6TzqrS8SzQSU5g6gedYinvRFkgGu5U7NOo9+nWru12kFrEPesxbtM6nuVJiAfnzPkTWb79Vkh9gT6deflUA4oSQpMfWPnO9Ki2Rqb3HjnuXEmXaWIPsnMHHzArV8A7cGylzKZuOttE5kBc7s2uhHj2PWBoK5pYxJ0CyRIJ899qtbOVp+1AI+rp+GuvvouUDVtG+7T9uFxWF7mfEQ2oBBAAgEkypzAlWHXblUvsR2zygA6I95bajUmYAYzyAnN8tgK5dbxfiysSAQZPrpIO1C1dynJJPmNI0Jn4VtZJXbJSd2el8Txqzbth3uBUOzE6eyW+4Vzm9+1FxikLOq2EaLmQBgywfEu7EkgeEbSJ51in7W3lDW1uFkj2XysF8OWQCDlESNPXSs7h2Yo3d+IrpEydgZIPvmu0s1+Bc2dvwP7VbVy6q5GVCkkkiQZ0Gmk+RPPprW1XGKVDZhBEgyI+NeZrfDCArd4CxX2VBAggbHlrOvPTarS/wBo8U+HOHuMuRSGCiNPDMSBoOenPnrFEf0fSjl+my7d9p0u4rumRHt2gZV0DFbmVh4p0KmVMeXLWstxvhGDvANaHcOAYUAZXjUsQsC2TMdDl2XSczfWZm4Qx3MyT6E899TyIqXbxAygljER7tNa5yyvyDkRbnBblszbuEmdlDA+sx+NN3b2KXMrPeEGCDJjyPTlVn/xKDkbTwgg7fOmL+IPtaSddzpEcuXLSiM2CbK/F2cWgHeLfC6e0rAazHLXY/A1Eu4okEGQRyOh6/dWhPGCVgGYAPuDZpU8jMnTrUbi7G/cztGbLlMCDGp2jzrqpX5NXZRLdkdKOzfJIA1YkAAcydAPMnpVkmAECmHwcQ4cLB5aGJ5Hkec1p17EQmCusYyNMsDygoYeefhJ1itd2U/ZgMYxz4tFCiTkU3BB55pUD3isPguKXLYi3ClXBUhmBHIAZdATrqfQbVo+GcWuWdA4DOGVmMHfcE7yORmaZVEno6Rg/wBnvDsKxW9dvOFKqWa4FXMfqwgBA33O0nbWneN2cNw7FW1w1q0jwCZ+zMkMzTlbTQjcEgjaufcY427TmutcgQG1EgySd9Bt8Oe9QcRx67dk3WknWTBM/lsfKuUsmv5Rci04vxg3bwVwigSoZQWARnJzA7kSd+YXyqt+knPodNVHwj4VCEOA0eJRA31HQHYRv76ULTBoGoiZ5T5jedfu61wkrezBvuwfbf6M+W8SVMg9VAkgADeWJ+VdOvdpkOHa6pA8BZc20fVLfZB0EGDrXnJGVNTOs79Nffzq4HaC49hrUkq1wOddTASBJ5DKuvr5V2hlcFRpSo6FwntTbvFhqtwsWjMSjyQ2gbRWJ8IAjear37VNluotw2yoVVM5T4AGYCdM2dmmd4jlXPjxB84I1Y85gx67yZM603exstqDqTMBd5OvpS8smHJlhjOK3CwvE23yu0WyNWAPt92rHYzyWBBEiIm4btdcu2cuaFIZSIbaAAQSZkRoSdIFZi3cUkJcVlAMqQ0TOUyTzPPXrU8XtSCAZGhAg6HXbfQVnJN1orZbtjmuSAWYKpAlyZ8yW1M678/SmsVdLK0sqh4EnfXaPKkGyELZEctpJ2E76A6H39ahXbpAYQQDMaHl5+VeVbdo9FVElYI27AKXczhgPZTMyjnkEgAmec09c4b4TdtAgC2zEnSI0YQQDoCN9xJG2lFf4npBJzg89BB03pdvH+BwwABA32O0z1P516k2lTOL35GrtxSTJJ/W/wDCmbGGhvGrMsRoxEnrMHz0iomIUE+BvDvv8qT9KiNzy0J5elbimkCQOIYpdHVSJnfUb/LTlUdixERA6Uzb4jlADAH3fhTtziKOIIO/LTn1+VdFFrVDTQLeB0BDiZ22qzwFoBSJ8zGuadInl7qorjgHwkx+NTcNdUQJIBEkdTrz5VTi2DRLxmEOQEE5idhrz0B8yKjYVGkyIjfTnyFScLxCCYG405wadvGQ2stAI1AE8/8ANXNNrTBCcOhzAjSOfT3fwqbYQSSeenhMsyjY+n51XjEzz105bVY5sihRM/y9+1ZmTCNlWjIIOZhJOp56++mReynxdddddt/PUU+HAOmVRA1nXzgnY+VVOOQqzazJOvl+FEVegonm9m8E7AAbz76l2s1vSAIgg/L8OdVnDbgDZh0MTz09rblTt3ETzgb6TrRKO6Mv4WFhrhbwkAbzyM8gOZqW2I8ZIbKwHhkCPSdwJHyqpQ6jK4EeW86b+4U7iLwbKUMmTmGgn51hwMVsdxdwF5OoA6RrsT7p+VN9/l9BMdNvTn60MRZJtQdCCIGmx30j8ar1clSGMax8PKtpaOi8DuJxJIJB0I2/hyoLjGBE+QIGogelJFtIJk+ZDGesAbUw2FIbwtmG/Kf5aj510SRpE1TlBYgdIJ5enKp/DgbgJPQadN6oLrFYkGCNJ+4gDQjpWm7K2S1piRu4UeirJ+ZrXEV5HFw5CknkDWc+hl5JB1Gx0JB5etdAsYCZET4TWHweNFxQWBJiCByGaJPpTK14Foi2gASBZKgGCY00mD56EmassO6MdI8z1+Y5U0qllVlaN40Go1Gx8tPcKjDBhWgsZPkB7/U67Vh1IaJuLt5l05fH9b1T2iUYq2gPMfL1qXexBGh9B5b0nC3FeVYbiPTp8NDWV/K/wGK+kKIymNSf0KHft1+4frf5UymBAZpOgGh5zymmMPfCz59dZjf8a0or0CLm1aMy+nQHl0gedB3l4X2dZ9429NKqvphbdvl91FcxwXrH8N45Vjpuwoli+LZGmp1mNd9JB1FRrvElWQBvIMT1pf0gOu4jnJ5Coz2M2oXQ7fnXSMV7FIfs8UE5W1XmNp8zVxw9zYIYqQpUxrpJ0k6aEbfCqHAYVRd1t5wu6k78t62WE4kDY7sQ3IK2vp6x7q456WkbjG2RMRiWEHvA2xCnUxtPuqJicdcfRIMjTX+FS8VKwO6UnUEr7ILHXX0pjDlLa+ZkEydImDArlGls6MrMRcbLDZc22g9+/XfWot1iFgtqJ0O3nU9L8sSJE6+IbRzFNNaVpMEEnny9POvSpV5OLdOmVJVtNIHI8qkW7xH2DpzWafOD0YlidetNPhxEqfLy92hrraZWiLcwpUaxB8+lJSw1wwFZjyVRJPnABNbm3wXDRPcef9pd+yT9v0qTg8HZtuWtWgrQRmzOTGaCNWI5U8jVMxH9Hr4EixePkLT6f6aQ3AcTzwuI3/8ACf8AKumi7oCSfjRi/vTyGjBcN7P3mV1fC3xpozW3EctNNfSnB2cxKvC2LrAxqyx6gnStm2LIO9SLOKE86ywox2G7P4gH/lnUdDEnfnOlODgGKLD9y8RJ1Uan1blJrYXsVoTtA3++q7gGFvYxb+Ia69uzZVsttDBZgmcZm30BUnqWjlqKFisdqyoTsxiYjuGgbAsmvoc3uprFdl8XplwxO8jPb566kv1q57LY+6yOr3GdkTvRJnOgIDg9GWQRG8xHOrxsSQCdD76yoryhnieOXGXkwdvspj//ANcwf8S1I/8Akpd7sZiyR/VjA/xLQn/5K1HDcTcH0djdLm8hZ5bw+wGzKOQnTTrTHAMbda8ZZ8v7zNnfMD4zkKDWAACOXoa6cUYcUU1rsvjQABh/DOoNyyems956ik2OyWLE5sOInYXLQPqfHB+NaXguHYX783rjC24UBnJEG2jGQd9WJn0p3gHFDeN2ZEOSsjdDorDqDFDgHBGYxXZbGAjJhyVgE/vbRgz5vP8AOmx2TxjTOF33i5ZHv/tN66E09T91Z+2XW5m759cQbeUsSCNdlnSIJ9xqUUPFJGYfsNjZ8OGP/u2dfX97R2ex2PQEnDxP+NY9f/E30rSY7E3f6zd71h3B8ChiBpbV9V+tmJO9TOIubt62jsVUIXyhspZpHPfwz/qp4p6KkZiz2KxjkLcw+UHdmu2tOcmHJ+VaXhnBrthFtrYACTr3tuGYmSd5HwpdjipYYZgWhkJJZtTKAjNGhNS+G32Nm22pLCZJJ3PWrikKVAw9vEi5P0YZevfJJ/RrE3OyGO79yuGK23dtO9syqsxI2ucq2/FlY23hmUgE+Fip0B5iq3E3biWLID3SzOk+PxnMsESeXqaatCzJN+z7Ghyy2NAZVO8tx8M5HnS7fYbFg6WbiGOVy2w6kAZ5H3aVr+LcUuWUw5UXGYu3gZpZv3V1srGYMEA/+kUeKx90WbNyzcLlmz6694uVmK+UgadDFVMDGYjshj/q4VzpzKTvH2vfUO52Kx8j+q3I30y/91dDwvFGdcJcknPcuGDIOUpcKz00gUjgnGbly6UcsAhu5ZP9oBedfeFGUa9R5VVRGF/onj9Iwtwa7QCffrRHszjoP9UubjXLz6xXVcXe8D8jkbn/AHTVLxDH3VtubT+OMMVB2JZgCPIMND0msqKGjnv9FcdoBhbo118B+emlRr/ZLHL7WEvGea23b45Qa6jguKm93bAsoYYjQxIi4Asjqu1NWeOXrlhGLMrC6LRyhZOVGV4DCI70N8BWyOWf0YxZP/JYkD/ybn/btU7D8DxGXKcJiemlm7r/AKa6c3E7i4tLfeGCiEgqvikXcxJA0bwKYHQ0vB8TuNkDMQwv5WEACO6cjKR7SGAwnXkaXstHJTwzEIdMLiAec2nB/wCmp3DldBmuBwZ9lkKCeskbV0XD8axBS3N2WbE3bWiA+FDdUaSNSUUk+tWH/E7ouspciLloKOqM4UnNOupIjlA61znDkqFaOT38YVOY3B7RkyI+HX8qgtj2YwpBI10iNDvvXfLmI0k1CxSIRHdqdeaLtp5VmONIXs4g/EsyHQfGNdKfsYqUGblO341pP2hcPspet5US3+7JOVQv1okgDU1kbpHLWdKWk9HNk+4oKHJAHtHXfyqHatgrqxHrUJcS8kAGOdO2L7k6CY6+6rg0FM3VtvD6D/ZTuGWXPp/uNNWZy+7/AGLTd3Gi0xYgkbaCTux291J0Le8FAE8qCenyqlPaq0dcl3b7H8adt9qLM+xdn/IfTrSkRZvbH6FHkGnLSqu52ptT7F2f8h6x99EO1dgRK3B/6GPOPvrSAuMYkoy/aUj5UnspxxLWDxmGusEuZLjpJjN+6gqJ3YFZjmG02NVNztZZJ0Fz/wBtqh8T4vYvLBVwwO/ck/eKvZtSpNE/gDhQ7A+N7LWLajUkvlz3COSWwu50JOUa1e30C22InwqT8BNZjhvH7NlAPHM6kWis9BA8qk4rtPZdGUd6M6kE92xIkQSJrKjSSRrLleWbmyXgb1rvLAtKoa7aZ3IGoAO3lLlvgaTbv3f3BtW7WZrTuZVtgynKpDaTm3M1XW+LYZH7xO9B8U/u23YAdNNADp1NGOOWAtvLdvKbds2wRaMkNlkzl0PhFa0cSzPE3/tLNu3kuWVv3FYMWadIDBgAcqgajlVjw11OIKhEAFi2ywPEA5bw77Qo0isw3GbLQoN5EFpbRVbbaqpJicsjQxIM1IftDZzlxcvWwUVSFtNGVSY1yEj2jqDSyLq1xa4+IuW81mEuQEytnK5A5M54nUjanhgUzZxaVXJJLRrrvHSYqiTj9pbzXEu3QHYMydwcpOULvknUAc6kp2xtdLnP/wDE/wCVZ2IvCHvcQwcYdirEAZT3sL4gZzEaTIkVZJds4m9dsvbB7nKQWWR4gZInpsaoLHHkW7mW5eCklivcmJPKcsxp1p7C8Ww6Xe8Xvc3jBPdt485zQdORiOm1NgTMAPpDvbdLWVA2W2UIZIJVSZ0ZSOagb09wfF32Z1uNbyW2yAIrKZyowOrsIhiIiqvA8etpdV3a65CFFJttIBIJGijou/SnMPx22hcgXSXcNrbOkqqgDT+786myNLxDxKwT2iIGYEr5yAQSI8xVGt53wt1rossqjwDK2UZHKywLn7MiIiljtjaHtJdGpH9m2/rUe3xqz3L2v30NOotGfE8jlG5oToWTLUJaSBac95FrICEDEEM2pJzQX2399GL/AHAtrcW2gZ3OmaJKs2YDkSZnfc1AucWtkZWfEMQ0hjagqV2AyqBG+/U0bdo7RyFu+YoxOto6lgVAiNBrSmgH8XxwJasM1pJaw11Gk5Fu5QIjkrG5lzTuY51Ma6FchESRcUWzBABuWu9djrqSS20Tp61SXuMWWREa3dZFtPbINo6r4ZmPNRyp4cbsnMIxAJKEHuzIZEABGkeyNesnrVaEu7vE3tmwlzLmuOUOWco0JDa6iTlHPVqRggk3rYtqq27iqABppbtup8oLR5QKpcRjrNyJF9iB4WNvUEtmDiRAMgekU8vGlFxnRcSc7BivdwC2QWx8kHPlRoi5xtwWypVV9m4fQ5c558yNar7/ABRTcGGa0ozPKTzHcNeZva9pXyyejjnrUfFca70gCziBHRFkhlKkanYijHFVLhvot8sGzqQEETa7v7exSarIk2sVLJ+7XP3CXUOvsi28/WnwsY9LlCxiu7XDBVtQ7EgDOusosKS24Vn8oAqOnEIyquDvEpa7lTKTk8IInP8A5Naa+mXIRThsQckZSxtmIZGHPSCF+dNgTrLC5kt5FUnE3AAQwKN3V25mOokswJkaFWNP4PEsDbLKjNfuNJUMADbMgwWPJWPqBVXax10FW+jXCyvnDMwmcpSNJkBbhHxp7/ibqqRhLhyksPGu7Ak/Jj8arE1L3tDQ7yWE/rSs43aC8TAwjD/M6+vKaA45fB/5bb/EEf8ATUJnv2qGL9iNJRh81rFokiSZk9Odant9imu3MKzrkJD+Gc0QV5wKpnthxECJnSqTpE0R7NrQkAsOccvzNT+GcPkFgdDtp+VHahAY1B3pxeKLEEQB0/nXJu/BIucNf8Oumn+1acdJIB8/ueouGVmRXUAqwBBn0H4GpYsNIJ8+c9fzrm8sF5Zlzj9E4i0MgAHIfr5UaWvvP6+VO3LbERHKgEbkBz09TP3VdfH9M84/RNhAHPoDz3Gv30d6yGiNNf8AdI+dLW04MwII5b7mi7poIj6xIPP30deH0OpH6A4Ad5qfqmI8jr86fOHTPBH1l/j+FNtbMhgOREesUl0ud5mgEDz9Nannxr2XUj9J12wvhMfW/A02+FXwjLyIn0E0Ll5jEodPMULmIPK313PXQ/KruMf0upH6PYeyg38jr5zFJXBrpp9X8aj/AEm5pFscufT3UdvGXYgovzFXcY/pnqwJz27aAu5VVB1LEACRzJqDjMThkLo122GClSM6nKehg1G43jWFhy9sZNCYMnRhED1ismnaa2IAtkxtIWflXpxOORWjafJaOhYBrN3vO6cPlOUkbTMaNHiGmhEg0/Yw6wNOb/8AVWf7PYu5k71bZHeAg5tBCMMkabnO+vOB01uLeIujZEO53PMzXLJmxwlTYOaWmSBh1/0jpRrhht/e/CmHvXuSovLYnT8zRi7eiPAD11rl3OP6Z6sQ2wgJHv8A5U6cPofRB/qgffUNlxB5r8P150vNfndDsYjaDIo7rGXViTXwYIAjZ51HrNM3reUMf/Lj/wDs/wAqSLmI3OSd/ZPp1pq9YusPEU+ryP1TIG+v8au6x/R6sS3vQDOUe0J9SNRUJFGdtohfkTUdbd7MSGTcGI2iQOdI+jXiSe8UEgAwOkxV3eMOrEtbdpSRruT8xR90AQQJ1H3VWWbV5I/eD3j9dafWxdUyziDB9kdNDPT+VHd4x6sSdbIB20AX5E0MPqimNYHX7Q3+JqGtm4J/eAzpoJ0GpPUflNHmOozDzgeY8/SrvMaHqRM9g+0Tl8QXui3aN427ZLACUGqiPEu2bWNGqZhe0drOgbEBgGkDvC2pIERz1A0Ox23Ms3uzlg22XJFsuGMM3twfEJaRIkSNDzocP7HYNBbueNrq5WyFyYbcTEcx8q9C/ZicS5J7NFh18em0aneJ7upLuoYab/8A1E/E1ACnYNB20y9Z3jXYUpEI1DNvPLy8vIV5X+3H/odRD4KkAxvB+OQ/hRKFKqB0H/SKbUHTfTb4D8qERAkgTt56D8KO+h8Y9RCrY1mOf+2KPLvAO8/6ZJPlRZyDzMH3GPnEUi4RqMrSSIJ9OnL41d/D4XURi+3drPesAfVzz5Tlj7jVXathJnfpW/fCITJtKW6kCTt7qQ+CGn7tfgPyrnL9vL0HWMILUyADQPB55GOX31vXs6yUBn7/AL6aNs/ZB84Fc+7rwHWZS8H4cMOhtlnOugYARO8RyO/vqxDDpVcmPLGX3p5Lk/zrhkbk7l5PPJ2yeHFGp8qii4elLDHrXIB8HypJaaSZpQrJCgIoCToFknQUnSi2qAWPdSmHOQKQreVHI2gVFYtWEGTz02jz9dxSe9EkbkUB0AEUojyFRDdwBhlKSDM/HSlhhOUWwBvmEfCP1vSh6UqfKukMrh4FScfAdpyfaAEDr7+lKz6aA0O8oxeiuUtg3YFc8x8qUqn+dDv6Pv6EQ4JI1oivnSe8bkB+vdRo7fZobEWoPU9I9aUZ1Go303jTX36UR9YpJ9T8aeaECjy+OtEg/nQC+f5UZH63osRV5J1mZ1JkzP40nJzoj8aGU/wqciDNvU7fz/nQW3ttRqDQZzWeRA7n9RSu703pIvGP40XfGrkyFZDvpSk0GwpsXqNbvQUWyHC3l50kH9TRM3PSkZ25DSnZWSAYoZzTIvz0o8560DYrOaRJos9I/XWgBzLSCDSCaQXOkaVpIimGHHIfGngnkKNYPnTirXobZkbymeVOBaUPSjI+VYcgAFNKCeVJPrSw2tFiCjmjyg8qPIBQAS0AvUGlg+dBfWgQKByB8tqcW31PwpM+vyoBSNZJqFoMxyNER60akRzpWwFQUEEoLb1pRcba0EOlTIMWwKNNwNJnmY199HkPlRZQaqEXmHWgxHWkKo2paoI2H61oaEMkc6VmH6FJVR0pYHX3VJEF8/dQzeQ+6h3o6em/50bXANxIq4jQSpNHMcqIXvIDpQ7yee+x/hWWkQZbSkKAdxRhtYB1/XOkGfjRRDzJrBHqKb09f1z+NKs4cswA3NAp+vhS00FCcnWfdRMOkxTqrrE0Vx9N/lVQ0MsaAU8j+VKy+nzo30ppoKGnU0AlKYmT5UW9BUGo+/pTbqRynz250Z9PnQY1ENz1HupwHoB75/CiZoOojSj7wHlNaRH/2Q=="/>
          <p:cNvSpPr>
            <a:spLocks noChangeAspect="1" noChangeArrowheads="1"/>
          </p:cNvSpPr>
          <p:nvPr/>
        </p:nvSpPr>
        <p:spPr bwMode="auto">
          <a:xfrm>
            <a:off x="63500" y="-11787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pic>
        <p:nvPicPr>
          <p:cNvPr id="19466" name="Picture 10" descr="http://media.t24.com.tr/stories/2012/12/page_odtu-dunyanin-en-iyi-500-universitesi-arasinda_45579446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1" y="0"/>
            <a:ext cx="3781421" cy="5143500"/>
          </a:xfrm>
          <a:prstGeom prst="rect">
            <a:avLst/>
          </a:prstGeom>
          <a:noFill/>
        </p:spPr>
      </p:pic>
      <p:pic>
        <p:nvPicPr>
          <p:cNvPr id="19468" name="Picture 12" descr="http://t0.gstatic.com/images?q=tbn:ANd9GcT2G9UJt4tRSLDhSnnzLX6AMqUDvmTfS3CoXFJUakcjEEmBhmwJ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" y="0"/>
            <a:ext cx="2547907" cy="5143500"/>
          </a:xfrm>
          <a:prstGeom prst="rect">
            <a:avLst/>
          </a:prstGeom>
          <a:noFill/>
        </p:spPr>
      </p:pic>
      <p:pic>
        <p:nvPicPr>
          <p:cNvPr id="19470" name="Picture 14" descr="http://farm2.staticflickr.com/1249/1277158535_ff5f5da917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0"/>
            <a:ext cx="2857488" cy="51435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ANKARA OTDÜ</a:t>
            </a:r>
          </a:p>
        </p:txBody>
      </p:sp>
    </p:spTree>
    <p:extLst>
      <p:ext uri="{BB962C8B-B14F-4D97-AF65-F5344CB8AC3E}">
        <p14:creationId xmlns:p14="http://schemas.microsoft.com/office/powerpoint/2010/main" val="29113541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http://www.selcuk.edu.tr/data/images/_mg_8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2"/>
            <a:ext cx="2436798" cy="3321849"/>
          </a:xfrm>
          <a:prstGeom prst="rect">
            <a:avLst/>
          </a:prstGeom>
          <a:noFill/>
        </p:spPr>
      </p:pic>
      <p:pic>
        <p:nvPicPr>
          <p:cNvPr id="20494" name="Picture 14" descr="http://www.selcuk.edu.tr/data/images/_mg_8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"/>
            <a:ext cx="3571868" cy="3321849"/>
          </a:xfrm>
          <a:prstGeom prst="rect">
            <a:avLst/>
          </a:prstGeom>
          <a:noFill/>
        </p:spPr>
      </p:pic>
      <p:pic>
        <p:nvPicPr>
          <p:cNvPr id="20492" name="Picture 12" descr="http://www.selcuk.edu.tr/data/images/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"/>
            <a:ext cx="3071834" cy="3321849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KONYA SELÇUK  ÜNİVERSİTESİ</a:t>
            </a:r>
          </a:p>
        </p:txBody>
      </p:sp>
      <p:sp>
        <p:nvSpPr>
          <p:cNvPr id="20482" name="AutoShape 2" descr="data:image/jpeg;base64,/9j/4AAQSkZJRgABAQAAAQABAAD/2wCEAAkGBhQSEBQUEhQWFBUVFBgXFxUYFhgWFhQcFBQVFxgYGBcXGyYeGBkjGhgWIC8gIycpLC0sFx4xNTAqNSYsLCkBCQoKDgwOGg8PGiokHyQsKSwsKSwsKSwsLCwsLCwsLCwsLCwsLCksLCwpLCwsLCwsKSksLCwsKSwsKSksLCwpLP/AABEIALkBEAMBIgACEQEDEQH/xAAcAAAABwEBAAAAAAAAAAAAAAABAgMEBQYHAAj/xABLEAACAQIEAwUEBgYHBwMFAQABAhEAAwQSITEFQVEGEyJhcQcygZEUQqGx0fAjUmJyksEkM6KzwtLhFTQ1grLi8SVzdENTVISTFv/EABgBAAMBAQAAAAAAAAAAAAAAAAABAgME/8QAIxEAAgICAgMAAwEBAAAAAAAAAAECESExAxITMkEiUWGBBP/aAAwDAQACEQMRAD8ArSprTm0tFFvWnNtKgpETxi340/dP2EGtP9lNyeHKJ925cHzaf51nHG1ju/8AmHzWtA9kTzhLq/q3z9qJ+Bo4/cc/UvQUHkKHuh0HyFGC0YCumkYhO5X9UfIUIsr+qv8ACKUAoYoAKLK/qr/CPwo3cL0H3fdRgtGApDCCwOn2mh+jr0+0/jSldSGJfRV6H+Jvxofoq+f8TfjStdFACP0VfP8Aib8aD6KPP+I0vFdQFCP0UdT8676KOp+f+lLxXRQFDb6J+039n/LQ/RP2m/s/5aXiuigKG5wv7Tf2fwov0c/rH5D8Kc0BFAUNu4/aPyFAbJ/W/s/60vFARTEId036w/h/7q7Ieo/hP+alooCKBCBVuo/hP+auhuo+R/GlSKIRQAmWby+R/Gim63l9tKEURhQITbFN+qPmfwon02PqD+L/ALaWyikb6igYU8T/AGf7X/bQf7XH6sfH/SkLqU1cU6Ay0JTi2Nvj/KiqtLW0rlNyG7UsRZRgdn1PTRq0f2U8BxVizcbEAIt0hlQ63BGmYkGACOUdDPKs/wC1Fn+jacmX7ZH8623sxe7zBYZ/1rFs/NBVQ9hS0SGWjRR4octb2ZUEAowWjhKHLRY6CAUMUbLQxSsYWK4CjRXRSACuo2WuigAtDQxQKfsoA4LXRRprqQBYrgKNNAaAAIopFGoKAClaArRooIpgEK0UilCKDLRYhMiikUqRQZadioQIojClytEKUWFDdhSLinbJSLpRYhlcWmlxakXSm726qwoyq1bJJBJ+zp6U5S0Y3+z8IpO2Kd2xpXKbkV2iT+jt6r9jCtZ9nl7NwzCnpaC/wEr/ACrMuPLOFu/uT8iD/Kr/AOyo/wDplobw9wfO4zD76IewP1LkKGiihFbmYYUNFoaABrq6hpAdXV1dQB1dXU0v44L6dfTegBxcvAVG4VnS5cZihRyGgCGUhVXfZgQo6QevKI4r2piAojQn8P8AFVdxnau4Tpt69PhQBo9rFqxgHXodP/NLVkrdpHnl8z+NWrs520DSl8gEe62vyP40UBcK6m1niFtiArgkiR5g/nalmugbkD1MUgDxQGiJdB2IPoZo1MDq6a6upABXV00E0wANFNGNFJpgFIopoxaknvAcx86BANST0nf4gg+sPmKY3uNoPrL/ABCgKY8ekGXWmzcSO8DXam748sQNpI2JB3HMGnQjPrP4U6Wm1pfz8adrvXKbiHF1nC3hzNm5/wBJq3+x7EZsAw/VvMPmiH7yaq923Nth1Rh8xUr7DsROGvr0dG/jQj/DQvZA/Vmnihok0DXQNzHrXQZCooaaPxG2vvXEE9WA/nSgxaEwGB9CDSAXrpomem2M4rbte+4HlqT8lBMUAO5pNsSo3YfMVSeO4XDYxsxxN5Z90DvApheQUjTy01qpcW7JWkYBil4HZsxb4EMZB8j86hyr4Uo2avjOM2gpHeoD5sBVb4lxzDwQcbhk0AIJzeo0cefzqmYTg2GAj6PbEbQg+40vawVlTpbB6DJbEfHSp8g+g7xOMwBaW4jamIHhEAeLYBvM0wuYzh8n/wBRtn0tMfuai8RwwIJVcvTbl6Ua5xIIBmAEmAM8Fj0Gmpo8jDoALuA0nGk/u4dzP20U47AoR/Sb5H/xH+8CuTiCqyoSA7yVVrhzGN4Ea00xS95eOeIUABeWoknzOwo8jDoTPB+0uBtN/RmvAg5jGHOp22O2/Sn+J7X2maWa7G5zYd/sKrtUHZxCgQoEhQfrCAdjEVH4ziEGN25nePz9lS3ZSjRb8H2ttg/orjgtp/Uvrr+0hFT2E7VlUAdXuNvMKuh2EabelZMeNNt3jaeZpG7xN50ZvmaE3EMSNju9rWAJFg6a63FG3pNRye0pCQO7iSATnBAB57bCs0tYphq7sdNpMbxrJpjfZiGiBDeERpBnXTajy5M3/DbsD2rS9myQcpIOvT+VLN2gUbx197zj76wvszxG4l/MdBljUcoMRHORv5VZ73aUtIC5TIkk6HY9NRpVPlSdMErRpLdp08p9ab3e0g2n7D6VnSdoUIhwQQJnqR0HWRIoz8cGuUyCBEjXUmZO3T5VXkQ6JXtBx5zeXLcyqTBECY8Mb+eakHvNEtcb3iPqjaeQ9KquNvl2BJgbz5eXqacXMc2QAq2iggKJ3Gu3SlLlxdAvxJzvQ1guHJcXApl2gAhjOVWHQazTG4h5sp/iO371w1Xrl5rdwK6XFDQNvCCRzjQ66fnVfBW715lNtHdA4VmAhRrzO21Jcj+C7Ct3EjUd44M6DMQDry1Ip5wrjTvftK19/wCstiCV18YEe7VV4lddGIykkHWCDl1jWD1ij8HZmxuEBBE4qwp+N9Br+edPtL6R2yXOzbp33etNLC06H8qk2HFu3/Omfsc4imHGIW64WLdk6mJIUzE76k08sjb1NUDCMwu3ckaOVMgnRbjroBz09KluqY1pmtdr+1yth1+j3irG6qtlIDQVboZAnLtWf4q7iLrEl3b952MesnSol7rDTMDOokRGX1GsUrhnZiWJYzuvI7jSNOX3Vb5WkZxVsWwfFjbaRAOm5Pn94+6pfCcaZcrZhGnJtSxOhIYE7L/Oq3i8CS5ZYHgjLMajTQb84160rhSQgkaAnc8xMx8zr6Vk5t5TNsLaLVj+N3ZBRgpGuhgiTrBJkfOo25x+53jBjGYaExEgQeZio9G5D9Uff0jQbCfWnBwcAnKSYeADA2nn5Drv60u7+ktWsClvi7zbKvmCkgc80kiIUamTp8KjuIdowTnU+IAPGsDWPF+rodj1prxTi7Wrlu3am3kKh4C5LhIUlnK6kspg7SQTrvSOJ7Rv3SSQBlvICoiQtwa/Kf4q16t7M00kXnCcVtllGYFmBkbxljeNAYI08qiu0Ha9rDQttX/SZYkggBA0n4fdVawdzKLSgEPcZrq65QoKofEYlpGbQdSOVMuK3Xsm7dEHO+WSTu6s558iF+cCKpRQOZpuJxaFVBMFlLD/AJVk+m4qocc7Q5msG0WyrcGc6RGZeZ3kdKcLfnIxPhbDlZnTxag/EVTrePuue8yElGtu0AwuoImAYBI+2hRoJSLfxfH3vpOHuol7uipgDwi570yrEbSJzDmOokz9p0GdspzzbBTMpIDMVPukycozaTuKQTtY99rdpgqpbTQjUmWS2NdvrmfSqhaV7rF/DqZOyiCY0BMnc6a7GnSF2rRdsbx10UeEQUX3j7shs2k6wck+RNRGBe5fuLFsePWWeFYkZjqAxEDy1+FROPv3GtlQPra5RMhpn7aJavMLXv5WDHKACDosEhviIj51SSRPdsmsVbKwXUIrMyAZg5DI2Ut7o3MkelPcYirdVS4OZVKkBhoY0hgIM7enKofgyEZlupm8akXGmFBIlgYJEMcxygknrUnaweIuXr4wk3e7AS4dF7xSdvHBHujYZum1RJWUmGxGJKi3r9YtEjrI1G2mvwpV8UMx1iANDoDMkbgHUTTfDWBeKErA7tnEHL4rdzKUYskgknaAfEDprEljMKiKbvd57gu2gCGFw3ElVgkjNmUMwz9FGprF8X7Gr+DI4m4Wg2n8XhDBG8DaDxaaakabx6UWSrOrXcxsibhWdQHKjIT7x0BiOcQaneL4S3CpbDpca8tvMWHdWtWaSCPCTlMADxHTpUbdw1zEYl1tKLbJamSjBbptvqO8eTIYgCASCxlhFVGKrRVfWOrvCyzsFVz3RW2QqFgxGU5jcgDL44JIEZT0qHxjEtcy37QAYxoxAUlomRodNPQ1JcM4p9KsurwHtsoViqMSyG54mcH3oJ8SnX0ppw1Q9m9cvAolp1ZAArknKSwhhGUgKSAJBKHNtV9XsLiSnCkw64ZWuZXm5OWTmKeA+GGGbw5yQdDMaUZ+N2bKu4cNIUL4iqoVXYxOVSdBmO/KluE8ALjE4fSA4QDIe8zgWrrIpLaW0LkaAz7w0NQWDRGxjYfEoLQZniyQ4K5V8AJAKnUKDlJGm9DimqY7aJLH3ZTvXW4rx7mYC1mdLhQMSJ1y6AcyRGgppieEq5ts+FObO4e3mlTlBDbCSVOYCN99ae2beHfh1w4h7jd5ibKwSJVFQNvJCgZrsmZOXnArRLOKw5xHdLbWVQXluDJlbvGaShBkt9YwPrg86cVGOiXFv4ZH2d7PC7ikRsPctIM0udRbyyIOcZJLRoCTrO2taLw7sZbW9aYOGyXbbAFLQ1t3AwjInlUB2A45i7lrH3LjhsrOQvdhctwLJ0ESDoMpJjJ56zPsn4tdv4S21zleKpoAMgywBlGoBzDrp8abVhFUsEZbQ9KcoPIj1j8aC3ThBSoYe3brPGYW8TiQdQHuHUx71wtuf3jWjJWRdt8I302+YPd94Bmg5QxtoSJ6wQamUeyofbqSGN4kFUNlgMdIZo0jXzkGOW1L8J4qTbLT4AAGBLcuZymTpygjXyiq5w/C5lNtjIGqgHUTvE6CYHyqW4XbVbYKyysxBIAYCNPFOmXn8+tTJKjO3ZPNhJB1AG0jUTAOhEdRy1immNQsC0EDb6vKefp1896Xv4lFGkNIEHfSI9J5zUb2hu57YNtoysT70wNwJEa/Cd6xjsuUsAYfizC9bynLyMgEAhfEY225edTn+32dLYKr4VKzEFh1kbgHSorBPYS1ZxOpGX9IjMU8YVl8LidJ8PuzB8qYY3HW7lwLbQ27DHKhzZp5uVJUEEZgOkitHGyVZa8XjsOLKPcw6EplLPlku2TKGOUjNodiDFNLmDwxRR3EhQSIUkjMYO53JPxqGw/ERfw5QiQjZTpqV3UnLE6DXTl8A8wVxraxbZlWI8DMBA5aHXnv1NNyrBcUpZwLfSMO18W+6Oe2sK0DKAFmBDTEeVI2OL4dw7C047uGMwN1YSIcgmJGvWmGJutKuqgsZ8U+6NgOm1NGYAeHUGAco3jrp61aZGCZtcQstbzZHyhssabnxTAaIk0V8fh7NoHuWi6CrBY2QxBzMJHpUfwxWY5FGh5banTnp0p5ieFlYRxmE+HZgOoH4VLnTplKF6HFrE4ZfdswfJR8OdPDgVIttYwys5JCCAig5SxBYCAYGk0FjC2yi+HxGR/Vs48OcuNIhghEBSPdE5iYphfwdy7ZAQwRsZgqSG1jfQU4tsucYpYCDE4q5eFtrIt5s0aMIZQTlzDnAY6DUDSaZDibviO4vqrgmA0FSsAmYM9D0P3VMJjBiMWtoEq4IuMYD5QpBIJBALAGCRoMrfCa4F7OlxJV2u92VmH7sQQYAAJYSd/TXaddG0pUmZ9bTGmAGHsonhZri3EId8xQBWkhVRtXgDxMCBI0OsyPDOKPcu4i9ZuWkZ3s53vSqnItxSF8JYmCDqPqjamnHey7Ye8bSreuqsENkJzSAZGQQBOkHXTzFWThnYy01hbZtYtiSWcra7pWYxrNxQTAgAzrFZccm5NXg25IRhBNbK5wzs3hrWY3MdaLm6zgoLsDPErqBOoBnyp72f7KM9u5b7wE28RY8TAgOLLJdPhAbU6qVJ0I121mrvsts7rZxJbcTcQQR1IOlSvY3szcwtxg6uspJJ8WYltBn1EgAzOuqxArdnOrK/244SuGsB7duWuX1IDBWAZWz+EKAZMfWJEA7VVcKL92+9uGRrIyhratKI12wrKWBPiCyT1yNGwrXe1+A73DLlBYpiMPchdTlTEW+80G/wCjL6UfAcBtWbt97Vxla+4e4CVIlQR4VYeHcn41NZLbtJFB452cR8IFtYa4bnepci3bIYg4bVSxEAC6YhjprFSfazspbuJhUt2XdPp1u5eXuxIQWWRyYUGDCT51bOM8TfD/AEcKq3O9vpaYs4t5FYGWEKQxEbaetSxWmTRj3aXixwvaC13dpCHNkuWVs5z/AKJ3TxCSEEAwdRUlxngGTiQvFmIuLdOVycubu77DIjAD3Fk6bilu1nZ76RxizeGgsPg0JB95jeu3HQj/ANqDy0cTINB7WO0FpAMOVc3SgcMrlAql4ynKZOaG+XnBaQX+zNO1mDFxVuYZ89pUAbxc7QkMSfecqTrv4d6suO4scJjCotMThoKhnW2hBbwIHgnS2wER9XWeclwXs133CsP3SBle7cuXW11C50yhYgnwqhkxp0qu38OMXcxBd1utCwxMnxsdiNQQE19QPq0dHK6BT6/6aP2XwaKl+9bNt7eIxD3A9tlK5TvnJPv5s89BA5U97JcJbDratECFYwRoInw6dYieU1nvZ+LXDL9hgWS/iDlENlQAW5nMIJOVzoSJX1A0fsVxg4i2CwCtbfuyBOUwikETrGvU7VNl1SsqyDWnCCmoanKNQIWWqbxTFWfpd+xeykXGW5D7f1SL8Pdq5qayn2k2/wCn+tpCf7Q/lQiWRmCxi22JUeHMSBziSRr1iKs/0wZvEoYAmCBB11BEdYFUwbGrTw/hpvBrYIzd2CubUErl36bb8pFEl2jRmnkWbGIzktAMQDLACQRqI16/DzpEHMSRBnwwdjO/nr6c9aq13iBDkROUkGTmmCRpyq+9hrKX7tlVtl5PidgxVRpoI8IYzHiGmutYShWS9iPD+H3DYNlTauZsxcZyIzMWICHp8tKS4rwi4MEtzKot2hcVDLZgCGzaMNFkCI8q3BeEW7ImxYtg/shU6zqB1qI4hbutIOGygghiqpczAjUERJH5in167KSsx72dcGXENiQ5ICqhkEDcv1BHI1L3Ox6B27u67EbIsPuNJMKoE9Y51LcI4AcIr27F67bDtmKNafU7ATlJ0EQDr9tSycLuETGaRJYFcsAEknWV061lPkaeEPqksoy76HjGBXu7hIMSFOsEazGv3Gac4Xs5iVVma2VnUzl0AHk33VoJwV20C1w+Fj4fDECPnrvrr6bVA9qOLNbRQmjPIzEe6ABJHmSR9tT55qXWhR402kNuD4K6id4seMRqAHXcGCTpMkGKaLauE5AbejE+O4gJjwmIk8jrFdwDjL9+Ld1sy3FkSB4W5QehAb5DzrQrHZ+5mAsW8KzBZuHEWmuLmMFUUI6gMF1MzuIo/N8juhtfFornC+BXbtseBWYs/d5WkN4VESYHvQfKpWx7O79uwWvOGuMyKEtKWCZ3yFyxiQFYkgKIg6mrcMFjXyG4MMGtzkNvvbYBKwfCc2nlNJjh+KVs1woUmWYYzF28onxGJIgDWNNq7FrJJX+HdkGTG4mEFuyRfyXCkM/f4bCKFBJlhIvSP1lqY4Nxi1hMEucsSC3hCNmJzEZVEeKNAT7o5kVJ8a7XWMCltbjtLki2oz3rtyNTA8TEAHflI8qjsB9DxWbE22z5jlY57oKEJkKFC36M5TGXKNGPWjrmwvFFb477UGS4FW8tlSpllt986sGgAGYiJmF0Maka1X8F20xL3ryrj7pRQrK5VLTDcsCiqBJECSOvWtHXs3gFiMLa8I8J+jhiPQ5Cae2EsL7tvL6WWX/BTJyZCvbvHd+osYi8bZcKxW2jLq0MxYoYP4VdRxHGX+9wqvcC9yty3e7vKpdWGa27qoUh52XUQT0qxcZ7QWcLa726WAzBFUKc9xm91USJZj/I9KYcA7cWcVc7vJds3CuZUvIFLrAOZCCVYajYzTBD7sZxR7iQylVjwkmTKkh19BG5310qz5qpXGeJPh7bnD27aOCXBZQynM3ibu0ZSS0kkyImdTpVvwt85ELCCVBIBkAkAkT0mi02VVFS7WXT3l3NsF8PwSSPWT9oqycFvA4e1+4ANf1RBA+VVD2qcPFxbB21uqehiy10T1P6KPiOVVXtX2uwt/F4VxbuOuDaZgKGOZGYqpO8rud/LepclHLNIccuT1WjWcXwdHIIJtkXhelYlnVcnikGRlgegHSsM9oF8XsfeZLnfXF70XFUeGymHYhQDsYSWYgnViN9K2bjHaIJgTibWVs1tWtZvdJuAZJ8tRWEcS7Vs2Jv3lRMt5LiMukMt1QrmA4IJEmZEEmqU6eCPHcbZqvsgvTwxVkEJduiNyuZy/i6TmmOhB51QuMXUwl64yW2YNcuIQsAApiL8b76a+lav2N4UuHwNhAqqxtWmuZfrP3NtWY9Sco15xVW9onA8lu1cw9ou/0gsQuYyzpdKE5QSALhB9SBzqlKiGkIcdxRHBMJctoGJNmVzRBugroYgnOwHLn6Uv7HMd3pxErlIuKGWZhgHB5ARAX4zSPavs13fCosNcLWu5ZVzgISt22STO0anfSn3sswao+KCuWKY28JBBDrAKkxvqzaiNQelQ9lLVEWNqXtXNvMU1VtKXwzeEetIsfIaZcR4Vavyt1FcaGDyOuoO4NOlf8A1pO/dg/D+ZrSGyWsGXduOzi4R0Nn+ruT4SS2QrGkncEbT0NMuy/HGtYpC7nIwKsPUaGNpzRVi9pV8G1aHM3CR1gKQfvFUbDW/Hv+edOSp4M9EvjOzN1rzhSpGYkNm5EmC2nvRqfWr72JtHAhRdd3EMQqO1u2hJ2LBczMenKPSoLC4nKoG3Tz/MGp68ZDDkV1Hp6V0P8A54tY2SpuzW+DcSF+0LggTOgM7HrpUgDWY9lfZqSO8TG3VOh8HhOw97xaz1ipft5x6/wrBLcF0XrjXFRRcXQ+EknwkEwBOp+NcVu6aNS7mOlUT2l9pVwa2raqBcxOdQ5EqgAVTOs6m4u3LN5VB9jvahiuIi/hstq3ijYdrF1JFsFVHvhy0ETIO3l1lfZ1hLuNwNx+Ihb7W7jraa4tt7lsNbTNDAaGZ89OkU2NfsnuznF7WKe4LZLqqrnlHUBySpAzqAw8J2kb027cdi7d/CXSiAXUVrlsKFXMyqSFJAG8Rqec0p2BwyTda2wKvZwzrBOz22JJ9XzmrccN+f8AzU9VLY7cXgxb2U9mExXeXnaFtm2FC6FmHjzT6aeeY1sFqyqCEXz23J5kmqh7JsCEw+ITIyXFxVzOjfVGVAgXqAogn9YPV5KH8/8Amn1V2Ls2siOU9PmfwppjeEi7HeHMo1ySQk9SB73xqRy0OX1qqEnRnPGuA4xMeuItWDftJaNoKbyEwzK5KBgIMqBBPnPKofB4TitnE371vBhUv5SbZdQQUBAbwBhmIJneYGula4R60OWihGX3eM8VG+CP8Z/yUm3F+Lf/AIJ/jI/wVqlBSoLMV41Z4riGsk4QDubneZSS+YgFY9wACC3I8umqHH+DcTxj2owzWWSYcF1eWke8PdWCefM1uMUBYbTqRoKKDZnXYPgjYTB3lvhQXvFrjEqSRktxnJMt4g28mT50/wAXxtrdvMlxEsFGPev7iFl/RkE+8SxHgEk/Gmfb3CYtrJ8OVFuIzFXB7z31CbggZmQ6jXLWR9q7WJTDYdbzE2zdv92CxIPdph0JyzoA2cDnq3I6i1Y3gu9jtUtzA4jD4vF99iEi9bzaFsq6qpACiZPhkmGMAiqpxjg5s3IW6t0ZUPgGYPnQPKkTI3M1CcCQHE2GIDQWYgiQSiM4kH3hIkjnV8uYXvsZbuCDdCZgxOhOfwk/A5fSsJr4zp4uX6lWS5djMU1zhVm1fw7svdm3JQMhCMwQlSSw8IXUjfXpWMYfC95ie6G8v4JQvKK5y6INfDzy/CtB9nvaixhMTfS/dde+ywWLNbVkLhp/UJka7acqqd17dniTYkCbRxuLAysGLoFTVTABB74FfInXmdYu0mZTxJw/pqXYPA3mwCNdvXgzM5UZ1bKgYqq6g6aTG4zRyAFe9o3bDE4G4tpZuI6BxcuBYLZnBQQmUkAKY31FM8f2+uPhEXB91hz3rD/eFe+ygMSe6ygrLyfQdDVv4biTf4SrYhkuXDbdSyqtyXXMohD4Td0ErtM8qqyXFpDHsDebF4Tv8RaW07OQr2ibJuqugY92Qd8y+cTzq2cH4FbW+LozF15u5doII3aT9tYwHxdi0Xwl+4tpRMojtZSN/FlNtljdlEA6zE1a/Zn21xuJx6WcR3Rtm075lWCYHhMhojflyoEIW30o9i6AcvmT+ftprh7ojeaVS42YaAjrOvPlUspEmb2UT5cqZXMQGysOYM+XrS3ezp91V3tfxV8LattayyWKnMC31SevlVwdSsmWiB9oV0F7ABmA/wBuT8KquBP6UD9qhx2Le6xe4xdo3P3ADQD0pLC38rq3Q/OdKptOVmdYLgzgG2TtnB/n99Twve6eoP2mqqnEE0BI0ERS/wD/AKEBSqySAYPSNR6/6V394pXZiatwPisBWttqAAemmkHyqK9sRfEpg2S07IC6uQMyBnyZQYMgjK2pEQx1qh8F4++HcESUI1HPlJ+2r8nGVvooB8J8W5Anp0261wupHRFlV7O9nMRg2a/BTOrWxEEorDMc2WcoMASY28xUpwvH3LFwXbbspBBMH3hOx6g1bbFwBZX7vPUR9lRnFOD94wyqPGVWBIGY+6dB58ua+dHqimsmi4bgmS416y+U3EUEFZWFkrzn6x5wJMASZkbFu4D4mVh5Agj7TNdg8OLdtEBJCIqgnUnKAJPypcGpQhjiOB22Zm8SsxBYhjqQAoMGQNANopSxw8oR+luEcwxzT8eVO66mB0V0UNBQB0UNBXTQBxFdl8q6a6aACm3XFBRq6gRF9obafRbpcwoQtJOgy6j7QKx/2ocAuXcDZvoUuJZxN9f0ZzDLeZIGg1PeoywOo61udV/HdkLLI8AySXAJYqGzZwYBEw2okmNIqWvo/lGFdjOHS9sFIJt3WmNf6m7tPlpUwvGu5FlV3e00kiGBtObYGonWLnlU5wXBN9J4c9sgEi5bMie7NvvMwjTN7/8AaFQ/bXCg4m+hbx27lq0uURDYoYhgLanZfcMA/wD0zudKyavJcX1VFW4o3j3zEkknLBMGIJgSdKm+weCt4jFJ3qd7btpelQAfFdRLRYiQSMoAnWCFOlVvHXbveKHYtJAjKJk6bgTM8q0zsB7P7lrFNcv2w1p8OGE6eO6VOWN5UK07asKcUS3btGTdq+GjCY+7bUyEYFWP1gYYExziASOYNJcE45iEdrdm4QMRNt7ZaEbvhkkyYVtdH3HzqZ9q2Hy8UvqEZFUIEmfEBbXUE7iZ9KrGFwTXFulRPdp3h6wHRDA8s8+gNWsCk7dmw3eE3cXZ8GLS2tvwmz/VdxlZSEupn1ZYjNsRGlD7LuA3P9pfSQ/e2Mt1AyhhbLsEzlCfCwLD3l3IM7VOcN7M2MZg8PfVEDvbVwXtJfVSQMwi4JAzdGG1WHs9hcWl9Vu3LVy0FPu2u6YHkAoJXL8aokzK01PFfbzqMtXKd2H+yoZaHqNrVa9oy/0a1/7wHzt3PwqwK2vnP86ge3iThQf1bqH7GX/FQgejPV3Go5yTy/PSgs3FDgkGAQfyKTY6n1oCulMlB+81J6mfmaWsklh99NRT7BtrQQyRtHVdZ5fdVz7O2glpPOT5ak/n/UCqMmU79KnLPGbttLWW4cpJWDB6EDUcgOvIdKadZKhs0fhdyQw3h+fmZ/P/AIqw8IsxcskwoLaMdQSsGPJjAA/0qm8DvmQSZziT5E6n8/6VcuE4lLlt7OYZ/eHkSJBHnNN5NXgu4roqM4PxHvLYLb7HyI3qTBoIBy0GWhmoftV2iXBYZr7IXhlXKDGrGBJ5Ch0gSsl4oYrOuzHtis4rFphmt5GuEqjTpmAJAYHaYIHnGmumiA0J2DBrq6upgBNdmoa6gQ14lxO3YtNdvMEtoJZjsP8AWqhwf2w4HE4oYde8RmYLbZ1AS4W2AIYwSdBIEkgVZO1HA1xmDvYdo/SoQCfqtujeoYA/CvNtrgNzBY2y1wNFnEW2uBRLL3VxS0CfFsYjeocqdMdOsHqQNXE0lh7yuquhDKwBUjYg6g0cpVCKXi+EPhmt3O7z27OIe6GV5YLcVQ2ZSo8zpI9Kz7ttjlucZsunedw9yw1xhbJOaz70KRrlVh4thnboRW4vYB3qE4h2Lwt66t25aBdFKiCyiD+ypAPrSSoJZMmxOGw7cfshWHcPiBfEyoBYm5llhp+mBEbRpzrcc0isQ9ofBUt8QsiyrFbfd94EVrhtqHDsxMkiFLHXoddIq98L4XcKZsHjQydMug9RrB9QKaEZN7W8MW43dRRrc7kDkCXtIs/OBPlTf2c9kvp6422GhvowCchmN1HXNofDNsA6bE1Z/aP2dxVvE2eI3FS6LJt94UMaWrgKlhA0M5SRtpQ+wdALuMIGy2hv1a7+FIDU+BcIGGwtmwu1u2F66ga8hzmpPAjx/A02bE+VK8Nvhn06UxmHWTTq1c2qMt36OMVFTQ7JcX4g1H9orBxFk21IDEgydtDPKmOL4oNgfhRMPfdyIEAdaaQnIrt/sfiFE5Vb91h/iimF3hl5fetP/CSPmNK0i3ac+9t8hRnx6IN837u3zqmkJWZUgE/P7qc4dtqlO03GTfuFMip3TOARJZoMGT0MVFYX3h6/makTJGyesGhx3EVVQo1IIPoRv9lHLjSonFj8igSLhwHtorXEtumSYVXDFoOgGbTaY9PSpDF8acYxnttlIbKBr9UAEH5H51nINSq8ShUy+8PeJM+XPnzobtUXZufYrtYLjlXOUtuOjb/brV+t4iPOvMfDeLufEph1j19ZmtM4B7VWtoFvWM8aZw2vyy0rrY1nRp1vioI8Svb/AHlI+MiV+2qf7V8YLnDriWyC4K3dCPcstnc+cKDpueVOcD7VMNd0y3FbkCog6TuCfup7wy4mKfvnRT3beAZB4SQDmBIzTS3gtXHJg3ZuxbGNw93V8l9LrAGPDbOaZ2UAgGT/ADr0XwDtFZxthb2HbMjeUFTGqsORE1ifteIw13JaVE+kyzlAFbLbaAhC/VMj1186T9ivadrOM+jE+C+pAH7ajMPmA4+NNKiJSTeEehQaNTNLzUcYjy+2qEOaKTSX0gc6Hvh1oADFXIRiTACnXppWJ+0XCTxEsGJm2gKkyAygeIdNGWB1BNbDxq/lw90jU5CBoGknQaEgHXqQKx7jpD8QxYJHhyhZmZW1b2+X31Ehkj2T7VXsN4PftFoCk+71y9B5fHrOr4XFC4iuNmUMPiJrEMM+UL5udekqTWtdlMVmwqSdpX5GY+RpQk2OSpE1NEJrpoprUgrDcMvYbF3rmGsJdGJys7Nc7soyBtzlYsDOnTbaofF8NxYvG5Yw/cP9ZkuoyP8A8rR90eVXxjSbGhYAzztXxPGtgr9m9hh+ktOmdZIEqYJylgOvKqp7IO0FnDJiO9DfpLiwwAYQF2Os/W6VtL1QLXswyK6pfAU3WdF7lRkDbqWDZm+cDkBR9EW/B4+1fXNbYOPLceRG4PrT/hdsC4SN4P8AKs+4dwTF4K6XW0t8FSDlYKYkGfEJnyE1bOyfHDevOj2blllTMc+xlgNNp+VKh2Zvc9k3FPq27P8A/Yf5aKnsf4kffVD5C6sfyrfa6mSYbb9lOLQf1GY9Fe395YU3xHY7iq6WsAR+0btg/Z3tb1XUhnnh+w/F93wlxvLvLBHyFynK9h8aUcnCXVYqwy+EyY0g5vvrfq6gDy7xL2Z8SOIuMuCulWYkaLqD/wA1MT7POI22GbBYj1Fsv/0zFesK5aKA8qXex2OUScHij6WLp+5aZYjsZjW2weLH/wCte/yV66oRRQUeOD2RxgYA4XErrzw93T4ZaUPZLGASMNeIB/8AtOCdDspAY7chFexK6lRR4/wPB8Qt1S1i+oJgk2rgidNyvWKmLbspA96QSOW0fjXqc1RO3uw9G+8VnN0VBfDKOD3271Vy6kNBkQPD860js7xRMPhsRevHLbtEMYkmCogAcyToOsiqRhP94X0f/pqd4v8A8Jx/ra/60qYvJpJfiZR224y+MxbX2GUMtsKszkGQNHzJPxppwK81rE2bie9bcOupElNQJA0B2PlmpXE7j923/dLXYH3x+4/921aNmC2ep8HiluW0uIZR0V1OkEOAwI+BFLaVDdjv+GYL/wCJh/7lKmBWgHUBWhG1c/KgCv8AbHiQt2e6V1W9e8NtZAY7AsAeQkSeVZBxbiB/2jfaJBupJmB4rNuTB6SavPtN/wCIcN9b/wDdVn/Ff95vfv2/7i1WMnk0rBLYhT3TwNV8Qjqhn7dvjV29nfF5zW9wwDAeY3+yPlVSPuv6Gpb2bf1qfuH/AKamOwejTu+FFN9esfZ99Aaj8Ruv71bmZIk9KIzUnhufr+NGvbH0P3UwCk0i1KDYfnlRWpAN3anfBj4z6fzppe2p1wP3j6Uhn//Z"/>
          <p:cNvSpPr>
            <a:spLocks noChangeAspect="1" noChangeArrowheads="1"/>
          </p:cNvSpPr>
          <p:nvPr/>
        </p:nvSpPr>
        <p:spPr bwMode="auto">
          <a:xfrm>
            <a:off x="63500" y="-11787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20484" name="AutoShape 4" descr="data:image/jpeg;base64,/9j/4AAQSkZJRgABAQAAAQABAAD/2wCEAAkGBhQSEBQUEhQWFBUVFBgXFxUYFhgWFhQcFBQVFxgYGBcXGyYeGBkjGhgWIC8gIycpLC0sFx4xNTAqNSYsLCkBCQoKDgwOGg8PGiokHyQsKSwsKSwsKSwsLCwsLCwsLCwsLCwsLCksLCwpLCwsLCwsKSksLCwsKSwsKSksLCwpLP/AABEIALkBEAMBIgACEQEDEQH/xAAcAAAABwEBAAAAAAAAAAAAAAABAgMEBQYHAAj/xABLEAACAQIEAwUEBgYHBwMFAQABAhEAAwQSITEFQVEGEyJhcQcygZEUQqGx0fAjUmJyksEkM6KzwtLhFTQ1grLi8SVzdENTVISTFv/EABgBAAMBAQAAAAAAAAAAAAAAAAABAgME/8QAIxEAAgICAgMAAwEBAAAAAAAAAAECESExAxITMkEiUWGBBP/aAAwDAQACEQMRAD8ArSprTm0tFFvWnNtKgpETxi340/dP2EGtP9lNyeHKJ925cHzaf51nHG1ju/8AmHzWtA9kTzhLq/q3z9qJ+Bo4/cc/UvQUHkKHuh0HyFGC0YCumkYhO5X9UfIUIsr+qv8ACKUAoYoAKLK/qr/CPwo3cL0H3fdRgtGApDCCwOn2mh+jr0+0/jSldSGJfRV6H+Jvxofoq+f8TfjStdFACP0VfP8Aib8aD6KPP+I0vFdQFCP0UdT8676KOp+f+lLxXRQFDb6J+039n/LQ/RP2m/s/5aXiuigKG5wv7Tf2fwov0c/rH5D8Kc0BFAUNu4/aPyFAbJ/W/s/60vFARTEId036w/h/7q7Ieo/hP+alooCKBCBVuo/hP+auhuo+R/GlSKIRQAmWby+R/Gim63l9tKEURhQITbFN+qPmfwon02PqD+L/ALaWyikb6igYU8T/AGf7X/bQf7XH6sfH/SkLqU1cU6Ay0JTi2Nvj/KiqtLW0rlNyG7UsRZRgdn1PTRq0f2U8BxVizcbEAIt0hlQ63BGmYkGACOUdDPKs/wC1Fn+jacmX7ZH8623sxe7zBYZ/1rFs/NBVQ9hS0SGWjRR4octb2ZUEAowWjhKHLRY6CAUMUbLQxSsYWK4CjRXRSACuo2WuigAtDQxQKfsoA4LXRRprqQBYrgKNNAaAAIopFGoKAClaArRooIpgEK0UilCKDLRYhMiikUqRQZadioQIojClytEKUWFDdhSLinbJSLpRYhlcWmlxakXSm726qwoyq1bJJBJ+zp6U5S0Y3+z8IpO2Kd2xpXKbkV2iT+jt6r9jCtZ9nl7NwzCnpaC/wEr/ACrMuPLOFu/uT8iD/Kr/AOyo/wDplobw9wfO4zD76IewP1LkKGiihFbmYYUNFoaABrq6hpAdXV1dQB1dXU0v44L6dfTegBxcvAVG4VnS5cZihRyGgCGUhVXfZgQo6QevKI4r2piAojQn8P8AFVdxnau4Tpt69PhQBo9rFqxgHXodP/NLVkrdpHnl8z+NWrs520DSl8gEe62vyP40UBcK6m1niFtiArgkiR5g/nalmugbkD1MUgDxQGiJdB2IPoZo1MDq6a6upABXV00E0wANFNGNFJpgFIopoxaknvAcx86BANST0nf4gg+sPmKY3uNoPrL/ABCgKY8ekGXWmzcSO8DXam748sQNpI2JB3HMGnQjPrP4U6Wm1pfz8adrvXKbiHF1nC3hzNm5/wBJq3+x7EZsAw/VvMPmiH7yaq923Nth1Rh8xUr7DsROGvr0dG/jQj/DQvZA/Vmnihok0DXQNzHrXQZCooaaPxG2vvXEE9WA/nSgxaEwGB9CDSAXrpomem2M4rbte+4HlqT8lBMUAO5pNsSo3YfMVSeO4XDYxsxxN5Z90DvApheQUjTy01qpcW7JWkYBil4HZsxb4EMZB8j86hyr4Uo2avjOM2gpHeoD5sBVb4lxzDwQcbhk0AIJzeo0cefzqmYTg2GAj6PbEbQg+40vawVlTpbB6DJbEfHSp8g+g7xOMwBaW4jamIHhEAeLYBvM0wuYzh8n/wBRtn0tMfuai8RwwIJVcvTbl6Ua5xIIBmAEmAM8Fj0Gmpo8jDoALuA0nGk/u4dzP20U47AoR/Sb5H/xH+8CuTiCqyoSA7yVVrhzGN4Ea00xS95eOeIUABeWoknzOwo8jDoTPB+0uBtN/RmvAg5jGHOp22O2/Sn+J7X2maWa7G5zYd/sKrtUHZxCgQoEhQfrCAdjEVH4ziEGN25nePz9lS3ZSjRb8H2ttg/orjgtp/Uvrr+0hFT2E7VlUAdXuNvMKuh2EabelZMeNNt3jaeZpG7xN50ZvmaE3EMSNju9rWAJFg6a63FG3pNRye0pCQO7iSATnBAB57bCs0tYphq7sdNpMbxrJpjfZiGiBDeERpBnXTajy5M3/DbsD2rS9myQcpIOvT+VLN2gUbx197zj76wvszxG4l/MdBljUcoMRHORv5VZ73aUtIC5TIkk6HY9NRpVPlSdMErRpLdp08p9ab3e0g2n7D6VnSdoUIhwQQJnqR0HWRIoz8cGuUyCBEjXUmZO3T5VXkQ6JXtBx5zeXLcyqTBECY8Mb+eakHvNEtcb3iPqjaeQ9KquNvl2BJgbz5eXqacXMc2QAq2iggKJ3Gu3SlLlxdAvxJzvQ1guHJcXApl2gAhjOVWHQazTG4h5sp/iO371w1Xrl5rdwK6XFDQNvCCRzjQ66fnVfBW715lNtHdA4VmAhRrzO21Jcj+C7Ct3EjUd44M6DMQDry1Ip5wrjTvftK19/wCstiCV18YEe7VV4lddGIykkHWCDl1jWD1ij8HZmxuEBBE4qwp+N9Br+edPtL6R2yXOzbp33etNLC06H8qk2HFu3/Omfsc4imHGIW64WLdk6mJIUzE76k08sjb1NUDCMwu3ckaOVMgnRbjroBz09KluqY1pmtdr+1yth1+j3irG6qtlIDQVboZAnLtWf4q7iLrEl3b952MesnSol7rDTMDOokRGX1GsUrhnZiWJYzuvI7jSNOX3Vb5WkZxVsWwfFjbaRAOm5Pn94+6pfCcaZcrZhGnJtSxOhIYE7L/Oq3i8CS5ZYHgjLMajTQb84160rhSQgkaAnc8xMx8zr6Vk5t5TNsLaLVj+N3ZBRgpGuhgiTrBJkfOo25x+53jBjGYaExEgQeZio9G5D9Uff0jQbCfWnBwcAnKSYeADA2nn5Drv60u7+ktWsClvi7zbKvmCkgc80kiIUamTp8KjuIdowTnU+IAPGsDWPF+rodj1prxTi7Wrlu3am3kKh4C5LhIUlnK6kspg7SQTrvSOJ7Rv3SSQBlvICoiQtwa/Kf4q16t7M00kXnCcVtllGYFmBkbxljeNAYI08qiu0Ha9rDQttX/SZYkggBA0n4fdVawdzKLSgEPcZrq65QoKofEYlpGbQdSOVMuK3Xsm7dEHO+WSTu6s558iF+cCKpRQOZpuJxaFVBMFlLD/AJVk+m4qocc7Q5msG0WyrcGc6RGZeZ3kdKcLfnIxPhbDlZnTxag/EVTrePuue8yElGtu0AwuoImAYBI+2hRoJSLfxfH3vpOHuol7uipgDwi570yrEbSJzDmOokz9p0GdspzzbBTMpIDMVPukycozaTuKQTtY99rdpgqpbTQjUmWS2NdvrmfSqhaV7rF/DqZOyiCY0BMnc6a7GnSF2rRdsbx10UeEQUX3j7shs2k6wck+RNRGBe5fuLFsePWWeFYkZjqAxEDy1+FROPv3GtlQPra5RMhpn7aJavMLXv5WDHKACDosEhviIj51SSRPdsmsVbKwXUIrMyAZg5DI2Ut7o3MkelPcYirdVS4OZVKkBhoY0hgIM7enKofgyEZlupm8akXGmFBIlgYJEMcxygknrUnaweIuXr4wk3e7AS4dF7xSdvHBHujYZum1RJWUmGxGJKi3r9YtEjrI1G2mvwpV8UMx1iANDoDMkbgHUTTfDWBeKErA7tnEHL4rdzKUYskgknaAfEDprEljMKiKbvd57gu2gCGFw3ElVgkjNmUMwz9FGprF8X7Gr+DI4m4Wg2n8XhDBG8DaDxaaakabx6UWSrOrXcxsibhWdQHKjIT7x0BiOcQaneL4S3CpbDpca8tvMWHdWtWaSCPCTlMADxHTpUbdw1zEYl1tKLbJamSjBbptvqO8eTIYgCASCxlhFVGKrRVfWOrvCyzsFVz3RW2QqFgxGU5jcgDL44JIEZT0qHxjEtcy37QAYxoxAUlomRodNPQ1JcM4p9KsurwHtsoViqMSyG54mcH3oJ8SnX0ppw1Q9m9cvAolp1ZAArknKSwhhGUgKSAJBKHNtV9XsLiSnCkw64ZWuZXm5OWTmKeA+GGGbw5yQdDMaUZ+N2bKu4cNIUL4iqoVXYxOVSdBmO/KluE8ALjE4fSA4QDIe8zgWrrIpLaW0LkaAz7w0NQWDRGxjYfEoLQZniyQ4K5V8AJAKnUKDlJGm9DimqY7aJLH3ZTvXW4rx7mYC1mdLhQMSJ1y6AcyRGgppieEq5ts+FObO4e3mlTlBDbCSVOYCN99ae2beHfh1w4h7jd5ibKwSJVFQNvJCgZrsmZOXnArRLOKw5xHdLbWVQXluDJlbvGaShBkt9YwPrg86cVGOiXFv4ZH2d7PC7ikRsPctIM0udRbyyIOcZJLRoCTrO2taLw7sZbW9aYOGyXbbAFLQ1t3AwjInlUB2A45i7lrH3LjhsrOQvdhctwLJ0ESDoMpJjJ56zPsn4tdv4S21zleKpoAMgywBlGoBzDrp8abVhFUsEZbQ9KcoPIj1j8aC3ThBSoYe3brPGYW8TiQdQHuHUx71wtuf3jWjJWRdt8I302+YPd94Bmg5QxtoSJ6wQamUeyofbqSGN4kFUNlgMdIZo0jXzkGOW1L8J4qTbLT4AAGBLcuZymTpygjXyiq5w/C5lNtjIGqgHUTvE6CYHyqW4XbVbYKyysxBIAYCNPFOmXn8+tTJKjO3ZPNhJB1AG0jUTAOhEdRy1immNQsC0EDb6vKefp1896Xv4lFGkNIEHfSI9J5zUb2hu57YNtoysT70wNwJEa/Cd6xjsuUsAYfizC9bynLyMgEAhfEY225edTn+32dLYKr4VKzEFh1kbgHSorBPYS1ZxOpGX9IjMU8YVl8LidJ8PuzB8qYY3HW7lwLbQ27DHKhzZp5uVJUEEZgOkitHGyVZa8XjsOLKPcw6EplLPlku2TKGOUjNodiDFNLmDwxRR3EhQSIUkjMYO53JPxqGw/ERfw5QiQjZTpqV3UnLE6DXTl8A8wVxraxbZlWI8DMBA5aHXnv1NNyrBcUpZwLfSMO18W+6Oe2sK0DKAFmBDTEeVI2OL4dw7C047uGMwN1YSIcgmJGvWmGJutKuqgsZ8U+6NgOm1NGYAeHUGAco3jrp61aZGCZtcQstbzZHyhssabnxTAaIk0V8fh7NoHuWi6CrBY2QxBzMJHpUfwxWY5FGh5banTnp0p5ieFlYRxmE+HZgOoH4VLnTplKF6HFrE4ZfdswfJR8OdPDgVIttYwys5JCCAig5SxBYCAYGk0FjC2yi+HxGR/Vs48OcuNIhghEBSPdE5iYphfwdy7ZAQwRsZgqSG1jfQU4tsucYpYCDE4q5eFtrIt5s0aMIZQTlzDnAY6DUDSaZDibviO4vqrgmA0FSsAmYM9D0P3VMJjBiMWtoEq4IuMYD5QpBIJBALAGCRoMrfCa4F7OlxJV2u92VmH7sQQYAAJYSd/TXaddG0pUmZ9bTGmAGHsonhZri3EId8xQBWkhVRtXgDxMCBI0OsyPDOKPcu4i9ZuWkZ3s53vSqnItxSF8JYmCDqPqjamnHey7Ye8bSreuqsENkJzSAZGQQBOkHXTzFWThnYy01hbZtYtiSWcra7pWYxrNxQTAgAzrFZccm5NXg25IRhBNbK5wzs3hrWY3MdaLm6zgoLsDPErqBOoBnyp72f7KM9u5b7wE28RY8TAgOLLJdPhAbU6qVJ0I121mrvsts7rZxJbcTcQQR1IOlSvY3szcwtxg6uspJJ8WYltBn1EgAzOuqxArdnOrK/244SuGsB7duWuX1IDBWAZWz+EKAZMfWJEA7VVcKL92+9uGRrIyhratKI12wrKWBPiCyT1yNGwrXe1+A73DLlBYpiMPchdTlTEW+80G/wCjL6UfAcBtWbt97Vxla+4e4CVIlQR4VYeHcn41NZLbtJFB452cR8IFtYa4bnepci3bIYg4bVSxEAC6YhjprFSfazspbuJhUt2XdPp1u5eXuxIQWWRyYUGDCT51bOM8TfD/AEcKq3O9vpaYs4t5FYGWEKQxEbaetSxWmTRj3aXixwvaC13dpCHNkuWVs5z/AKJ3TxCSEEAwdRUlxngGTiQvFmIuLdOVycubu77DIjAD3Fk6bilu1nZ76RxizeGgsPg0JB95jeu3HQj/ANqDy0cTINB7WO0FpAMOVc3SgcMrlAql4ynKZOaG+XnBaQX+zNO1mDFxVuYZ89pUAbxc7QkMSfecqTrv4d6suO4scJjCotMThoKhnW2hBbwIHgnS2wER9XWeclwXs133CsP3SBle7cuXW11C50yhYgnwqhkxp0qu38OMXcxBd1utCwxMnxsdiNQQE19QPq0dHK6BT6/6aP2XwaKl+9bNt7eIxD3A9tlK5TvnJPv5s89BA5U97JcJbDratECFYwRoInw6dYieU1nvZ+LXDL9hgWS/iDlENlQAW5nMIJOVzoSJX1A0fsVxg4i2CwCtbfuyBOUwikETrGvU7VNl1SsqyDWnCCmoanKNQIWWqbxTFWfpd+xeykXGW5D7f1SL8Pdq5qayn2k2/wCn+tpCf7Q/lQiWRmCxi22JUeHMSBziSRr1iKs/0wZvEoYAmCBB11BEdYFUwbGrTw/hpvBrYIzd2CubUErl36bb8pFEl2jRmnkWbGIzktAMQDLACQRqI16/DzpEHMSRBnwwdjO/nr6c9aq13iBDkROUkGTmmCRpyq+9hrKX7tlVtl5PidgxVRpoI8IYzHiGmutYShWS9iPD+H3DYNlTauZsxcZyIzMWICHp8tKS4rwi4MEtzKot2hcVDLZgCGzaMNFkCI8q3BeEW7ImxYtg/shU6zqB1qI4hbutIOGygghiqpczAjUERJH5in167KSsx72dcGXENiQ5ICqhkEDcv1BHI1L3Ox6B27u67EbIsPuNJMKoE9Y51LcI4AcIr27F67bDtmKNafU7ATlJ0EQDr9tSycLuETGaRJYFcsAEknWV061lPkaeEPqksoy76HjGBXu7hIMSFOsEazGv3Gac4Xs5iVVma2VnUzl0AHk33VoJwV20C1w+Fj4fDECPnrvrr6bVA9qOLNbRQmjPIzEe6ABJHmSR9tT55qXWhR402kNuD4K6id4seMRqAHXcGCTpMkGKaLauE5AbejE+O4gJjwmIk8jrFdwDjL9+Ld1sy3FkSB4W5QehAb5DzrQrHZ+5mAsW8KzBZuHEWmuLmMFUUI6gMF1MzuIo/N8juhtfFornC+BXbtseBWYs/d5WkN4VESYHvQfKpWx7O79uwWvOGuMyKEtKWCZ3yFyxiQFYkgKIg6mrcMFjXyG4MMGtzkNvvbYBKwfCc2nlNJjh+KVs1woUmWYYzF28onxGJIgDWNNq7FrJJX+HdkGTG4mEFuyRfyXCkM/f4bCKFBJlhIvSP1lqY4Nxi1hMEucsSC3hCNmJzEZVEeKNAT7o5kVJ8a7XWMCltbjtLki2oz3rtyNTA8TEAHflI8qjsB9DxWbE22z5jlY57oKEJkKFC36M5TGXKNGPWjrmwvFFb477UGS4FW8tlSpllt986sGgAGYiJmF0Maka1X8F20xL3ryrj7pRQrK5VLTDcsCiqBJECSOvWtHXs3gFiMLa8I8J+jhiPQ5Cae2EsL7tvL6WWX/BTJyZCvbvHd+osYi8bZcKxW2jLq0MxYoYP4VdRxHGX+9wqvcC9yty3e7vKpdWGa27qoUh52XUQT0qxcZ7QWcLa726WAzBFUKc9xm91USJZj/I9KYcA7cWcVc7vJds3CuZUvIFLrAOZCCVYajYzTBD7sZxR7iQylVjwkmTKkh19BG5310qz5qpXGeJPh7bnD27aOCXBZQynM3ibu0ZSS0kkyImdTpVvwt85ELCCVBIBkAkAkT0mi02VVFS7WXT3l3NsF8PwSSPWT9oqycFvA4e1+4ANf1RBA+VVD2qcPFxbB21uqehiy10T1P6KPiOVVXtX2uwt/F4VxbuOuDaZgKGOZGYqpO8rud/LepclHLNIccuT1WjWcXwdHIIJtkXhelYlnVcnikGRlgegHSsM9oF8XsfeZLnfXF70XFUeGymHYhQDsYSWYgnViN9K2bjHaIJgTibWVs1tWtZvdJuAZJ8tRWEcS7Vs2Jv3lRMt5LiMukMt1QrmA4IJEmZEEmqU6eCPHcbZqvsgvTwxVkEJduiNyuZy/i6TmmOhB51QuMXUwl64yW2YNcuIQsAApiL8b76a+lav2N4UuHwNhAqqxtWmuZfrP3NtWY9Sco15xVW9onA8lu1cw9ou/0gsQuYyzpdKE5QSALhB9SBzqlKiGkIcdxRHBMJctoGJNmVzRBugroYgnOwHLn6Uv7HMd3pxErlIuKGWZhgHB5ARAX4zSPavs13fCosNcLWu5ZVzgISt22STO0anfSn3sswao+KCuWKY28JBBDrAKkxvqzaiNQelQ9lLVEWNqXtXNvMU1VtKXwzeEetIsfIaZcR4Vavyt1FcaGDyOuoO4NOlf8A1pO/dg/D+ZrSGyWsGXduOzi4R0Nn+ruT4SS2QrGkncEbT0NMuy/HGtYpC7nIwKsPUaGNpzRVi9pV8G1aHM3CR1gKQfvFUbDW/Hv+edOSp4M9EvjOzN1rzhSpGYkNm5EmC2nvRqfWr72JtHAhRdd3EMQqO1u2hJ2LBczMenKPSoLC4nKoG3Tz/MGp68ZDDkV1Hp6V0P8A54tY2SpuzW+DcSF+0LggTOgM7HrpUgDWY9lfZqSO8TG3VOh8HhOw97xaz1ipft5x6/wrBLcF0XrjXFRRcXQ+EknwkEwBOp+NcVu6aNS7mOlUT2l9pVwa2raqBcxOdQ5EqgAVTOs6m4u3LN5VB9jvahiuIi/hstq3ijYdrF1JFsFVHvhy0ETIO3l1lfZ1hLuNwNx+Ihb7W7jraa4tt7lsNbTNDAaGZ89OkU2NfsnuznF7WKe4LZLqqrnlHUBySpAzqAw8J2kb027cdi7d/CXSiAXUVrlsKFXMyqSFJAG8Rqec0p2BwyTda2wKvZwzrBOz22JJ9XzmrccN+f8AzU9VLY7cXgxb2U9mExXeXnaFtm2FC6FmHjzT6aeeY1sFqyqCEXz23J5kmqh7JsCEw+ITIyXFxVzOjfVGVAgXqAogn9YPV5KH8/8Amn1V2Ls2siOU9PmfwppjeEi7HeHMo1ySQk9SB73xqRy0OX1qqEnRnPGuA4xMeuItWDftJaNoKbyEwzK5KBgIMqBBPnPKofB4TitnE371vBhUv5SbZdQQUBAbwBhmIJneYGula4R60OWihGX3eM8VG+CP8Z/yUm3F+Lf/AIJ/jI/wVqlBSoLMV41Z4riGsk4QDubneZSS+YgFY9wACC3I8umqHH+DcTxj2owzWWSYcF1eWke8PdWCefM1uMUBYbTqRoKKDZnXYPgjYTB3lvhQXvFrjEqSRktxnJMt4g28mT50/wAXxtrdvMlxEsFGPev7iFl/RkE+8SxHgEk/Gmfb3CYtrJ8OVFuIzFXB7z31CbggZmQ6jXLWR9q7WJTDYdbzE2zdv92CxIPdph0JyzoA2cDnq3I6i1Y3gu9jtUtzA4jD4vF99iEi9bzaFsq6qpACiZPhkmGMAiqpxjg5s3IW6t0ZUPgGYPnQPKkTI3M1CcCQHE2GIDQWYgiQSiM4kH3hIkjnV8uYXvsZbuCDdCZgxOhOfwk/A5fSsJr4zp4uX6lWS5djMU1zhVm1fw7svdm3JQMhCMwQlSSw8IXUjfXpWMYfC95ie6G8v4JQvKK5y6INfDzy/CtB9nvaixhMTfS/dde+ywWLNbVkLhp/UJka7acqqd17dniTYkCbRxuLAysGLoFTVTABB74FfInXmdYu0mZTxJw/pqXYPA3mwCNdvXgzM5UZ1bKgYqq6g6aTG4zRyAFe9o3bDE4G4tpZuI6BxcuBYLZnBQQmUkAKY31FM8f2+uPhEXB91hz3rD/eFe+ygMSe6ygrLyfQdDVv4biTf4SrYhkuXDbdSyqtyXXMohD4Td0ErtM8qqyXFpDHsDebF4Tv8RaW07OQr2ibJuqugY92Qd8y+cTzq2cH4FbW+LozF15u5doII3aT9tYwHxdi0Xwl+4tpRMojtZSN/FlNtljdlEA6zE1a/Zn21xuJx6WcR3Rtm075lWCYHhMhojflyoEIW30o9i6AcvmT+ftprh7ojeaVS42YaAjrOvPlUspEmb2UT5cqZXMQGysOYM+XrS3ezp91V3tfxV8LattayyWKnMC31SevlVwdSsmWiB9oV0F7ABmA/wBuT8KquBP6UD9qhx2Le6xe4xdo3P3ADQD0pLC38rq3Q/OdKptOVmdYLgzgG2TtnB/n99Twve6eoP2mqqnEE0BI0ERS/wD/AKEBSqySAYPSNR6/6V394pXZiatwPisBWttqAAemmkHyqK9sRfEpg2S07IC6uQMyBnyZQYMgjK2pEQx1qh8F4++HcESUI1HPlJ+2r8nGVvooB8J8W5Anp0261wupHRFlV7O9nMRg2a/BTOrWxEEorDMc2WcoMASY28xUpwvH3LFwXbbspBBMH3hOx6g1bbFwBZX7vPUR9lRnFOD94wyqPGVWBIGY+6dB58ua+dHqimsmi4bgmS416y+U3EUEFZWFkrzn6x5wJMASZkbFu4D4mVh5Agj7TNdg8OLdtEBJCIqgnUnKAJPypcGpQhjiOB22Zm8SsxBYhjqQAoMGQNANopSxw8oR+luEcwxzT8eVO66mB0V0UNBQB0UNBXTQBxFdl8q6a6aACm3XFBRq6gRF9obafRbpcwoQtJOgy6j7QKx/2ocAuXcDZvoUuJZxN9f0ZzDLeZIGg1PeoywOo61udV/HdkLLI8AySXAJYqGzZwYBEw2okmNIqWvo/lGFdjOHS9sFIJt3WmNf6m7tPlpUwvGu5FlV3e00kiGBtObYGonWLnlU5wXBN9J4c9sgEi5bMie7NvvMwjTN7/8AaFQ/bXCg4m+hbx27lq0uURDYoYhgLanZfcMA/wD0zudKyavJcX1VFW4o3j3zEkknLBMGIJgSdKm+weCt4jFJ3qd7btpelQAfFdRLRYiQSMoAnWCFOlVvHXbveKHYtJAjKJk6bgTM8q0zsB7P7lrFNcv2w1p8OGE6eO6VOWN5UK07asKcUS3btGTdq+GjCY+7bUyEYFWP1gYYExziASOYNJcE45iEdrdm4QMRNt7ZaEbvhkkyYVtdH3HzqZ9q2Hy8UvqEZFUIEmfEBbXUE7iZ9KrGFwTXFulRPdp3h6wHRDA8s8+gNWsCk7dmw3eE3cXZ8GLS2tvwmz/VdxlZSEupn1ZYjNsRGlD7LuA3P9pfSQ/e2Mt1AyhhbLsEzlCfCwLD3l3IM7VOcN7M2MZg8PfVEDvbVwXtJfVSQMwi4JAzdGG1WHs9hcWl9Vu3LVy0FPu2u6YHkAoJXL8aokzK01PFfbzqMtXKd2H+yoZaHqNrVa9oy/0a1/7wHzt3PwqwK2vnP86ge3iThQf1bqH7GX/FQgejPV3Go5yTy/PSgs3FDgkGAQfyKTY6n1oCulMlB+81J6mfmaWsklh99NRT7BtrQQyRtHVdZ5fdVz7O2glpPOT5ak/n/UCqMmU79KnLPGbttLWW4cpJWDB6EDUcgOvIdKadZKhs0fhdyQw3h+fmZ/P/AIqw8IsxcskwoLaMdQSsGPJjAA/0qm8DvmQSZziT5E6n8/6VcuE4lLlt7OYZ/eHkSJBHnNN5NXgu4roqM4PxHvLYLb7HyI3qTBoIBy0GWhmoftV2iXBYZr7IXhlXKDGrGBJ5Ch0gSsl4oYrOuzHtis4rFphmt5GuEqjTpmAJAYHaYIHnGmumiA0J2DBrq6upgBNdmoa6gQ14lxO3YtNdvMEtoJZjsP8AWqhwf2w4HE4oYde8RmYLbZ1AS4W2AIYwSdBIEkgVZO1HA1xmDvYdo/SoQCfqtujeoYA/CvNtrgNzBY2y1wNFnEW2uBRLL3VxS0CfFsYjeocqdMdOsHqQNXE0lh7yuquhDKwBUjYg6g0cpVCKXi+EPhmt3O7z27OIe6GV5YLcVQ2ZSo8zpI9Kz7ttjlucZsunedw9yw1xhbJOaz70KRrlVh4thnboRW4vYB3qE4h2Lwt66t25aBdFKiCyiD+ypAPrSSoJZMmxOGw7cfshWHcPiBfEyoBYm5llhp+mBEbRpzrcc0isQ9ofBUt8QsiyrFbfd94EVrhtqHDsxMkiFLHXoddIq98L4XcKZsHjQydMug9RrB9QKaEZN7W8MW43dRRrc7kDkCXtIs/OBPlTf2c9kvp6422GhvowCchmN1HXNofDNsA6bE1Z/aP2dxVvE2eI3FS6LJt94UMaWrgKlhA0M5SRtpQ+wdALuMIGy2hv1a7+FIDU+BcIGGwtmwu1u2F66ga8hzmpPAjx/A02bE+VK8Nvhn06UxmHWTTq1c2qMt36OMVFTQ7JcX4g1H9orBxFk21IDEgydtDPKmOL4oNgfhRMPfdyIEAdaaQnIrt/sfiFE5Vb91h/iimF3hl5fetP/CSPmNK0i3ac+9t8hRnx6IN837u3zqmkJWZUgE/P7qc4dtqlO03GTfuFMip3TOARJZoMGT0MVFYX3h6/makTJGyesGhx3EVVQo1IIPoRv9lHLjSonFj8igSLhwHtorXEtumSYVXDFoOgGbTaY9PSpDF8acYxnttlIbKBr9UAEH5H51nINSq8ShUy+8PeJM+XPnzobtUXZufYrtYLjlXOUtuOjb/brV+t4iPOvMfDeLufEph1j19ZmtM4B7VWtoFvWM8aZw2vyy0rrY1nRp1vioI8Svb/AHlI+MiV+2qf7V8YLnDriWyC4K3dCPcstnc+cKDpueVOcD7VMNd0y3FbkCog6TuCfup7wy4mKfvnRT3beAZB4SQDmBIzTS3gtXHJg3ZuxbGNw93V8l9LrAGPDbOaZ2UAgGT/ADr0XwDtFZxthb2HbMjeUFTGqsORE1ifteIw13JaVE+kyzlAFbLbaAhC/VMj1186T9ivadrOM+jE+C+pAH7ajMPmA4+NNKiJSTeEehQaNTNLzUcYjy+2qEOaKTSX0gc6Hvh1oADFXIRiTACnXppWJ+0XCTxEsGJm2gKkyAygeIdNGWB1BNbDxq/lw90jU5CBoGknQaEgHXqQKx7jpD8QxYJHhyhZmZW1b2+X31Ehkj2T7VXsN4PftFoCk+71y9B5fHrOr4XFC4iuNmUMPiJrEMM+UL5udekqTWtdlMVmwqSdpX5GY+RpQk2OSpE1NEJrpoprUgrDcMvYbF3rmGsJdGJys7Nc7soyBtzlYsDOnTbaofF8NxYvG5Yw/cP9ZkuoyP8A8rR90eVXxjSbGhYAzztXxPGtgr9m9hh+ktOmdZIEqYJylgOvKqp7IO0FnDJiO9DfpLiwwAYQF2Os/W6VtL1QLXswyK6pfAU3WdF7lRkDbqWDZm+cDkBR9EW/B4+1fXNbYOPLceRG4PrT/hdsC4SN4P8AKs+4dwTF4K6XW0t8FSDlYKYkGfEJnyE1bOyfHDevOj2blllTMc+xlgNNp+VKh2Zvc9k3FPq27P8A/Yf5aKnsf4kffVD5C6sfyrfa6mSYbb9lOLQf1GY9Fe395YU3xHY7iq6WsAR+0btg/Z3tb1XUhnnh+w/F93wlxvLvLBHyFynK9h8aUcnCXVYqwy+EyY0g5vvrfq6gDy7xL2Z8SOIuMuCulWYkaLqD/wA1MT7POI22GbBYj1Fsv/0zFesK5aKA8qXex2OUScHij6WLp+5aZYjsZjW2weLH/wCte/yV66oRRQUeOD2RxgYA4XErrzw93T4ZaUPZLGASMNeIB/8AtOCdDspAY7chFexK6lRR4/wPB8Qt1S1i+oJgk2rgidNyvWKmLbspA96QSOW0fjXqc1RO3uw9G+8VnN0VBfDKOD3271Vy6kNBkQPD860js7xRMPhsRevHLbtEMYkmCogAcyToOsiqRhP94X0f/pqd4v8A8Jx/ra/60qYvJpJfiZR224y+MxbX2GUMtsKszkGQNHzJPxppwK81rE2bie9bcOupElNQJA0B2PlmpXE7j923/dLXYH3x+4/921aNmC2ep8HiluW0uIZR0V1OkEOAwI+BFLaVDdjv+GYL/wCJh/7lKmBWgHUBWhG1c/KgCv8AbHiQt2e6V1W9e8NtZAY7AsAeQkSeVZBxbiB/2jfaJBupJmB4rNuTB6SavPtN/wCIcN9b/wDdVn/Ff95vfv2/7i1WMnk0rBLYhT3TwNV8Qjqhn7dvjV29nfF5zW9wwDAeY3+yPlVSPuv6Gpb2bf1qfuH/AKamOwejTu+FFN9esfZ99Aaj8Ruv71bmZIk9KIzUnhufr+NGvbH0P3UwCk0i1KDYfnlRWpAN3anfBj4z6fzppe2p1wP3j6Uhn//Z"/>
          <p:cNvSpPr>
            <a:spLocks noChangeAspect="1" noChangeArrowheads="1"/>
          </p:cNvSpPr>
          <p:nvPr/>
        </p:nvSpPr>
        <p:spPr bwMode="auto">
          <a:xfrm>
            <a:off x="63500" y="-11787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pic>
        <p:nvPicPr>
          <p:cNvPr id="20496" name="Picture 16" descr="http://www.selcuk.edu.tr/data/images/_mg_87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21851"/>
            <a:ext cx="4357686" cy="1821651"/>
          </a:xfrm>
          <a:prstGeom prst="rect">
            <a:avLst/>
          </a:prstGeom>
          <a:noFill/>
        </p:spPr>
      </p:pic>
      <p:pic>
        <p:nvPicPr>
          <p:cNvPr id="20498" name="Picture 18" descr="http://www.selcuk.edu.tr/data/images/_mg_88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321851"/>
            <a:ext cx="4786314" cy="1821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2590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http://i.onbesyirmibes.org/image/2009/10/23/1959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0"/>
            <a:ext cx="3000364" cy="5143500"/>
          </a:xfrm>
          <a:prstGeom prst="rect">
            <a:avLst/>
          </a:prstGeom>
          <a:noFill/>
        </p:spPr>
      </p:pic>
      <p:pic>
        <p:nvPicPr>
          <p:cNvPr id="21508" name="Picture 4" descr="http://www.salgit.com/resimler/bir/adnan-menderes-universitesi-kampusu-2791279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286116" cy="5143500"/>
          </a:xfrm>
          <a:prstGeom prst="rect">
            <a:avLst/>
          </a:prstGeom>
          <a:noFill/>
        </p:spPr>
      </p:pic>
      <p:pic>
        <p:nvPicPr>
          <p:cNvPr id="21506" name="Picture 2" descr="http://www.topragiz.biz/resim/images/b379990an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0"/>
            <a:ext cx="2881306" cy="51435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ESKİŞEHİR ANADOLU  ÜNİVERSİTESİ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568324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http://osymtercih.net/sites/default/files/akdeniz_universitesi_yazi.jpg?13075606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" y="0"/>
            <a:ext cx="9143999" cy="2301720"/>
          </a:xfrm>
          <a:prstGeom prst="rect">
            <a:avLst/>
          </a:prstGeom>
          <a:noFill/>
        </p:spPr>
      </p:pic>
      <p:pic>
        <p:nvPicPr>
          <p:cNvPr id="1028" name="Picture 4" descr="http://www.resimbul.com/sonuc/c/universite/akdeniz-universitesi/akdeniz-universitesi-92e4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01720"/>
            <a:ext cx="2555776" cy="2841780"/>
          </a:xfrm>
          <a:prstGeom prst="rect">
            <a:avLst/>
          </a:prstGeom>
          <a:noFill/>
        </p:spPr>
      </p:pic>
      <p:pic>
        <p:nvPicPr>
          <p:cNvPr id="1030" name="Picture 6" descr="http://osymtercih.net/sites/default/files/akdeniz_universitesi_cay_bahcesi.jpg?13075609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7" y="2301720"/>
            <a:ext cx="3600400" cy="2841780"/>
          </a:xfrm>
          <a:prstGeom prst="rect">
            <a:avLst/>
          </a:prstGeom>
          <a:noFill/>
        </p:spPr>
      </p:pic>
      <p:pic>
        <p:nvPicPr>
          <p:cNvPr id="1032" name="Picture 8" descr="http://www.ressim.net/l/upload/e119b2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301720"/>
            <a:ext cx="3059832" cy="28417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01613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rehberimtr.com/wp-content/uploads/s%C3%BCleyman-demirel-%C3%BCniversitesi-giri%C5%9F-450x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1920" cy="5143500"/>
          </a:xfrm>
          <a:prstGeom prst="rect">
            <a:avLst/>
          </a:prstGeom>
          <a:noFill/>
        </p:spPr>
      </p:pic>
      <p:pic>
        <p:nvPicPr>
          <p:cNvPr id="30724" name="Picture 4" descr="http://img25.imageshack.us/img25/6941/78287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0"/>
            <a:ext cx="529208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89619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resimbul.com/sonuc/d/universite/gazi-universitesi/gazi-universitesi-3ed6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4048" cy="5143500"/>
          </a:xfrm>
          <a:prstGeom prst="rect">
            <a:avLst/>
          </a:prstGeom>
          <a:noFill/>
        </p:spPr>
      </p:pic>
      <p:pic>
        <p:nvPicPr>
          <p:cNvPr id="31748" name="Picture 4" descr="http://www.resimbul.com/sonuc/d/universite/gazi-universite/gazi-universite-819a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0"/>
            <a:ext cx="4139952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231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4" y="-11072"/>
            <a:ext cx="9175374" cy="5154572"/>
          </a:xfrm>
        </p:spPr>
      </p:pic>
    </p:spTree>
    <p:extLst>
      <p:ext uri="{BB962C8B-B14F-4D97-AF65-F5344CB8AC3E}">
        <p14:creationId xmlns:p14="http://schemas.microsoft.com/office/powerpoint/2010/main" val="671486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www.rehberlikservisim.com</a:t>
            </a:r>
          </a:p>
        </p:txBody>
      </p:sp>
      <p:pic>
        <p:nvPicPr>
          <p:cNvPr id="56322" name="Picture 2" descr="C:\Users\Cumalı\Desktop\MOTİVASYON 2021 DÖKÜMAN\cfly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" y="0"/>
            <a:ext cx="9139132" cy="7551401"/>
          </a:xfrm>
        </p:spPr>
      </p:pic>
    </p:spTree>
    <p:extLst>
      <p:ext uri="{BB962C8B-B14F-4D97-AF65-F5344CB8AC3E}">
        <p14:creationId xmlns:p14="http://schemas.microsoft.com/office/powerpoint/2010/main" val="551387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2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eri">
  <a:themeElements>
    <a:clrScheme name="Galeri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eri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2878</TotalTime>
  <Words>446</Words>
  <Application>Microsoft Office PowerPoint</Application>
  <PresentationFormat>Ekran Gösterisi (16:9)</PresentationFormat>
  <Paragraphs>110</Paragraphs>
  <Slides>57</Slides>
  <Notes>2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57</vt:i4>
      </vt:variant>
    </vt:vector>
  </HeadingPairs>
  <TitlesOfParts>
    <vt:vector size="66" baseType="lpstr">
      <vt:lpstr>Albertus Extra Bold</vt:lpstr>
      <vt:lpstr>Arial</vt:lpstr>
      <vt:lpstr>Arial Black</vt:lpstr>
      <vt:lpstr>Calibri</vt:lpstr>
      <vt:lpstr>Calibri Light</vt:lpstr>
      <vt:lpstr>Palatino Linotype</vt:lpstr>
      <vt:lpstr>Times New Roman</vt:lpstr>
      <vt:lpstr>Office Teması</vt:lpstr>
      <vt:lpstr>Galeri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BAZEN GEMİLERİ YAKMAK GEREKİR NE DERSİNİZ?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DENEMEKTEN VAZGEÇME</vt:lpstr>
      <vt:lpstr>PowerPoint Sunusu</vt:lpstr>
      <vt:lpstr>PowerPoint Sunusu</vt:lpstr>
      <vt:lpstr>“Bazı şeyleri satın alamazsın; kazanman gerekir. Bazı şeyleri hemen kazanamazsın; uğruna savaşman ve yaşaman gerekir.”</vt:lpstr>
      <vt:lpstr>Başarıya Nasıl Ulaşırız?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Bunları düşündünüz mü?</vt:lpstr>
      <vt:lpstr>İLKOKUL   ORTAOKUL       LİSE              ÜNİVERSİTE</vt:lpstr>
      <vt:lpstr>PowerPoint Sunusu</vt:lpstr>
      <vt:lpstr>                            Ev kirası:                              10000 tl     elektrik faturası:                             500 tl        su faturası:                               200       ekmek :20 x 30=                           600tl   telefon faturası=                               400tl     market  ihtiyacı=                          4000 PAZAR gideri=                                 2000   ISINMA VE SERİNLEME gideri=2000 TOPLAM   =                   19700  eğlence=? Giyim harcamaları=? Birikim=? Gelecek planların(araba&amp;ev)=?  </vt:lpstr>
      <vt:lpstr>PowerPoint Sunusu</vt:lpstr>
      <vt:lpstr>PowerPoint Sunusu</vt:lpstr>
      <vt:lpstr>PowerPoint Sunusu</vt:lpstr>
      <vt:lpstr>İSTANBUL ÜNİVERSİTESİ</vt:lpstr>
      <vt:lpstr>ANKARA OTDÜ</vt:lpstr>
      <vt:lpstr>KONYA SELÇUK  ÜNİVERSİTESİ</vt:lpstr>
      <vt:lpstr>ESKİŞEHİR ANADOLU  ÜNİVERSİTESİ </vt:lpstr>
      <vt:lpstr>PowerPoint Sunusu</vt:lpstr>
      <vt:lpstr>PowerPoint Sunusu</vt:lpstr>
      <vt:lpstr>PowerPoint Sunusu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win7</dc:creator>
  <cp:lastModifiedBy>ismail ersoy</cp:lastModifiedBy>
  <cp:revision>138</cp:revision>
  <dcterms:created xsi:type="dcterms:W3CDTF">2017-11-01T05:55:49Z</dcterms:created>
  <dcterms:modified xsi:type="dcterms:W3CDTF">2024-10-02T18:06:51Z</dcterms:modified>
</cp:coreProperties>
</file>