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Default Extension="xls" ContentType="application/vnd.ms-excel"/>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3" r:id="rId1"/>
  </p:sldMasterIdLst>
  <p:notesMasterIdLst>
    <p:notesMasterId r:id="rId61"/>
  </p:notesMasterIdLst>
  <p:handoutMasterIdLst>
    <p:handoutMasterId r:id="rId62"/>
  </p:handoutMasterIdLst>
  <p:sldIdLst>
    <p:sldId id="256" r:id="rId2"/>
    <p:sldId id="346" r:id="rId3"/>
    <p:sldId id="257" r:id="rId4"/>
    <p:sldId id="407" r:id="rId5"/>
    <p:sldId id="386" r:id="rId6"/>
    <p:sldId id="362" r:id="rId7"/>
    <p:sldId id="266" r:id="rId8"/>
    <p:sldId id="410" r:id="rId9"/>
    <p:sldId id="394" r:id="rId10"/>
    <p:sldId id="262" r:id="rId11"/>
    <p:sldId id="383" r:id="rId12"/>
    <p:sldId id="387" r:id="rId13"/>
    <p:sldId id="388" r:id="rId14"/>
    <p:sldId id="389" r:id="rId15"/>
    <p:sldId id="411" r:id="rId16"/>
    <p:sldId id="397" r:id="rId17"/>
    <p:sldId id="329" r:id="rId18"/>
    <p:sldId id="328" r:id="rId19"/>
    <p:sldId id="404" r:id="rId20"/>
    <p:sldId id="398" r:id="rId21"/>
    <p:sldId id="395" r:id="rId22"/>
    <p:sldId id="299" r:id="rId23"/>
    <p:sldId id="384" r:id="rId24"/>
    <p:sldId id="396" r:id="rId25"/>
    <p:sldId id="390" r:id="rId26"/>
    <p:sldId id="391" r:id="rId27"/>
    <p:sldId id="338" r:id="rId28"/>
    <p:sldId id="412" r:id="rId29"/>
    <p:sldId id="392" r:id="rId30"/>
    <p:sldId id="393" r:id="rId31"/>
    <p:sldId id="413" r:id="rId32"/>
    <p:sldId id="331" r:id="rId33"/>
    <p:sldId id="335" r:id="rId34"/>
    <p:sldId id="336" r:id="rId35"/>
    <p:sldId id="415" r:id="rId36"/>
    <p:sldId id="403" r:id="rId37"/>
    <p:sldId id="401" r:id="rId38"/>
    <p:sldId id="402" r:id="rId39"/>
    <p:sldId id="367" r:id="rId40"/>
    <p:sldId id="368" r:id="rId41"/>
    <p:sldId id="369" r:id="rId42"/>
    <p:sldId id="409" r:id="rId43"/>
    <p:sldId id="364" r:id="rId44"/>
    <p:sldId id="385" r:id="rId45"/>
    <p:sldId id="351" r:id="rId46"/>
    <p:sldId id="372" r:id="rId47"/>
    <p:sldId id="270" r:id="rId48"/>
    <p:sldId id="345" r:id="rId49"/>
    <p:sldId id="272" r:id="rId50"/>
    <p:sldId id="273" r:id="rId51"/>
    <p:sldId id="414" r:id="rId52"/>
    <p:sldId id="408" r:id="rId53"/>
    <p:sldId id="406" r:id="rId54"/>
    <p:sldId id="291" r:id="rId55"/>
    <p:sldId id="357" r:id="rId56"/>
    <p:sldId id="358" r:id="rId57"/>
    <p:sldId id="359" r:id="rId58"/>
    <p:sldId id="274" r:id="rId59"/>
    <p:sldId id="382" r:id="rId60"/>
  </p:sldIdLst>
  <p:sldSz cx="12192000" cy="6858000"/>
  <p:notesSz cx="6784975" cy="9906000"/>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0"/>
      </p:ext>
    </p:extLst>
  </p:showPr>
  <p:clrMru>
    <a:srgbClr val="0C22F2"/>
    <a:srgbClr val="FF9933"/>
    <a:srgbClr val="FF9966"/>
    <a:srgbClr val="FF6600"/>
    <a:srgbClr val="FD6FDF"/>
    <a:srgbClr val="DF5841"/>
    <a:srgbClr val="FFFF21"/>
    <a:srgbClr val="3FE911"/>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969" autoAdjust="0"/>
    <p:restoredTop sz="87544" autoAdjust="0"/>
  </p:normalViewPr>
  <p:slideViewPr>
    <p:cSldViewPr snapToGrid="0">
      <p:cViewPr>
        <p:scale>
          <a:sx n="71" d="100"/>
          <a:sy n="71" d="100"/>
        </p:scale>
        <p:origin x="-660" y="210"/>
      </p:cViewPr>
      <p:guideLst>
        <p:guide orient="horz" pos="2160"/>
        <p:guide pos="3840"/>
      </p:guideLst>
    </p:cSldViewPr>
  </p:slideViewPr>
  <p:notesTextViewPr>
    <p:cViewPr>
      <p:scale>
        <a:sx n="1" d="1"/>
        <a:sy n="1" d="1"/>
      </p:scale>
      <p:origin x="0" y="0"/>
    </p:cViewPr>
  </p:notesTextViewPr>
  <p:sorterViewPr>
    <p:cViewPr>
      <p:scale>
        <a:sx n="100" d="100"/>
        <a:sy n="100" d="100"/>
      </p:scale>
      <p:origin x="0" y="21366"/>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AFD96D-40CA-44E1-B2FC-B11BF8C06135}"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tr-TR"/>
        </a:p>
      </dgm:t>
    </dgm:pt>
    <dgm:pt modelId="{684C9399-CBAA-4715-A5E8-FA98109661E7}">
      <dgm:prSet phldrT="[Metin]" custT="1"/>
      <dgm:spPr/>
      <dgm:t>
        <a:bodyPr/>
        <a:lstStyle/>
        <a:p>
          <a:r>
            <a:rPr lang="tr-TR" sz="3100" b="1" dirty="0" smtClean="0">
              <a:latin typeface="Calibri" panose="020F0502020204030204" pitchFamily="34" charset="0"/>
            </a:rPr>
            <a:t>Emniyet Genel Müdürlüğü</a:t>
          </a:r>
          <a:endParaRPr lang="tr-TR" sz="3100" b="1" dirty="0">
            <a:latin typeface="Calibri" panose="020F0502020204030204" pitchFamily="34" charset="0"/>
          </a:endParaRPr>
        </a:p>
      </dgm:t>
    </dgm:pt>
    <dgm:pt modelId="{4330E167-2226-4AE5-973D-B3AF74A57B92}" type="parTrans" cxnId="{6DFAA334-9024-4901-B8DE-896B1FD26C1A}">
      <dgm:prSet/>
      <dgm:spPr/>
      <dgm:t>
        <a:bodyPr/>
        <a:lstStyle/>
        <a:p>
          <a:endParaRPr lang="tr-TR" sz="2400" b="1">
            <a:latin typeface="Calibri" panose="020F0502020204030204" pitchFamily="34" charset="0"/>
          </a:endParaRPr>
        </a:p>
      </dgm:t>
    </dgm:pt>
    <dgm:pt modelId="{D122C098-F2EB-4E86-B13A-64548CB90212}" type="sibTrans" cxnId="{6DFAA334-9024-4901-B8DE-896B1FD26C1A}">
      <dgm:prSet/>
      <dgm:spPr/>
      <dgm:t>
        <a:bodyPr/>
        <a:lstStyle/>
        <a:p>
          <a:endParaRPr lang="tr-TR" sz="2400" b="1">
            <a:latin typeface="Calibri" panose="020F0502020204030204" pitchFamily="34" charset="0"/>
          </a:endParaRPr>
        </a:p>
      </dgm:t>
    </dgm:pt>
    <dgm:pt modelId="{4769C101-D5E8-412E-B909-52675C29451A}">
      <dgm:prSet phldrT="[Metin]" custT="1"/>
      <dgm:spPr/>
      <dgm:t>
        <a:bodyPr/>
        <a:lstStyle/>
        <a:p>
          <a:r>
            <a:rPr lang="tr-TR" sz="3100" b="1" dirty="0" smtClean="0">
              <a:latin typeface="Calibri" panose="020F0502020204030204" pitchFamily="34" charset="0"/>
            </a:rPr>
            <a:t>155 İhbar Hattı</a:t>
          </a:r>
          <a:endParaRPr lang="tr-TR" sz="3100" b="1" dirty="0">
            <a:latin typeface="Calibri" panose="020F0502020204030204" pitchFamily="34" charset="0"/>
          </a:endParaRPr>
        </a:p>
      </dgm:t>
    </dgm:pt>
    <dgm:pt modelId="{8748F759-B247-4C31-A09E-9A38A89827C1}" type="parTrans" cxnId="{678708D0-F5F8-42AC-A230-7A09AA0CC75F}">
      <dgm:prSet/>
      <dgm:spPr/>
      <dgm:t>
        <a:bodyPr/>
        <a:lstStyle/>
        <a:p>
          <a:endParaRPr lang="tr-TR" sz="2400" b="1">
            <a:latin typeface="Calibri" panose="020F0502020204030204" pitchFamily="34" charset="0"/>
          </a:endParaRPr>
        </a:p>
      </dgm:t>
    </dgm:pt>
    <dgm:pt modelId="{13906A3C-AEC5-44F8-B4C9-4F1B414FB88B}" type="sibTrans" cxnId="{678708D0-F5F8-42AC-A230-7A09AA0CC75F}">
      <dgm:prSet/>
      <dgm:spPr/>
      <dgm:t>
        <a:bodyPr/>
        <a:lstStyle/>
        <a:p>
          <a:endParaRPr lang="tr-TR" sz="2400" b="1">
            <a:latin typeface="Calibri" panose="020F0502020204030204" pitchFamily="34" charset="0"/>
          </a:endParaRPr>
        </a:p>
      </dgm:t>
    </dgm:pt>
    <dgm:pt modelId="{E69DE32B-FCCF-416B-BF38-CF8B5DF7C118}">
      <dgm:prSet phldrT="[Metin]" custT="1"/>
      <dgm:spPr/>
      <dgm:t>
        <a:bodyPr/>
        <a:lstStyle/>
        <a:p>
          <a:r>
            <a:rPr lang="tr-TR" sz="3100" b="1" dirty="0" smtClean="0">
              <a:latin typeface="Calibri" panose="020F0502020204030204" pitchFamily="34" charset="0"/>
            </a:rPr>
            <a:t>Jandarma Genel Komutanlığı</a:t>
          </a:r>
          <a:endParaRPr lang="tr-TR" sz="3100" b="1" dirty="0">
            <a:latin typeface="Calibri" panose="020F0502020204030204" pitchFamily="34" charset="0"/>
          </a:endParaRPr>
        </a:p>
      </dgm:t>
    </dgm:pt>
    <dgm:pt modelId="{F094E665-D551-4AB8-80DA-D18BC46271D5}" type="parTrans" cxnId="{97B95757-C515-42B0-A4A1-020DD4A45593}">
      <dgm:prSet/>
      <dgm:spPr/>
      <dgm:t>
        <a:bodyPr/>
        <a:lstStyle/>
        <a:p>
          <a:endParaRPr lang="tr-TR" sz="2400" b="1">
            <a:latin typeface="Calibri" panose="020F0502020204030204" pitchFamily="34" charset="0"/>
          </a:endParaRPr>
        </a:p>
      </dgm:t>
    </dgm:pt>
    <dgm:pt modelId="{7C1FB350-D8F8-4FEF-BA0A-C3380591834B}" type="sibTrans" cxnId="{97B95757-C515-42B0-A4A1-020DD4A45593}">
      <dgm:prSet/>
      <dgm:spPr/>
      <dgm:t>
        <a:bodyPr/>
        <a:lstStyle/>
        <a:p>
          <a:endParaRPr lang="tr-TR" sz="2400" b="1">
            <a:latin typeface="Calibri" panose="020F0502020204030204" pitchFamily="34" charset="0"/>
          </a:endParaRPr>
        </a:p>
      </dgm:t>
    </dgm:pt>
    <dgm:pt modelId="{39147AD7-BD00-4A39-8203-49B51AF18AB5}">
      <dgm:prSet phldrT="[Metin]" custT="1"/>
      <dgm:spPr/>
      <dgm:t>
        <a:bodyPr/>
        <a:lstStyle/>
        <a:p>
          <a:r>
            <a:rPr lang="tr-TR" sz="3100" b="1" dirty="0" smtClean="0">
              <a:latin typeface="Calibri" panose="020F0502020204030204" pitchFamily="34" charset="0"/>
            </a:rPr>
            <a:t>156 İhbar Hattı</a:t>
          </a:r>
          <a:endParaRPr lang="tr-TR" sz="3100" b="1" dirty="0">
            <a:latin typeface="Calibri" panose="020F0502020204030204" pitchFamily="34" charset="0"/>
          </a:endParaRPr>
        </a:p>
      </dgm:t>
    </dgm:pt>
    <dgm:pt modelId="{83DE0AA2-5507-4B73-BADC-A394D0C0ACEC}" type="parTrans" cxnId="{4C1D6087-F1B7-4E50-98A8-0AF3D09DE8FC}">
      <dgm:prSet/>
      <dgm:spPr/>
      <dgm:t>
        <a:bodyPr/>
        <a:lstStyle/>
        <a:p>
          <a:endParaRPr lang="tr-TR" sz="2400" b="1">
            <a:latin typeface="Calibri" panose="020F0502020204030204" pitchFamily="34" charset="0"/>
          </a:endParaRPr>
        </a:p>
      </dgm:t>
    </dgm:pt>
    <dgm:pt modelId="{2553DAA1-AEBD-4FE4-8A53-A78B834014EB}" type="sibTrans" cxnId="{4C1D6087-F1B7-4E50-98A8-0AF3D09DE8FC}">
      <dgm:prSet/>
      <dgm:spPr/>
      <dgm:t>
        <a:bodyPr/>
        <a:lstStyle/>
        <a:p>
          <a:endParaRPr lang="tr-TR" sz="2400" b="1">
            <a:latin typeface="Calibri" panose="020F0502020204030204" pitchFamily="34" charset="0"/>
          </a:endParaRPr>
        </a:p>
      </dgm:t>
    </dgm:pt>
    <dgm:pt modelId="{71E2CD41-E627-418C-8650-16F63F39BA58}">
      <dgm:prSet phldrT="[Metin]"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tr-TR" sz="3100" b="1" dirty="0" smtClean="0">
              <a:latin typeface="Calibri" panose="020F0502020204030204" pitchFamily="34" charset="0"/>
            </a:rPr>
            <a:t>Aile ve Sosyal Politikalar Bakanlığı</a:t>
          </a:r>
        </a:p>
      </dgm:t>
    </dgm:pt>
    <dgm:pt modelId="{6388B8B7-DA4F-4CDD-BC19-CD399127238A}" type="parTrans" cxnId="{1B2EDC6F-4951-4FEB-91EF-DFD1ACA48969}">
      <dgm:prSet/>
      <dgm:spPr/>
      <dgm:t>
        <a:bodyPr/>
        <a:lstStyle/>
        <a:p>
          <a:endParaRPr lang="tr-TR" sz="2400" b="1">
            <a:latin typeface="Calibri" panose="020F0502020204030204" pitchFamily="34" charset="0"/>
          </a:endParaRPr>
        </a:p>
      </dgm:t>
    </dgm:pt>
    <dgm:pt modelId="{0FBA3289-011C-430B-8F0A-E27C7A9856D1}" type="sibTrans" cxnId="{1B2EDC6F-4951-4FEB-91EF-DFD1ACA48969}">
      <dgm:prSet/>
      <dgm:spPr/>
      <dgm:t>
        <a:bodyPr/>
        <a:lstStyle/>
        <a:p>
          <a:endParaRPr lang="tr-TR" sz="2400" b="1">
            <a:latin typeface="Calibri" panose="020F0502020204030204" pitchFamily="34" charset="0"/>
          </a:endParaRPr>
        </a:p>
      </dgm:t>
    </dgm:pt>
    <dgm:pt modelId="{D24FE1A0-CBA7-4323-B60B-4D1C44A665EE}">
      <dgm:prSet phldrT="[Metin]"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tr-TR" sz="3100" b="1" dirty="0" smtClean="0">
              <a:latin typeface="Calibri" panose="020F0502020204030204" pitchFamily="34" charset="0"/>
            </a:rPr>
            <a:t>183 İhbar Hattı</a:t>
          </a:r>
        </a:p>
      </dgm:t>
    </dgm:pt>
    <dgm:pt modelId="{73519A14-7F16-4F1B-BAE0-C86A3BCAB7BD}" type="parTrans" cxnId="{9EBF2400-6C44-4E9B-AB4D-FDC1B2B460A0}">
      <dgm:prSet/>
      <dgm:spPr/>
      <dgm:t>
        <a:bodyPr/>
        <a:lstStyle/>
        <a:p>
          <a:endParaRPr lang="tr-TR" sz="2400" b="1">
            <a:latin typeface="Calibri" panose="020F0502020204030204" pitchFamily="34" charset="0"/>
          </a:endParaRPr>
        </a:p>
      </dgm:t>
    </dgm:pt>
    <dgm:pt modelId="{0A2D8317-6CD9-4FF0-BDAB-DFBB8FFD8AE6}" type="sibTrans" cxnId="{9EBF2400-6C44-4E9B-AB4D-FDC1B2B460A0}">
      <dgm:prSet/>
      <dgm:spPr/>
      <dgm:t>
        <a:bodyPr/>
        <a:lstStyle/>
        <a:p>
          <a:endParaRPr lang="tr-TR" sz="2400" b="1">
            <a:latin typeface="Calibri" panose="020F0502020204030204" pitchFamily="34" charset="0"/>
          </a:endParaRPr>
        </a:p>
      </dgm:t>
    </dgm:pt>
    <dgm:pt modelId="{B46EDB5A-BF84-40AE-B4B9-6E22C05483F9}">
      <dgm:prSet phldrT="[Metin]" custT="1"/>
      <dgm:spPr/>
      <dgm:t>
        <a:bodyPr/>
        <a:lstStyle/>
        <a:p>
          <a:r>
            <a:rPr lang="tr-TR" sz="3100" b="1" dirty="0" smtClean="0">
              <a:latin typeface="Calibri" panose="020F0502020204030204" pitchFamily="34" charset="0"/>
            </a:rPr>
            <a:t>Antalya Çocuk Şube Müdürlüğü</a:t>
          </a:r>
          <a:endParaRPr lang="tr-TR" sz="3100" b="1" dirty="0">
            <a:latin typeface="Calibri" panose="020F0502020204030204" pitchFamily="34" charset="0"/>
          </a:endParaRPr>
        </a:p>
      </dgm:t>
    </dgm:pt>
    <dgm:pt modelId="{1165070E-6F11-454F-8228-A532D0A0CD1A}" type="parTrans" cxnId="{6EA0D060-35A1-41A4-99F3-07FC7A6F7062}">
      <dgm:prSet/>
      <dgm:spPr/>
      <dgm:t>
        <a:bodyPr/>
        <a:lstStyle/>
        <a:p>
          <a:endParaRPr lang="tr-TR" sz="2400" b="1">
            <a:latin typeface="Calibri" panose="020F0502020204030204" pitchFamily="34" charset="0"/>
          </a:endParaRPr>
        </a:p>
      </dgm:t>
    </dgm:pt>
    <dgm:pt modelId="{3BB18900-725C-4516-B6EE-42D557B4D4C0}" type="sibTrans" cxnId="{6EA0D060-35A1-41A4-99F3-07FC7A6F7062}">
      <dgm:prSet/>
      <dgm:spPr/>
      <dgm:t>
        <a:bodyPr/>
        <a:lstStyle/>
        <a:p>
          <a:endParaRPr lang="tr-TR" sz="2400" b="1">
            <a:latin typeface="Calibri" panose="020F0502020204030204" pitchFamily="34" charset="0"/>
          </a:endParaRPr>
        </a:p>
      </dgm:t>
    </dgm:pt>
    <dgm:pt modelId="{8DAB1076-2F1C-4AEC-94C1-58FC969541D1}">
      <dgm:prSet phldrT="[Metin]" custT="1"/>
      <dgm:spPr/>
      <dgm:t>
        <a:bodyPr/>
        <a:lstStyle/>
        <a:p>
          <a:r>
            <a:rPr lang="tr-TR" sz="3100" b="1" dirty="0" smtClean="0">
              <a:latin typeface="Calibri" panose="020F0502020204030204" pitchFamily="34" charset="0"/>
            </a:rPr>
            <a:t>0(242)  326 09 09</a:t>
          </a:r>
          <a:endParaRPr lang="tr-TR" sz="3100" b="1" dirty="0">
            <a:latin typeface="Calibri" panose="020F0502020204030204" pitchFamily="34" charset="0"/>
          </a:endParaRPr>
        </a:p>
      </dgm:t>
    </dgm:pt>
    <dgm:pt modelId="{8545B0A7-31FF-4A53-893A-6608DA058445}" type="parTrans" cxnId="{544C9E0A-780C-4152-BFEB-92D5C811FC4B}">
      <dgm:prSet/>
      <dgm:spPr/>
      <dgm:t>
        <a:bodyPr/>
        <a:lstStyle/>
        <a:p>
          <a:endParaRPr lang="tr-TR" sz="2400" b="1">
            <a:latin typeface="Calibri" panose="020F0502020204030204" pitchFamily="34" charset="0"/>
          </a:endParaRPr>
        </a:p>
      </dgm:t>
    </dgm:pt>
    <dgm:pt modelId="{1BB3035F-E934-4189-BDFC-C9FD674BA835}" type="sibTrans" cxnId="{544C9E0A-780C-4152-BFEB-92D5C811FC4B}">
      <dgm:prSet/>
      <dgm:spPr/>
      <dgm:t>
        <a:bodyPr/>
        <a:lstStyle/>
        <a:p>
          <a:endParaRPr lang="tr-TR" sz="2400" b="1">
            <a:latin typeface="Calibri" panose="020F0502020204030204" pitchFamily="34" charset="0"/>
          </a:endParaRPr>
        </a:p>
      </dgm:t>
    </dgm:pt>
    <dgm:pt modelId="{765355A7-9E06-409D-B63D-F1E06122C372}">
      <dgm:prSet phldrT="[Metin]"/>
      <dgm:spPr/>
      <dgm:t>
        <a:bodyPr/>
        <a:lstStyle/>
        <a:p>
          <a:r>
            <a:rPr lang="tr-TR" b="1" dirty="0" smtClean="0">
              <a:latin typeface="Calibri" panose="020F0502020204030204" pitchFamily="34" charset="0"/>
            </a:rPr>
            <a:t>Aile ve Sosyal Politikalar İl Müdürlüğü</a:t>
          </a:r>
        </a:p>
      </dgm:t>
    </dgm:pt>
    <dgm:pt modelId="{C7D7930E-5683-49DE-B9D0-A7CB6E82F6F2}" type="parTrans" cxnId="{EF8FEC54-5376-46AC-BEB1-221B7EBDF9E2}">
      <dgm:prSet/>
      <dgm:spPr/>
      <dgm:t>
        <a:bodyPr/>
        <a:lstStyle/>
        <a:p>
          <a:endParaRPr lang="tr-TR"/>
        </a:p>
      </dgm:t>
    </dgm:pt>
    <dgm:pt modelId="{113C32D2-545A-46CB-BD37-7A29BD7FCEB3}" type="sibTrans" cxnId="{EF8FEC54-5376-46AC-BEB1-221B7EBDF9E2}">
      <dgm:prSet/>
      <dgm:spPr/>
      <dgm:t>
        <a:bodyPr/>
        <a:lstStyle/>
        <a:p>
          <a:endParaRPr lang="tr-TR"/>
        </a:p>
      </dgm:t>
    </dgm:pt>
    <dgm:pt modelId="{6BBAB1AD-5617-43B9-8EAA-C27F3E0784D4}">
      <dgm:prSet phldrT="[Metin]" custT="1"/>
      <dgm:spPr/>
      <dgm:t>
        <a:bodyPr/>
        <a:lstStyle/>
        <a:p>
          <a:r>
            <a:rPr lang="tr-TR" sz="3100" b="1" dirty="0" smtClean="0">
              <a:latin typeface="Calibri" panose="020F0502020204030204" pitchFamily="34" charset="0"/>
            </a:rPr>
            <a:t>0(242) 243 44 75</a:t>
          </a:r>
        </a:p>
      </dgm:t>
    </dgm:pt>
    <dgm:pt modelId="{A103545B-556A-4A4F-A7EC-A42BCDEFBC63}" type="parTrans" cxnId="{96EBD44C-D0F3-47B0-858C-FE513715B0A5}">
      <dgm:prSet/>
      <dgm:spPr/>
      <dgm:t>
        <a:bodyPr/>
        <a:lstStyle/>
        <a:p>
          <a:endParaRPr lang="tr-TR"/>
        </a:p>
      </dgm:t>
    </dgm:pt>
    <dgm:pt modelId="{6213D203-8E5A-42B2-B374-4376F5F3899E}" type="sibTrans" cxnId="{96EBD44C-D0F3-47B0-858C-FE513715B0A5}">
      <dgm:prSet/>
      <dgm:spPr/>
      <dgm:t>
        <a:bodyPr/>
        <a:lstStyle/>
        <a:p>
          <a:endParaRPr lang="tr-TR"/>
        </a:p>
      </dgm:t>
    </dgm:pt>
    <dgm:pt modelId="{D65272E3-1A06-4DA3-8033-0E71D3FFB068}">
      <dgm:prSet phldrT="[Metin]"/>
      <dgm:spPr/>
      <dgm:t>
        <a:bodyPr/>
        <a:lstStyle/>
        <a:p>
          <a:r>
            <a:rPr lang="tr-TR" b="1" dirty="0" smtClean="0">
              <a:latin typeface="Calibri" panose="020F0502020204030204" pitchFamily="34" charset="0"/>
            </a:rPr>
            <a:t>Savcılık</a:t>
          </a:r>
          <a:endParaRPr lang="tr-TR" b="1" dirty="0">
            <a:latin typeface="Calibri" panose="020F0502020204030204" pitchFamily="34" charset="0"/>
          </a:endParaRPr>
        </a:p>
      </dgm:t>
    </dgm:pt>
    <dgm:pt modelId="{AE3AD738-F759-4BD4-B166-194F148C7ECF}" type="parTrans" cxnId="{539674F1-1D92-4CDC-8D8C-A7FE43F2981A}">
      <dgm:prSet/>
      <dgm:spPr/>
      <dgm:t>
        <a:bodyPr/>
        <a:lstStyle/>
        <a:p>
          <a:endParaRPr lang="tr-TR"/>
        </a:p>
      </dgm:t>
    </dgm:pt>
    <dgm:pt modelId="{D4A3B0E2-32B7-4AD1-A6C5-61B7AFA60E7F}" type="sibTrans" cxnId="{539674F1-1D92-4CDC-8D8C-A7FE43F2981A}">
      <dgm:prSet/>
      <dgm:spPr/>
      <dgm:t>
        <a:bodyPr/>
        <a:lstStyle/>
        <a:p>
          <a:endParaRPr lang="tr-TR"/>
        </a:p>
      </dgm:t>
    </dgm:pt>
    <dgm:pt modelId="{C93F8C7B-3A4B-4FA7-B500-06AF2F93D1F6}">
      <dgm:prSet phldrT="[Metin]" custT="1"/>
      <dgm:spPr/>
      <dgm:t>
        <a:bodyPr/>
        <a:lstStyle/>
        <a:p>
          <a:r>
            <a:rPr lang="tr-TR" sz="3100" b="1" dirty="0" smtClean="0">
              <a:latin typeface="Calibri" panose="020F0502020204030204" pitchFamily="34" charset="0"/>
            </a:rPr>
            <a:t>0(242) 246 30 00</a:t>
          </a:r>
          <a:endParaRPr lang="tr-TR" sz="3100" b="1" dirty="0">
            <a:latin typeface="Calibri" panose="020F0502020204030204" pitchFamily="34" charset="0"/>
          </a:endParaRPr>
        </a:p>
      </dgm:t>
    </dgm:pt>
    <dgm:pt modelId="{A7CA67B7-D923-4C86-9E90-AFFF91329E14}" type="parTrans" cxnId="{0FB51DE1-8857-471B-A890-83D35C84D205}">
      <dgm:prSet/>
      <dgm:spPr/>
      <dgm:t>
        <a:bodyPr/>
        <a:lstStyle/>
        <a:p>
          <a:endParaRPr lang="tr-TR"/>
        </a:p>
      </dgm:t>
    </dgm:pt>
    <dgm:pt modelId="{92B0AFFD-BAB8-4A40-BF39-EC35801E018C}" type="sibTrans" cxnId="{0FB51DE1-8857-471B-A890-83D35C84D205}">
      <dgm:prSet/>
      <dgm:spPr/>
      <dgm:t>
        <a:bodyPr/>
        <a:lstStyle/>
        <a:p>
          <a:endParaRPr lang="tr-TR"/>
        </a:p>
      </dgm:t>
    </dgm:pt>
    <dgm:pt modelId="{C23D125C-E217-40A6-86B1-BC6B6D566CA9}" type="pres">
      <dgm:prSet presAssocID="{B4AFD96D-40CA-44E1-B2FC-B11BF8C06135}" presName="Name0" presStyleCnt="0">
        <dgm:presLayoutVars>
          <dgm:chPref val="3"/>
          <dgm:dir/>
          <dgm:animLvl val="lvl"/>
          <dgm:resizeHandles/>
        </dgm:presLayoutVars>
      </dgm:prSet>
      <dgm:spPr/>
      <dgm:t>
        <a:bodyPr/>
        <a:lstStyle/>
        <a:p>
          <a:endParaRPr lang="tr-TR"/>
        </a:p>
      </dgm:t>
    </dgm:pt>
    <dgm:pt modelId="{1C38CCD7-8D30-4F6B-A29E-3A8695A4B27D}" type="pres">
      <dgm:prSet presAssocID="{684C9399-CBAA-4715-A5E8-FA98109661E7}" presName="horFlow" presStyleCnt="0"/>
      <dgm:spPr/>
    </dgm:pt>
    <dgm:pt modelId="{EA62D0F1-AE28-4126-8F35-B8749557EE4F}" type="pres">
      <dgm:prSet presAssocID="{684C9399-CBAA-4715-A5E8-FA98109661E7}" presName="bigChev" presStyleLbl="node1" presStyleIdx="0" presStyleCnt="6" custScaleX="250694" custScaleY="66749" custLinFactNeighborX="-2327" custLinFactNeighborY="70452"/>
      <dgm:spPr/>
      <dgm:t>
        <a:bodyPr/>
        <a:lstStyle/>
        <a:p>
          <a:endParaRPr lang="tr-TR"/>
        </a:p>
      </dgm:t>
    </dgm:pt>
    <dgm:pt modelId="{08EA4064-9D9C-4BEB-8A50-34B8C65D1863}" type="pres">
      <dgm:prSet presAssocID="{8748F759-B247-4C31-A09E-9A38A89827C1}" presName="parTrans" presStyleCnt="0"/>
      <dgm:spPr/>
    </dgm:pt>
    <dgm:pt modelId="{5CF1C041-09C7-4B31-8D9D-4789FF8225A8}" type="pres">
      <dgm:prSet presAssocID="{4769C101-D5E8-412E-B909-52675C29451A}" presName="node" presStyleLbl="alignAccFollowNode1" presStyleIdx="0" presStyleCnt="6" custScaleX="151426" custScaleY="79871" custLinFactNeighborX="23475" custLinFactNeighborY="83198">
        <dgm:presLayoutVars>
          <dgm:bulletEnabled val="1"/>
        </dgm:presLayoutVars>
      </dgm:prSet>
      <dgm:spPr/>
      <dgm:t>
        <a:bodyPr/>
        <a:lstStyle/>
        <a:p>
          <a:endParaRPr lang="tr-TR"/>
        </a:p>
      </dgm:t>
    </dgm:pt>
    <dgm:pt modelId="{E81C8D79-559E-41E5-87B9-3E58980E9A82}" type="pres">
      <dgm:prSet presAssocID="{684C9399-CBAA-4715-A5E8-FA98109661E7}" presName="vSp" presStyleCnt="0"/>
      <dgm:spPr/>
    </dgm:pt>
    <dgm:pt modelId="{58F5E28A-8E96-4A19-8CC8-CFCD27C864F0}" type="pres">
      <dgm:prSet presAssocID="{E69DE32B-FCCF-416B-BF38-CF8B5DF7C118}" presName="horFlow" presStyleCnt="0"/>
      <dgm:spPr/>
    </dgm:pt>
    <dgm:pt modelId="{70673A46-5659-456B-97DE-7496C80B83F1}" type="pres">
      <dgm:prSet presAssocID="{E69DE32B-FCCF-416B-BF38-CF8B5DF7C118}" presName="bigChev" presStyleLbl="node1" presStyleIdx="1" presStyleCnt="6" custScaleX="247790" custScaleY="67404" custLinFactNeighborX="-2327" custLinFactNeighborY="65109"/>
      <dgm:spPr/>
      <dgm:t>
        <a:bodyPr/>
        <a:lstStyle/>
        <a:p>
          <a:endParaRPr lang="tr-TR"/>
        </a:p>
      </dgm:t>
    </dgm:pt>
    <dgm:pt modelId="{57ECCF82-4599-40BD-B8CB-35BFD138395B}" type="pres">
      <dgm:prSet presAssocID="{83DE0AA2-5507-4B73-BADC-A394D0C0ACEC}" presName="parTrans" presStyleCnt="0"/>
      <dgm:spPr/>
    </dgm:pt>
    <dgm:pt modelId="{324EFCCC-2CF0-490D-848C-58360726E62D}" type="pres">
      <dgm:prSet presAssocID="{39147AD7-BD00-4A39-8203-49B51AF18AB5}" presName="node" presStyleLbl="alignAccFollowNode1" presStyleIdx="1" presStyleCnt="6" custScaleX="151447" custScaleY="79871" custLinFactNeighborX="33875" custLinFactNeighborY="73636">
        <dgm:presLayoutVars>
          <dgm:bulletEnabled val="1"/>
        </dgm:presLayoutVars>
      </dgm:prSet>
      <dgm:spPr/>
      <dgm:t>
        <a:bodyPr/>
        <a:lstStyle/>
        <a:p>
          <a:endParaRPr lang="tr-TR"/>
        </a:p>
      </dgm:t>
    </dgm:pt>
    <dgm:pt modelId="{03A96261-4379-4CDD-82C4-8F5A1AAD3E79}" type="pres">
      <dgm:prSet presAssocID="{E69DE32B-FCCF-416B-BF38-CF8B5DF7C118}" presName="vSp" presStyleCnt="0"/>
      <dgm:spPr/>
    </dgm:pt>
    <dgm:pt modelId="{9CFC91D4-DF61-4182-AB14-E7DA9456EFFE}" type="pres">
      <dgm:prSet presAssocID="{71E2CD41-E627-418C-8650-16F63F39BA58}" presName="horFlow" presStyleCnt="0"/>
      <dgm:spPr/>
    </dgm:pt>
    <dgm:pt modelId="{0CD2D6DB-32C0-4CDD-AE4C-F0AD1F6753BE}" type="pres">
      <dgm:prSet presAssocID="{71E2CD41-E627-418C-8650-16F63F39BA58}" presName="bigChev" presStyleLbl="node1" presStyleIdx="2" presStyleCnt="6" custScaleX="251795" custScaleY="66293" custLinFactNeighborX="-2327" custLinFactNeighborY="57985"/>
      <dgm:spPr/>
      <dgm:t>
        <a:bodyPr/>
        <a:lstStyle/>
        <a:p>
          <a:endParaRPr lang="tr-TR"/>
        </a:p>
      </dgm:t>
    </dgm:pt>
    <dgm:pt modelId="{197097EB-3CB3-4321-841D-FF293AD4AAF1}" type="pres">
      <dgm:prSet presAssocID="{73519A14-7F16-4F1B-BAE0-C86A3BCAB7BD}" presName="parTrans" presStyleCnt="0"/>
      <dgm:spPr/>
    </dgm:pt>
    <dgm:pt modelId="{C96671A2-72B9-4D87-9E46-08E3EFA055B3}" type="pres">
      <dgm:prSet presAssocID="{D24FE1A0-CBA7-4323-B60B-4D1C44A665EE}" presName="node" presStyleLbl="alignAccFollowNode1" presStyleIdx="2" presStyleCnt="6" custScaleX="151447" custScaleY="79871" custLinFactNeighborX="32699" custLinFactNeighborY="63520">
        <dgm:presLayoutVars>
          <dgm:bulletEnabled val="1"/>
        </dgm:presLayoutVars>
      </dgm:prSet>
      <dgm:spPr/>
      <dgm:t>
        <a:bodyPr/>
        <a:lstStyle/>
        <a:p>
          <a:endParaRPr lang="tr-TR"/>
        </a:p>
      </dgm:t>
    </dgm:pt>
    <dgm:pt modelId="{ED081BD2-D4DC-402E-A1EA-7E1732A66BE5}" type="pres">
      <dgm:prSet presAssocID="{71E2CD41-E627-418C-8650-16F63F39BA58}" presName="vSp" presStyleCnt="0"/>
      <dgm:spPr/>
    </dgm:pt>
    <dgm:pt modelId="{0E25B94A-8B90-4E57-8117-18E9D0244473}" type="pres">
      <dgm:prSet presAssocID="{B46EDB5A-BF84-40AE-B4B9-6E22C05483F9}" presName="horFlow" presStyleCnt="0"/>
      <dgm:spPr/>
    </dgm:pt>
    <dgm:pt modelId="{82F67B18-3222-4739-9DE1-0F40F0C3B490}" type="pres">
      <dgm:prSet presAssocID="{B46EDB5A-BF84-40AE-B4B9-6E22C05483F9}" presName="bigChev" presStyleLbl="node1" presStyleIdx="3" presStyleCnt="6" custScaleX="253719" custScaleY="66293" custLinFactNeighborX="-2327" custLinFactNeighborY="52642"/>
      <dgm:spPr/>
      <dgm:t>
        <a:bodyPr/>
        <a:lstStyle/>
        <a:p>
          <a:endParaRPr lang="tr-TR"/>
        </a:p>
      </dgm:t>
    </dgm:pt>
    <dgm:pt modelId="{332B54C5-947B-4CFF-947D-5A5DC918CF0E}" type="pres">
      <dgm:prSet presAssocID="{8545B0A7-31FF-4A53-893A-6608DA058445}" presName="parTrans" presStyleCnt="0"/>
      <dgm:spPr/>
    </dgm:pt>
    <dgm:pt modelId="{F780B334-AFCC-42DC-B9D5-E235B40C470D}" type="pres">
      <dgm:prSet presAssocID="{8DAB1076-2F1C-4AEC-94C1-58FC969541D1}" presName="node" presStyleLbl="alignAccFollowNode1" presStyleIdx="3" presStyleCnt="6" custScaleX="146266" custScaleY="79871" custLinFactNeighborX="29614" custLinFactNeighborY="61677">
        <dgm:presLayoutVars>
          <dgm:bulletEnabled val="1"/>
        </dgm:presLayoutVars>
      </dgm:prSet>
      <dgm:spPr/>
      <dgm:t>
        <a:bodyPr/>
        <a:lstStyle/>
        <a:p>
          <a:endParaRPr lang="tr-TR"/>
        </a:p>
      </dgm:t>
    </dgm:pt>
    <dgm:pt modelId="{788B80AE-B9F1-479C-8363-DD63F4A8EF1D}" type="pres">
      <dgm:prSet presAssocID="{B46EDB5A-BF84-40AE-B4B9-6E22C05483F9}" presName="vSp" presStyleCnt="0"/>
      <dgm:spPr/>
    </dgm:pt>
    <dgm:pt modelId="{2510B59C-2D94-4906-89DF-EF21C7486532}" type="pres">
      <dgm:prSet presAssocID="{765355A7-9E06-409D-B63D-F1E06122C372}" presName="horFlow" presStyleCnt="0"/>
      <dgm:spPr/>
    </dgm:pt>
    <dgm:pt modelId="{CA65AD11-B74C-46D7-A2C3-0BA80A951B2D}" type="pres">
      <dgm:prSet presAssocID="{765355A7-9E06-409D-B63D-F1E06122C372}" presName="bigChev" presStyleLbl="node1" presStyleIdx="4" presStyleCnt="6" custScaleX="254520" custScaleY="66799" custLinFactNeighborX="-2327" custLinFactNeighborY="47125"/>
      <dgm:spPr/>
      <dgm:t>
        <a:bodyPr/>
        <a:lstStyle/>
        <a:p>
          <a:endParaRPr lang="tr-TR"/>
        </a:p>
      </dgm:t>
    </dgm:pt>
    <dgm:pt modelId="{C55D3585-AB8B-44D8-9E5B-9041CE34FBC5}" type="pres">
      <dgm:prSet presAssocID="{A103545B-556A-4A4F-A7EC-A42BCDEFBC63}" presName="parTrans" presStyleCnt="0"/>
      <dgm:spPr/>
    </dgm:pt>
    <dgm:pt modelId="{436D8F7E-84A0-40F1-A765-A9EFBBFD5B77}" type="pres">
      <dgm:prSet presAssocID="{6BBAB1AD-5617-43B9-8EAA-C27F3E0784D4}" presName="node" presStyleLbl="alignAccFollowNode1" presStyleIdx="4" presStyleCnt="6" custScaleX="143562" custScaleY="78586" custLinFactNeighborX="37035" custLinFactNeighborY="53665">
        <dgm:presLayoutVars>
          <dgm:bulletEnabled val="1"/>
        </dgm:presLayoutVars>
      </dgm:prSet>
      <dgm:spPr/>
      <dgm:t>
        <a:bodyPr/>
        <a:lstStyle/>
        <a:p>
          <a:endParaRPr lang="tr-TR"/>
        </a:p>
      </dgm:t>
    </dgm:pt>
    <dgm:pt modelId="{3516554C-0EA5-4550-828F-45E27CB47C60}" type="pres">
      <dgm:prSet presAssocID="{765355A7-9E06-409D-B63D-F1E06122C372}" presName="vSp" presStyleCnt="0"/>
      <dgm:spPr/>
    </dgm:pt>
    <dgm:pt modelId="{1373498C-C953-4826-9A73-B9D6799D06BB}" type="pres">
      <dgm:prSet presAssocID="{D65272E3-1A06-4DA3-8033-0E71D3FFB068}" presName="horFlow" presStyleCnt="0"/>
      <dgm:spPr/>
    </dgm:pt>
    <dgm:pt modelId="{9D54ADA9-968E-43FB-814E-D66D91E0F3FC}" type="pres">
      <dgm:prSet presAssocID="{D65272E3-1A06-4DA3-8033-0E71D3FFB068}" presName="bigChev" presStyleLbl="node1" presStyleIdx="5" presStyleCnt="6" custScaleX="250694" custScaleY="66749" custLinFactX="-15614" custLinFactY="-200000" custLinFactNeighborX="-100000" custLinFactNeighborY="-236784"/>
      <dgm:spPr/>
      <dgm:t>
        <a:bodyPr/>
        <a:lstStyle/>
        <a:p>
          <a:endParaRPr lang="tr-TR"/>
        </a:p>
      </dgm:t>
    </dgm:pt>
    <dgm:pt modelId="{3A94FF56-0A36-413F-87EB-1BCD0999AC89}" type="pres">
      <dgm:prSet presAssocID="{A7CA67B7-D923-4C86-9E90-AFFF91329E14}" presName="parTrans" presStyleCnt="0"/>
      <dgm:spPr/>
    </dgm:pt>
    <dgm:pt modelId="{36987781-A9E4-46F3-B3AD-3660827245BC}" type="pres">
      <dgm:prSet presAssocID="{C93F8C7B-3A4B-4FA7-B500-06AF2F93D1F6}" presName="node" presStyleLbl="alignAccFollowNode1" presStyleIdx="5" presStyleCnt="6" custScaleX="151426" custScaleY="81145" custLinFactY="-200000" custLinFactNeighborX="11670" custLinFactNeighborY="-289825">
        <dgm:presLayoutVars>
          <dgm:bulletEnabled val="1"/>
        </dgm:presLayoutVars>
      </dgm:prSet>
      <dgm:spPr/>
      <dgm:t>
        <a:bodyPr/>
        <a:lstStyle/>
        <a:p>
          <a:endParaRPr lang="tr-TR"/>
        </a:p>
      </dgm:t>
    </dgm:pt>
  </dgm:ptLst>
  <dgm:cxnLst>
    <dgm:cxn modelId="{5474472D-FB87-4576-B5A1-4A3F6EE7DCED}" type="presOf" srcId="{765355A7-9E06-409D-B63D-F1E06122C372}" destId="{CA65AD11-B74C-46D7-A2C3-0BA80A951B2D}" srcOrd="0" destOrd="0" presId="urn:microsoft.com/office/officeart/2005/8/layout/lProcess3"/>
    <dgm:cxn modelId="{F08744CB-21CC-4798-9B0F-FD85C96B1FC2}" type="presOf" srcId="{8DAB1076-2F1C-4AEC-94C1-58FC969541D1}" destId="{F780B334-AFCC-42DC-B9D5-E235B40C470D}" srcOrd="0" destOrd="0" presId="urn:microsoft.com/office/officeart/2005/8/layout/lProcess3"/>
    <dgm:cxn modelId="{6EA0D060-35A1-41A4-99F3-07FC7A6F7062}" srcId="{B4AFD96D-40CA-44E1-B2FC-B11BF8C06135}" destId="{B46EDB5A-BF84-40AE-B4B9-6E22C05483F9}" srcOrd="3" destOrd="0" parTransId="{1165070E-6F11-454F-8228-A532D0A0CD1A}" sibTransId="{3BB18900-725C-4516-B6EE-42D557B4D4C0}"/>
    <dgm:cxn modelId="{E55D2E83-C0A6-4D49-8E21-7E1D674715CB}" type="presOf" srcId="{B4AFD96D-40CA-44E1-B2FC-B11BF8C06135}" destId="{C23D125C-E217-40A6-86B1-BC6B6D566CA9}" srcOrd="0" destOrd="0" presId="urn:microsoft.com/office/officeart/2005/8/layout/lProcess3"/>
    <dgm:cxn modelId="{098504A4-A483-444A-BBD7-7C2246E8FF15}" type="presOf" srcId="{D65272E3-1A06-4DA3-8033-0E71D3FFB068}" destId="{9D54ADA9-968E-43FB-814E-D66D91E0F3FC}" srcOrd="0" destOrd="0" presId="urn:microsoft.com/office/officeart/2005/8/layout/lProcess3"/>
    <dgm:cxn modelId="{723154E7-B867-477D-AD38-FFFDB6B3884D}" type="presOf" srcId="{71E2CD41-E627-418C-8650-16F63F39BA58}" destId="{0CD2D6DB-32C0-4CDD-AE4C-F0AD1F6753BE}" srcOrd="0" destOrd="0" presId="urn:microsoft.com/office/officeart/2005/8/layout/lProcess3"/>
    <dgm:cxn modelId="{A496D61E-1A05-4CB8-9B20-F65219F60B9F}" type="presOf" srcId="{39147AD7-BD00-4A39-8203-49B51AF18AB5}" destId="{324EFCCC-2CF0-490D-848C-58360726E62D}" srcOrd="0" destOrd="0" presId="urn:microsoft.com/office/officeart/2005/8/layout/lProcess3"/>
    <dgm:cxn modelId="{1B2EDC6F-4951-4FEB-91EF-DFD1ACA48969}" srcId="{B4AFD96D-40CA-44E1-B2FC-B11BF8C06135}" destId="{71E2CD41-E627-418C-8650-16F63F39BA58}" srcOrd="2" destOrd="0" parTransId="{6388B8B7-DA4F-4CDD-BC19-CD399127238A}" sibTransId="{0FBA3289-011C-430B-8F0A-E27C7A9856D1}"/>
    <dgm:cxn modelId="{96EBD44C-D0F3-47B0-858C-FE513715B0A5}" srcId="{765355A7-9E06-409D-B63D-F1E06122C372}" destId="{6BBAB1AD-5617-43B9-8EAA-C27F3E0784D4}" srcOrd="0" destOrd="0" parTransId="{A103545B-556A-4A4F-A7EC-A42BCDEFBC63}" sibTransId="{6213D203-8E5A-42B2-B374-4376F5F3899E}"/>
    <dgm:cxn modelId="{5C568478-1766-4538-B867-51183FCBF647}" type="presOf" srcId="{E69DE32B-FCCF-416B-BF38-CF8B5DF7C118}" destId="{70673A46-5659-456B-97DE-7496C80B83F1}" srcOrd="0" destOrd="0" presId="urn:microsoft.com/office/officeart/2005/8/layout/lProcess3"/>
    <dgm:cxn modelId="{4C1D6087-F1B7-4E50-98A8-0AF3D09DE8FC}" srcId="{E69DE32B-FCCF-416B-BF38-CF8B5DF7C118}" destId="{39147AD7-BD00-4A39-8203-49B51AF18AB5}" srcOrd="0" destOrd="0" parTransId="{83DE0AA2-5507-4B73-BADC-A394D0C0ACEC}" sibTransId="{2553DAA1-AEBD-4FE4-8A53-A78B834014EB}"/>
    <dgm:cxn modelId="{0B9C7703-C115-4841-9280-6100966F7542}" type="presOf" srcId="{D24FE1A0-CBA7-4323-B60B-4D1C44A665EE}" destId="{C96671A2-72B9-4D87-9E46-08E3EFA055B3}" srcOrd="0" destOrd="0" presId="urn:microsoft.com/office/officeart/2005/8/layout/lProcess3"/>
    <dgm:cxn modelId="{4B3F5DCB-6316-4965-A628-1F87596C1331}" type="presOf" srcId="{C93F8C7B-3A4B-4FA7-B500-06AF2F93D1F6}" destId="{36987781-A9E4-46F3-B3AD-3660827245BC}" srcOrd="0" destOrd="0" presId="urn:microsoft.com/office/officeart/2005/8/layout/lProcess3"/>
    <dgm:cxn modelId="{539674F1-1D92-4CDC-8D8C-A7FE43F2981A}" srcId="{B4AFD96D-40CA-44E1-B2FC-B11BF8C06135}" destId="{D65272E3-1A06-4DA3-8033-0E71D3FFB068}" srcOrd="5" destOrd="0" parTransId="{AE3AD738-F759-4BD4-B166-194F148C7ECF}" sibTransId="{D4A3B0E2-32B7-4AD1-A6C5-61B7AFA60E7F}"/>
    <dgm:cxn modelId="{678708D0-F5F8-42AC-A230-7A09AA0CC75F}" srcId="{684C9399-CBAA-4715-A5E8-FA98109661E7}" destId="{4769C101-D5E8-412E-B909-52675C29451A}" srcOrd="0" destOrd="0" parTransId="{8748F759-B247-4C31-A09E-9A38A89827C1}" sibTransId="{13906A3C-AEC5-44F8-B4C9-4F1B414FB88B}"/>
    <dgm:cxn modelId="{0D2DA997-57D1-4E64-8B50-E8416FD58DF0}" type="presOf" srcId="{4769C101-D5E8-412E-B909-52675C29451A}" destId="{5CF1C041-09C7-4B31-8D9D-4789FF8225A8}" srcOrd="0" destOrd="0" presId="urn:microsoft.com/office/officeart/2005/8/layout/lProcess3"/>
    <dgm:cxn modelId="{E830A13D-DB15-4507-B17F-6D37B38DDB17}" type="presOf" srcId="{6BBAB1AD-5617-43B9-8EAA-C27F3E0784D4}" destId="{436D8F7E-84A0-40F1-A765-A9EFBBFD5B77}" srcOrd="0" destOrd="0" presId="urn:microsoft.com/office/officeart/2005/8/layout/lProcess3"/>
    <dgm:cxn modelId="{0FB51DE1-8857-471B-A890-83D35C84D205}" srcId="{D65272E3-1A06-4DA3-8033-0E71D3FFB068}" destId="{C93F8C7B-3A4B-4FA7-B500-06AF2F93D1F6}" srcOrd="0" destOrd="0" parTransId="{A7CA67B7-D923-4C86-9E90-AFFF91329E14}" sibTransId="{92B0AFFD-BAB8-4A40-BF39-EC35801E018C}"/>
    <dgm:cxn modelId="{EF8FEC54-5376-46AC-BEB1-221B7EBDF9E2}" srcId="{B4AFD96D-40CA-44E1-B2FC-B11BF8C06135}" destId="{765355A7-9E06-409D-B63D-F1E06122C372}" srcOrd="4" destOrd="0" parTransId="{C7D7930E-5683-49DE-B9D0-A7CB6E82F6F2}" sibTransId="{113C32D2-545A-46CB-BD37-7A29BD7FCEB3}"/>
    <dgm:cxn modelId="{72016A50-3E24-4D61-939F-14FA74597FDA}" type="presOf" srcId="{B46EDB5A-BF84-40AE-B4B9-6E22C05483F9}" destId="{82F67B18-3222-4739-9DE1-0F40F0C3B490}" srcOrd="0" destOrd="0" presId="urn:microsoft.com/office/officeart/2005/8/layout/lProcess3"/>
    <dgm:cxn modelId="{6DFAA334-9024-4901-B8DE-896B1FD26C1A}" srcId="{B4AFD96D-40CA-44E1-B2FC-B11BF8C06135}" destId="{684C9399-CBAA-4715-A5E8-FA98109661E7}" srcOrd="0" destOrd="0" parTransId="{4330E167-2226-4AE5-973D-B3AF74A57B92}" sibTransId="{D122C098-F2EB-4E86-B13A-64548CB90212}"/>
    <dgm:cxn modelId="{55C5894C-F8D9-4329-B07D-9C1E26797D79}" type="presOf" srcId="{684C9399-CBAA-4715-A5E8-FA98109661E7}" destId="{EA62D0F1-AE28-4126-8F35-B8749557EE4F}" srcOrd="0" destOrd="0" presId="urn:microsoft.com/office/officeart/2005/8/layout/lProcess3"/>
    <dgm:cxn modelId="{97B95757-C515-42B0-A4A1-020DD4A45593}" srcId="{B4AFD96D-40CA-44E1-B2FC-B11BF8C06135}" destId="{E69DE32B-FCCF-416B-BF38-CF8B5DF7C118}" srcOrd="1" destOrd="0" parTransId="{F094E665-D551-4AB8-80DA-D18BC46271D5}" sibTransId="{7C1FB350-D8F8-4FEF-BA0A-C3380591834B}"/>
    <dgm:cxn modelId="{544C9E0A-780C-4152-BFEB-92D5C811FC4B}" srcId="{B46EDB5A-BF84-40AE-B4B9-6E22C05483F9}" destId="{8DAB1076-2F1C-4AEC-94C1-58FC969541D1}" srcOrd="0" destOrd="0" parTransId="{8545B0A7-31FF-4A53-893A-6608DA058445}" sibTransId="{1BB3035F-E934-4189-BDFC-C9FD674BA835}"/>
    <dgm:cxn modelId="{9EBF2400-6C44-4E9B-AB4D-FDC1B2B460A0}" srcId="{71E2CD41-E627-418C-8650-16F63F39BA58}" destId="{D24FE1A0-CBA7-4323-B60B-4D1C44A665EE}" srcOrd="0" destOrd="0" parTransId="{73519A14-7F16-4F1B-BAE0-C86A3BCAB7BD}" sibTransId="{0A2D8317-6CD9-4FF0-BDAB-DFBB8FFD8AE6}"/>
    <dgm:cxn modelId="{D256CD01-2D14-46F2-AD93-4580FFDACD1E}" type="presParOf" srcId="{C23D125C-E217-40A6-86B1-BC6B6D566CA9}" destId="{1C38CCD7-8D30-4F6B-A29E-3A8695A4B27D}" srcOrd="0" destOrd="0" presId="urn:microsoft.com/office/officeart/2005/8/layout/lProcess3"/>
    <dgm:cxn modelId="{DECF4272-56AB-4729-92B9-92A408471C3A}" type="presParOf" srcId="{1C38CCD7-8D30-4F6B-A29E-3A8695A4B27D}" destId="{EA62D0F1-AE28-4126-8F35-B8749557EE4F}" srcOrd="0" destOrd="0" presId="urn:microsoft.com/office/officeart/2005/8/layout/lProcess3"/>
    <dgm:cxn modelId="{2F1E2C3A-C31A-419B-BFF3-7542E6BFC07C}" type="presParOf" srcId="{1C38CCD7-8D30-4F6B-A29E-3A8695A4B27D}" destId="{08EA4064-9D9C-4BEB-8A50-34B8C65D1863}" srcOrd="1" destOrd="0" presId="urn:microsoft.com/office/officeart/2005/8/layout/lProcess3"/>
    <dgm:cxn modelId="{98A017E9-5FDA-4684-B22E-3C5E5CD77B0C}" type="presParOf" srcId="{1C38CCD7-8D30-4F6B-A29E-3A8695A4B27D}" destId="{5CF1C041-09C7-4B31-8D9D-4789FF8225A8}" srcOrd="2" destOrd="0" presId="urn:microsoft.com/office/officeart/2005/8/layout/lProcess3"/>
    <dgm:cxn modelId="{33FFC03D-0FE8-4274-9E26-0C8FDB4B67F7}" type="presParOf" srcId="{C23D125C-E217-40A6-86B1-BC6B6D566CA9}" destId="{E81C8D79-559E-41E5-87B9-3E58980E9A82}" srcOrd="1" destOrd="0" presId="urn:microsoft.com/office/officeart/2005/8/layout/lProcess3"/>
    <dgm:cxn modelId="{B5861AB7-E424-48DD-A4A2-5FA9148B9CFB}" type="presParOf" srcId="{C23D125C-E217-40A6-86B1-BC6B6D566CA9}" destId="{58F5E28A-8E96-4A19-8CC8-CFCD27C864F0}" srcOrd="2" destOrd="0" presId="urn:microsoft.com/office/officeart/2005/8/layout/lProcess3"/>
    <dgm:cxn modelId="{6220D9DE-FA8E-4B5F-A4B4-745DF359EFFA}" type="presParOf" srcId="{58F5E28A-8E96-4A19-8CC8-CFCD27C864F0}" destId="{70673A46-5659-456B-97DE-7496C80B83F1}" srcOrd="0" destOrd="0" presId="urn:microsoft.com/office/officeart/2005/8/layout/lProcess3"/>
    <dgm:cxn modelId="{81CD2B7B-B293-4C59-A9B5-ED0BA048F860}" type="presParOf" srcId="{58F5E28A-8E96-4A19-8CC8-CFCD27C864F0}" destId="{57ECCF82-4599-40BD-B8CB-35BFD138395B}" srcOrd="1" destOrd="0" presId="urn:microsoft.com/office/officeart/2005/8/layout/lProcess3"/>
    <dgm:cxn modelId="{651D6A11-069F-4717-8096-35C9F30904A1}" type="presParOf" srcId="{58F5E28A-8E96-4A19-8CC8-CFCD27C864F0}" destId="{324EFCCC-2CF0-490D-848C-58360726E62D}" srcOrd="2" destOrd="0" presId="urn:microsoft.com/office/officeart/2005/8/layout/lProcess3"/>
    <dgm:cxn modelId="{4CEFB244-D00F-4D0F-B235-4A04B53C59C3}" type="presParOf" srcId="{C23D125C-E217-40A6-86B1-BC6B6D566CA9}" destId="{03A96261-4379-4CDD-82C4-8F5A1AAD3E79}" srcOrd="3" destOrd="0" presId="urn:microsoft.com/office/officeart/2005/8/layout/lProcess3"/>
    <dgm:cxn modelId="{95E53FEC-0BE4-4121-B180-E1658F6ACD33}" type="presParOf" srcId="{C23D125C-E217-40A6-86B1-BC6B6D566CA9}" destId="{9CFC91D4-DF61-4182-AB14-E7DA9456EFFE}" srcOrd="4" destOrd="0" presId="urn:microsoft.com/office/officeart/2005/8/layout/lProcess3"/>
    <dgm:cxn modelId="{9ED1D73B-84A3-49F7-B608-B6349D745D6C}" type="presParOf" srcId="{9CFC91D4-DF61-4182-AB14-E7DA9456EFFE}" destId="{0CD2D6DB-32C0-4CDD-AE4C-F0AD1F6753BE}" srcOrd="0" destOrd="0" presId="urn:microsoft.com/office/officeart/2005/8/layout/lProcess3"/>
    <dgm:cxn modelId="{0EB4E1B2-061E-4DB2-874C-09E310823247}" type="presParOf" srcId="{9CFC91D4-DF61-4182-AB14-E7DA9456EFFE}" destId="{197097EB-3CB3-4321-841D-FF293AD4AAF1}" srcOrd="1" destOrd="0" presId="urn:microsoft.com/office/officeart/2005/8/layout/lProcess3"/>
    <dgm:cxn modelId="{57D1CD62-D306-4B44-81EB-1BAB200F5854}" type="presParOf" srcId="{9CFC91D4-DF61-4182-AB14-E7DA9456EFFE}" destId="{C96671A2-72B9-4D87-9E46-08E3EFA055B3}" srcOrd="2" destOrd="0" presId="urn:microsoft.com/office/officeart/2005/8/layout/lProcess3"/>
    <dgm:cxn modelId="{D965B22D-D333-4B27-B1E9-3ED58D5A2E50}" type="presParOf" srcId="{C23D125C-E217-40A6-86B1-BC6B6D566CA9}" destId="{ED081BD2-D4DC-402E-A1EA-7E1732A66BE5}" srcOrd="5" destOrd="0" presId="urn:microsoft.com/office/officeart/2005/8/layout/lProcess3"/>
    <dgm:cxn modelId="{E81BCA7F-E419-494A-8850-A4D9C70C2609}" type="presParOf" srcId="{C23D125C-E217-40A6-86B1-BC6B6D566CA9}" destId="{0E25B94A-8B90-4E57-8117-18E9D0244473}" srcOrd="6" destOrd="0" presId="urn:microsoft.com/office/officeart/2005/8/layout/lProcess3"/>
    <dgm:cxn modelId="{6B79191F-6D9E-46EB-B552-F3FB1D4D04AE}" type="presParOf" srcId="{0E25B94A-8B90-4E57-8117-18E9D0244473}" destId="{82F67B18-3222-4739-9DE1-0F40F0C3B490}" srcOrd="0" destOrd="0" presId="urn:microsoft.com/office/officeart/2005/8/layout/lProcess3"/>
    <dgm:cxn modelId="{DDFE9FF3-CC87-4211-9563-F0377C34FA77}" type="presParOf" srcId="{0E25B94A-8B90-4E57-8117-18E9D0244473}" destId="{332B54C5-947B-4CFF-947D-5A5DC918CF0E}" srcOrd="1" destOrd="0" presId="urn:microsoft.com/office/officeart/2005/8/layout/lProcess3"/>
    <dgm:cxn modelId="{A97325A8-6B63-4328-845C-0596F960A068}" type="presParOf" srcId="{0E25B94A-8B90-4E57-8117-18E9D0244473}" destId="{F780B334-AFCC-42DC-B9D5-E235B40C470D}" srcOrd="2" destOrd="0" presId="urn:microsoft.com/office/officeart/2005/8/layout/lProcess3"/>
    <dgm:cxn modelId="{3B24B2CE-57BF-49C6-89AE-7D361736FBDA}" type="presParOf" srcId="{C23D125C-E217-40A6-86B1-BC6B6D566CA9}" destId="{788B80AE-B9F1-479C-8363-DD63F4A8EF1D}" srcOrd="7" destOrd="0" presId="urn:microsoft.com/office/officeart/2005/8/layout/lProcess3"/>
    <dgm:cxn modelId="{689FC0B5-45B2-4EEB-BD77-BEDA5D0E9C91}" type="presParOf" srcId="{C23D125C-E217-40A6-86B1-BC6B6D566CA9}" destId="{2510B59C-2D94-4906-89DF-EF21C7486532}" srcOrd="8" destOrd="0" presId="urn:microsoft.com/office/officeart/2005/8/layout/lProcess3"/>
    <dgm:cxn modelId="{BF600179-E144-492A-AD71-B9E7C4F45E07}" type="presParOf" srcId="{2510B59C-2D94-4906-89DF-EF21C7486532}" destId="{CA65AD11-B74C-46D7-A2C3-0BA80A951B2D}" srcOrd="0" destOrd="0" presId="urn:microsoft.com/office/officeart/2005/8/layout/lProcess3"/>
    <dgm:cxn modelId="{D481E393-5521-49E3-85CD-51F95882FE3B}" type="presParOf" srcId="{2510B59C-2D94-4906-89DF-EF21C7486532}" destId="{C55D3585-AB8B-44D8-9E5B-9041CE34FBC5}" srcOrd="1" destOrd="0" presId="urn:microsoft.com/office/officeart/2005/8/layout/lProcess3"/>
    <dgm:cxn modelId="{48087484-97EB-4F89-A7E2-A4E7805F4304}" type="presParOf" srcId="{2510B59C-2D94-4906-89DF-EF21C7486532}" destId="{436D8F7E-84A0-40F1-A765-A9EFBBFD5B77}" srcOrd="2" destOrd="0" presId="urn:microsoft.com/office/officeart/2005/8/layout/lProcess3"/>
    <dgm:cxn modelId="{26E15EBC-9D14-43E8-8C05-3C6085D02760}" type="presParOf" srcId="{C23D125C-E217-40A6-86B1-BC6B6D566CA9}" destId="{3516554C-0EA5-4550-828F-45E27CB47C60}" srcOrd="9" destOrd="0" presId="urn:microsoft.com/office/officeart/2005/8/layout/lProcess3"/>
    <dgm:cxn modelId="{C9EA1E13-268E-4F6E-B991-088561BF031E}" type="presParOf" srcId="{C23D125C-E217-40A6-86B1-BC6B6D566CA9}" destId="{1373498C-C953-4826-9A73-B9D6799D06BB}" srcOrd="10" destOrd="0" presId="urn:microsoft.com/office/officeart/2005/8/layout/lProcess3"/>
    <dgm:cxn modelId="{A3DA641E-A3DD-46B1-8452-4819538D1AF5}" type="presParOf" srcId="{1373498C-C953-4826-9A73-B9D6799D06BB}" destId="{9D54ADA9-968E-43FB-814E-D66D91E0F3FC}" srcOrd="0" destOrd="0" presId="urn:microsoft.com/office/officeart/2005/8/layout/lProcess3"/>
    <dgm:cxn modelId="{601DECC7-88F2-4D74-B62B-C449A4A8CBD5}" type="presParOf" srcId="{1373498C-C953-4826-9A73-B9D6799D06BB}" destId="{3A94FF56-0A36-413F-87EB-1BCD0999AC89}" srcOrd="1" destOrd="0" presId="urn:microsoft.com/office/officeart/2005/8/layout/lProcess3"/>
    <dgm:cxn modelId="{66E0A23F-6AD0-469E-91CE-BA1D71CF9577}" type="presParOf" srcId="{1373498C-C953-4826-9A73-B9D6799D06BB}" destId="{36987781-A9E4-46F3-B3AD-3660827245BC}" srcOrd="2" destOrd="0" presId="urn:microsoft.com/office/officeart/2005/8/layout/lProcess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0050" cy="4968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tr-TR"/>
          </a:p>
        </p:txBody>
      </p:sp>
      <p:sp>
        <p:nvSpPr>
          <p:cNvPr id="3" name="Veri Yer Tutucusu 2"/>
          <p:cNvSpPr>
            <a:spLocks noGrp="1"/>
          </p:cNvSpPr>
          <p:nvPr>
            <p:ph type="dt" sz="quarter" idx="1"/>
          </p:nvPr>
        </p:nvSpPr>
        <p:spPr>
          <a:xfrm>
            <a:off x="3843338" y="0"/>
            <a:ext cx="2940050" cy="4968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C30B1DDE-E8DE-484F-9CA8-7D636AA81648}" type="datetimeFigureOut">
              <a:rPr lang="tr-TR"/>
              <a:pPr>
                <a:defRPr/>
              </a:pPr>
              <a:t>03.04.2017</a:t>
            </a:fld>
            <a:endParaRPr lang="tr-TR"/>
          </a:p>
        </p:txBody>
      </p:sp>
      <p:sp>
        <p:nvSpPr>
          <p:cNvPr id="4" name="Altbilgi Yer Tutucusu 3"/>
          <p:cNvSpPr>
            <a:spLocks noGrp="1"/>
          </p:cNvSpPr>
          <p:nvPr>
            <p:ph type="ftr" sz="quarter" idx="2"/>
          </p:nvPr>
        </p:nvSpPr>
        <p:spPr>
          <a:xfrm>
            <a:off x="0" y="9409113"/>
            <a:ext cx="2940050" cy="4968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tr-TR"/>
          </a:p>
        </p:txBody>
      </p:sp>
      <p:sp>
        <p:nvSpPr>
          <p:cNvPr id="5" name="Slayt Numarası Yer Tutucusu 4"/>
          <p:cNvSpPr>
            <a:spLocks noGrp="1"/>
          </p:cNvSpPr>
          <p:nvPr>
            <p:ph type="sldNum" sz="quarter" idx="3"/>
          </p:nvPr>
        </p:nvSpPr>
        <p:spPr>
          <a:xfrm>
            <a:off x="3843338" y="9409113"/>
            <a:ext cx="2940050" cy="496887"/>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D7F87C10-74FB-40E3-BE9D-1779BF734037}" type="slidenum">
              <a:rPr lang="tr-TR"/>
              <a:pPr>
                <a:defRPr/>
              </a:pPr>
              <a:t>‹#›</a:t>
            </a:fld>
            <a:endParaRPr lang="tr-TR"/>
          </a:p>
        </p:txBody>
      </p:sp>
    </p:spTree>
    <p:extLst>
      <p:ext uri="{BB962C8B-B14F-4D97-AF65-F5344CB8AC3E}">
        <p14:creationId xmlns:p14="http://schemas.microsoft.com/office/powerpoint/2010/main" xmlns="" val="27313056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0050" cy="4953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tr-TR"/>
          </a:p>
        </p:txBody>
      </p:sp>
      <p:sp>
        <p:nvSpPr>
          <p:cNvPr id="3" name="Veri Yer Tutucusu 2"/>
          <p:cNvSpPr>
            <a:spLocks noGrp="1"/>
          </p:cNvSpPr>
          <p:nvPr>
            <p:ph type="dt" idx="1"/>
          </p:nvPr>
        </p:nvSpPr>
        <p:spPr>
          <a:xfrm>
            <a:off x="3843338" y="0"/>
            <a:ext cx="2940050" cy="4953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C7F214CD-CE6F-4A4A-8EFE-073032D9B357}" type="datetimeFigureOut">
              <a:rPr lang="tr-TR"/>
              <a:pPr>
                <a:defRPr/>
              </a:pPr>
              <a:t>03.04.2017</a:t>
            </a:fld>
            <a:endParaRPr lang="tr-TR"/>
          </a:p>
        </p:txBody>
      </p:sp>
      <p:sp>
        <p:nvSpPr>
          <p:cNvPr id="4" name="Slayt Görüntüsü Yer Tutucusu 3"/>
          <p:cNvSpPr>
            <a:spLocks noGrp="1" noRot="1" noChangeAspect="1"/>
          </p:cNvSpPr>
          <p:nvPr>
            <p:ph type="sldImg" idx="2"/>
          </p:nvPr>
        </p:nvSpPr>
        <p:spPr>
          <a:xfrm>
            <a:off x="90488" y="742950"/>
            <a:ext cx="6604000" cy="3714750"/>
          </a:xfrm>
          <a:prstGeom prst="rect">
            <a:avLst/>
          </a:prstGeom>
          <a:noFill/>
          <a:ln w="12700">
            <a:solidFill>
              <a:prstClr val="black"/>
            </a:solidFill>
          </a:ln>
        </p:spPr>
        <p:txBody>
          <a:bodyPr vert="horz" lIns="91440" tIns="45720" rIns="91440" bIns="45720" rtlCol="0" anchor="ctr"/>
          <a:lstStyle/>
          <a:p>
            <a:pPr lvl="0"/>
            <a:endParaRPr lang="tr-TR" noProof="0"/>
          </a:p>
        </p:txBody>
      </p:sp>
      <p:sp>
        <p:nvSpPr>
          <p:cNvPr id="5" name="Not Yer Tutucusu 4"/>
          <p:cNvSpPr>
            <a:spLocks noGrp="1"/>
          </p:cNvSpPr>
          <p:nvPr>
            <p:ph type="body" sz="quarter" idx="3"/>
          </p:nvPr>
        </p:nvSpPr>
        <p:spPr>
          <a:xfrm>
            <a:off x="677863" y="4705350"/>
            <a:ext cx="5429250" cy="4457700"/>
          </a:xfrm>
          <a:prstGeom prst="rect">
            <a:avLst/>
          </a:prstGeom>
        </p:spPr>
        <p:txBody>
          <a:bodyPr vert="horz" lIns="91440" tIns="45720" rIns="91440" bIns="45720" rtlCol="0"/>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endParaRPr lang="tr-TR" noProof="0"/>
          </a:p>
        </p:txBody>
      </p:sp>
      <p:sp>
        <p:nvSpPr>
          <p:cNvPr id="6" name="Altbilgi Yer Tutucusu 5"/>
          <p:cNvSpPr>
            <a:spLocks noGrp="1"/>
          </p:cNvSpPr>
          <p:nvPr>
            <p:ph type="ftr" sz="quarter" idx="4"/>
          </p:nvPr>
        </p:nvSpPr>
        <p:spPr>
          <a:xfrm>
            <a:off x="0" y="9409113"/>
            <a:ext cx="2940050" cy="4953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tr-TR"/>
          </a:p>
        </p:txBody>
      </p:sp>
      <p:sp>
        <p:nvSpPr>
          <p:cNvPr id="7" name="Slayt Numarası Yer Tutucusu 6"/>
          <p:cNvSpPr>
            <a:spLocks noGrp="1"/>
          </p:cNvSpPr>
          <p:nvPr>
            <p:ph type="sldNum" sz="quarter" idx="5"/>
          </p:nvPr>
        </p:nvSpPr>
        <p:spPr>
          <a:xfrm>
            <a:off x="3843338" y="9409113"/>
            <a:ext cx="2940050" cy="4953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58F2F412-7E9B-40F8-AC47-DF1181EEC023}" type="slidenum">
              <a:rPr lang="tr-TR"/>
              <a:pPr>
                <a:defRPr/>
              </a:pPr>
              <a:t>‹#›</a:t>
            </a:fld>
            <a:endParaRPr lang="tr-TR"/>
          </a:p>
        </p:txBody>
      </p:sp>
    </p:spTree>
    <p:extLst>
      <p:ext uri="{BB962C8B-B14F-4D97-AF65-F5344CB8AC3E}">
        <p14:creationId xmlns:p14="http://schemas.microsoft.com/office/powerpoint/2010/main" xmlns="" val="36039731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8851" name="Not Yer Tutucusu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smtClean="0"/>
          </a:p>
        </p:txBody>
      </p:sp>
      <p:sp>
        <p:nvSpPr>
          <p:cNvPr id="4" name="Slayt Numarası Yer Tutucusu 3"/>
          <p:cNvSpPr>
            <a:spLocks noGrp="1"/>
          </p:cNvSpPr>
          <p:nvPr>
            <p:ph type="sldNum" sz="quarter" idx="5"/>
          </p:nvPr>
        </p:nvSpPr>
        <p:spPr/>
        <p:txBody>
          <a:bodyPr/>
          <a:lstStyle/>
          <a:p>
            <a:pPr>
              <a:defRPr/>
            </a:pPr>
            <a:fld id="{0E052120-041E-4A3D-95CB-F0F3D40C49BF}" type="slidenum">
              <a:rPr lang="tr-TR" smtClean="0"/>
              <a:pPr>
                <a:defRPr/>
              </a:pPr>
              <a:t>1</a:t>
            </a:fld>
            <a:endParaRPr lang="tr-T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8067" name="Not Yer Tutucusu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smtClean="0"/>
          </a:p>
        </p:txBody>
      </p:sp>
      <p:sp>
        <p:nvSpPr>
          <p:cNvPr id="4" name="Slayt Numarası Yer Tutucusu 3"/>
          <p:cNvSpPr>
            <a:spLocks noGrp="1"/>
          </p:cNvSpPr>
          <p:nvPr>
            <p:ph type="sldNum" sz="quarter" idx="5"/>
          </p:nvPr>
        </p:nvSpPr>
        <p:spPr/>
        <p:txBody>
          <a:bodyPr/>
          <a:lstStyle/>
          <a:p>
            <a:pPr>
              <a:defRPr/>
            </a:pPr>
            <a:fld id="{9BC3EDC3-4D9D-41D1-A555-415AD6B6285E}" type="slidenum">
              <a:rPr lang="tr-TR" smtClean="0"/>
              <a:pPr>
                <a:defRPr/>
              </a:pPr>
              <a:t>27</a:t>
            </a:fld>
            <a:endParaRPr lang="tr-T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8067" name="Not Yer Tutucusu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smtClean="0"/>
          </a:p>
        </p:txBody>
      </p:sp>
      <p:sp>
        <p:nvSpPr>
          <p:cNvPr id="4" name="Slayt Numarası Yer Tutucusu 3"/>
          <p:cNvSpPr>
            <a:spLocks noGrp="1"/>
          </p:cNvSpPr>
          <p:nvPr>
            <p:ph type="sldNum" sz="quarter" idx="5"/>
          </p:nvPr>
        </p:nvSpPr>
        <p:spPr/>
        <p:txBody>
          <a:bodyPr/>
          <a:lstStyle/>
          <a:p>
            <a:pPr>
              <a:defRPr/>
            </a:pPr>
            <a:fld id="{9BC3EDC3-4D9D-41D1-A555-415AD6B6285E}" type="slidenum">
              <a:rPr lang="tr-TR" smtClean="0"/>
              <a:pPr>
                <a:defRPr/>
              </a:pPr>
              <a:t>28</a:t>
            </a:fld>
            <a:endParaRPr lang="tr-T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9091" name="2 Not Yer Tutucusu"/>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tr-TR" altLang="tr-TR" b="1" smtClean="0"/>
              <a:t>ÇOCUĞUN EKONOMİK İSTİSMARI</a:t>
            </a:r>
            <a:endParaRPr lang="tr-TR" altLang="tr-TR" smtClean="0"/>
          </a:p>
          <a:p>
            <a:r>
              <a:rPr lang="tr-TR" altLang="tr-TR" b="1" smtClean="0"/>
              <a:t>Ekonomik istismar; çocuğun, gelişimini engelleyici ve haklarını ihlal edici işlerde ya da düşük ücretli iş gücü olarak emeğinin kötüye kullanılması ekonomik istismar olarak tanımlanmaktadır.</a:t>
            </a:r>
            <a:endParaRPr lang="tr-TR" altLang="tr-TR" smtClean="0"/>
          </a:p>
          <a:p>
            <a:r>
              <a:rPr lang="tr-TR" altLang="tr-TR" b="1" smtClean="0"/>
              <a:t> </a:t>
            </a:r>
            <a:endParaRPr lang="tr-TR" altLang="tr-TR" smtClean="0"/>
          </a:p>
          <a:p>
            <a:r>
              <a:rPr lang="tr-TR" altLang="tr-TR" b="1" u="sng" smtClean="0"/>
              <a:t>Ekonomik İstismar Durumları:</a:t>
            </a:r>
            <a:endParaRPr lang="tr-TR" altLang="tr-TR" smtClean="0"/>
          </a:p>
          <a:p>
            <a:r>
              <a:rPr lang="tr-TR" altLang="tr-TR" smtClean="0"/>
              <a:t> </a:t>
            </a:r>
          </a:p>
          <a:p>
            <a:r>
              <a:rPr lang="tr-TR" altLang="tr-TR" smtClean="0"/>
              <a:t>Çocuğun; uygun olmayan ortamlarda düşük ücretle, kanunlara uygun olmayan şekilde çalıştırılması</a:t>
            </a:r>
          </a:p>
          <a:p>
            <a:r>
              <a:rPr lang="tr-TR" altLang="tr-TR" smtClean="0"/>
              <a:t>Çocuğun kaçırılarak fuhuş, hırsızlık, dilencilik vb. suçlarda çalıştırılması veya organ mafyasına verilmesi</a:t>
            </a:r>
          </a:p>
          <a:p>
            <a:r>
              <a:rPr lang="tr-TR" altLang="tr-TR" smtClean="0"/>
              <a:t>Çocuğun para karşılığında evlatlık verilmesi, erken yaşta evlendirilmesi vb. şekillerde satılması</a:t>
            </a:r>
          </a:p>
        </p:txBody>
      </p:sp>
      <p:sp>
        <p:nvSpPr>
          <p:cNvPr id="4" name="3 Slayt Numarası Yer Tutucusu"/>
          <p:cNvSpPr>
            <a:spLocks noGrp="1"/>
          </p:cNvSpPr>
          <p:nvPr>
            <p:ph type="sldNum" sz="quarter" idx="5"/>
          </p:nvPr>
        </p:nvSpPr>
        <p:spPr/>
        <p:txBody>
          <a:bodyPr/>
          <a:lstStyle/>
          <a:p>
            <a:pPr>
              <a:defRPr/>
            </a:pPr>
            <a:fld id="{5F1C62EB-B6D5-4E96-9CC7-842EAC262621}" type="slidenum">
              <a:rPr lang="tr-TR" smtClean="0"/>
              <a:pPr>
                <a:defRPr/>
              </a:pPr>
              <a:t>29</a:t>
            </a:fld>
            <a:endParaRPr lang="tr-T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0115" name="2 Not Yer Tutucusu"/>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tr-TR" altLang="tr-TR" b="1" smtClean="0"/>
              <a:t>ÇOCUĞUN CİNSEL İSTİSMARI</a:t>
            </a:r>
            <a:endParaRPr lang="tr-TR" altLang="tr-TR" smtClean="0"/>
          </a:p>
          <a:p>
            <a:r>
              <a:rPr lang="tr-TR" altLang="tr-TR" b="1" smtClean="0"/>
              <a:t>Cinsel istismar; Çocuğun kendisinden büyük veya akranları tarafından cinsel haz amacıyla zorla ya da ikna edilerek cinsel etkileşime maruz bırakılmasıdır.</a:t>
            </a:r>
            <a:endParaRPr lang="tr-TR" altLang="tr-TR" smtClean="0"/>
          </a:p>
          <a:p>
            <a:r>
              <a:rPr lang="tr-TR" altLang="tr-TR" smtClean="0"/>
              <a:t> </a:t>
            </a:r>
          </a:p>
          <a:p>
            <a:r>
              <a:rPr lang="tr-TR" altLang="tr-TR" u="sng" smtClean="0"/>
              <a:t>DİĞER İSTİSMAR TÜRLERİNE GÖRE DAHA KARMAŞIK, TEŞHİSİ DAHA KOLAY ANCAK ORTAYA ÇIKARILMASI VE DOĞRULANMASI ZOR BİR İSTİSMAR TÜRÜDÜR.</a:t>
            </a:r>
            <a:endParaRPr lang="tr-TR" altLang="tr-TR" smtClean="0"/>
          </a:p>
          <a:p>
            <a:r>
              <a:rPr lang="tr-TR" altLang="tr-TR" b="1" smtClean="0"/>
              <a:t> </a:t>
            </a:r>
            <a:endParaRPr lang="tr-TR" altLang="tr-TR" smtClean="0"/>
          </a:p>
          <a:p>
            <a:r>
              <a:rPr lang="tr-TR" altLang="tr-TR" b="1" u="sng" smtClean="0"/>
              <a:t>Cinsel İstismar Durumları:</a:t>
            </a:r>
            <a:endParaRPr lang="tr-TR" altLang="tr-TR" smtClean="0"/>
          </a:p>
          <a:p>
            <a:r>
              <a:rPr lang="tr-TR" altLang="tr-TR" b="1" smtClean="0"/>
              <a:t> </a:t>
            </a:r>
            <a:endParaRPr lang="tr-TR" altLang="tr-TR" smtClean="0"/>
          </a:p>
          <a:p>
            <a:r>
              <a:rPr lang="tr-TR" altLang="tr-TR" smtClean="0"/>
              <a:t>Cinsel haz almak amacıyla dokunmak veya sarılmak, </a:t>
            </a:r>
          </a:p>
          <a:p>
            <a:r>
              <a:rPr lang="tr-TR" altLang="tr-TR" smtClean="0"/>
              <a:t>Cinsel içerikli konuşma yapmak, </a:t>
            </a:r>
          </a:p>
          <a:p>
            <a:r>
              <a:rPr lang="tr-TR" altLang="tr-TR" smtClean="0"/>
              <a:t>Cinsel içerikli resim veya film göstermek vb. davranışlar</a:t>
            </a:r>
          </a:p>
          <a:p>
            <a:r>
              <a:rPr lang="tr-TR" altLang="tr-TR" smtClean="0"/>
              <a:t>Teşhircilik</a:t>
            </a:r>
          </a:p>
          <a:p>
            <a:r>
              <a:rPr lang="tr-TR" altLang="tr-TR" smtClean="0"/>
              <a:t>Dokunma yada kendisine dokunmaya zorlama vb.</a:t>
            </a:r>
          </a:p>
        </p:txBody>
      </p:sp>
      <p:sp>
        <p:nvSpPr>
          <p:cNvPr id="4" name="3 Slayt Numarası Yer Tutucusu"/>
          <p:cNvSpPr>
            <a:spLocks noGrp="1"/>
          </p:cNvSpPr>
          <p:nvPr>
            <p:ph type="sldNum" sz="quarter" idx="5"/>
          </p:nvPr>
        </p:nvSpPr>
        <p:spPr/>
        <p:txBody>
          <a:bodyPr/>
          <a:lstStyle/>
          <a:p>
            <a:pPr>
              <a:defRPr/>
            </a:pPr>
            <a:fld id="{8213E830-6F25-4913-B609-332C155B6E1E}" type="slidenum">
              <a:rPr lang="tr-TR" smtClean="0"/>
              <a:pPr>
                <a:defRPr/>
              </a:pPr>
              <a:t>30</a:t>
            </a:fld>
            <a:endParaRPr lang="tr-T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4995" name="Not Yer Tutucusu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smtClean="0"/>
          </a:p>
        </p:txBody>
      </p:sp>
      <p:sp>
        <p:nvSpPr>
          <p:cNvPr id="4" name="Slayt Numarası Yer Tutucusu 3"/>
          <p:cNvSpPr>
            <a:spLocks noGrp="1"/>
          </p:cNvSpPr>
          <p:nvPr>
            <p:ph type="sldNum" sz="quarter" idx="5"/>
          </p:nvPr>
        </p:nvSpPr>
        <p:spPr/>
        <p:txBody>
          <a:bodyPr/>
          <a:lstStyle/>
          <a:p>
            <a:pPr>
              <a:defRPr/>
            </a:pPr>
            <a:fld id="{B758E435-36FB-4EEB-BC65-0AFF3535A8DD}" type="slidenum">
              <a:rPr lang="tr-TR" smtClean="0"/>
              <a:pPr>
                <a:defRPr/>
              </a:pPr>
              <a:t>31</a:t>
            </a:fld>
            <a:endParaRPr lang="tr-T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 name="Not Yer Tutucusu 2"/>
          <p:cNvSpPr>
            <a:spLocks noGrp="1"/>
          </p:cNvSpPr>
          <p:nvPr>
            <p:ph type="body" idx="1"/>
          </p:nvPr>
        </p:nvSpPr>
        <p:spPr/>
        <p:txBody>
          <a:bodyPr/>
          <a:lstStyle/>
          <a:p>
            <a:pPr eaLnBrk="1" fontAlgn="auto" hangingPunct="1">
              <a:spcBef>
                <a:spcPts val="0"/>
              </a:spcBef>
              <a:spcAft>
                <a:spcPts val="0"/>
              </a:spcAft>
              <a:defRPr/>
            </a:pPr>
            <a:r>
              <a:rPr lang="tr-TR" dirty="0" smtClean="0">
                <a:effectLst>
                  <a:outerShdw blurRad="38100" dist="38100" dir="2700000" algn="tl">
                    <a:srgbClr val="C0C0C0"/>
                  </a:outerShdw>
                </a:effectLst>
                <a:latin typeface="Tahoma" pitchFamily="34" charset="0"/>
              </a:rPr>
              <a:t>Bir başka deyişle</a:t>
            </a:r>
            <a:r>
              <a:rPr lang="tr-TR" dirty="0" smtClean="0">
                <a:solidFill>
                  <a:srgbClr val="FF0000"/>
                </a:solidFill>
                <a:effectLst>
                  <a:outerShdw blurRad="38100" dist="38100" dir="2700000" algn="tl">
                    <a:srgbClr val="C0C0C0"/>
                  </a:outerShdw>
                </a:effectLst>
                <a:latin typeface="Tahoma" pitchFamily="34" charset="0"/>
              </a:rPr>
              <a:t> </a:t>
            </a:r>
            <a:r>
              <a:rPr lang="tr-TR" sz="1400" dirty="0" smtClean="0">
                <a:solidFill>
                  <a:srgbClr val="FF0000"/>
                </a:solidFill>
                <a:effectLst>
                  <a:outerShdw blurRad="38100" dist="38100" dir="2700000" algn="tl">
                    <a:srgbClr val="C0C0C0"/>
                  </a:outerShdw>
                </a:effectLst>
                <a:latin typeface="Tahoma" pitchFamily="34" charset="0"/>
              </a:rPr>
              <a:t>kurbanların %70’ini küçük yaş grubu</a:t>
            </a:r>
            <a:r>
              <a:rPr lang="tr-TR" dirty="0" smtClean="0">
                <a:solidFill>
                  <a:srgbClr val="FF0000"/>
                </a:solidFill>
                <a:effectLst>
                  <a:outerShdw blurRad="38100" dist="38100" dir="2700000" algn="tl">
                    <a:srgbClr val="C0C0C0"/>
                  </a:outerShdw>
                </a:effectLst>
                <a:latin typeface="Tahoma" pitchFamily="34" charset="0"/>
              </a:rPr>
              <a:t> </a:t>
            </a:r>
            <a:r>
              <a:rPr lang="tr-TR" dirty="0" smtClean="0">
                <a:effectLst>
                  <a:outerShdw blurRad="38100" dist="38100" dir="2700000" algn="tl">
                    <a:srgbClr val="C0C0C0"/>
                  </a:outerShdw>
                </a:effectLst>
                <a:latin typeface="Tahoma" pitchFamily="34" charset="0"/>
              </a:rPr>
              <a:t>oluşturmaktadır.</a:t>
            </a:r>
          </a:p>
        </p:txBody>
      </p:sp>
      <p:sp>
        <p:nvSpPr>
          <p:cNvPr id="56324" name="Slayt Numarası Yer Tutucus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AC39EA8-BF68-4535-A717-CA363EFF8E8C}" type="slidenum">
              <a:rPr lang="tr-TR" smtClean="0"/>
              <a:pPr fontAlgn="base">
                <a:spcBef>
                  <a:spcPct val="0"/>
                </a:spcBef>
                <a:spcAft>
                  <a:spcPct val="0"/>
                </a:spcAft>
                <a:defRPr/>
              </a:pPr>
              <a:t>41</a:t>
            </a:fld>
            <a:endParaRPr lang="tr-TR"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18968426-CA8E-48DF-B4A9-2DDC958B557F}" type="slidenum">
              <a:rPr lang="tr-TR" smtClean="0"/>
              <a:pPr>
                <a:defRPr/>
              </a:pPr>
              <a:t>52</a:t>
            </a:fld>
            <a:endParaRPr lang="tr-TR"/>
          </a:p>
        </p:txBody>
      </p:sp>
    </p:spTree>
    <p:extLst>
      <p:ext uri="{BB962C8B-B14F-4D97-AF65-F5344CB8AC3E}">
        <p14:creationId xmlns:p14="http://schemas.microsoft.com/office/powerpoint/2010/main" xmlns="" val="22354517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2163" name="Not Yer Tutucusu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dirty="0" smtClean="0"/>
          </a:p>
        </p:txBody>
      </p:sp>
      <p:sp>
        <p:nvSpPr>
          <p:cNvPr id="4" name="Slayt Numarası Yer Tutucusu 3"/>
          <p:cNvSpPr>
            <a:spLocks noGrp="1"/>
          </p:cNvSpPr>
          <p:nvPr>
            <p:ph type="sldNum" sz="quarter" idx="5"/>
          </p:nvPr>
        </p:nvSpPr>
        <p:spPr/>
        <p:txBody>
          <a:bodyPr/>
          <a:lstStyle/>
          <a:p>
            <a:pPr>
              <a:defRPr/>
            </a:pPr>
            <a:fld id="{AD034AEC-76F9-4288-BF87-0E8F646B717C}" type="slidenum">
              <a:rPr lang="tr-TR" smtClean="0"/>
              <a:pPr>
                <a:defRPr/>
              </a:pPr>
              <a:t>53</a:t>
            </a:fld>
            <a:endParaRPr lang="tr-T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3187" name="Not Yer Tutucusu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58372" name="Slayt Numarası Yer Tutucus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45FAC93-ECF7-4539-9823-0B5E2D2769B3}" type="slidenum">
              <a:rPr lang="tr-TR" smtClean="0"/>
              <a:pPr fontAlgn="base">
                <a:spcBef>
                  <a:spcPct val="0"/>
                </a:spcBef>
                <a:spcAft>
                  <a:spcPct val="0"/>
                </a:spcAft>
                <a:defRPr/>
              </a:pPr>
              <a:t>57</a:t>
            </a:fld>
            <a:endParaRPr lang="tr-T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9875" name="Not Yer Tutucusu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79876" name="Slayt Numarası Yer Tutucusu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16C52E09-4496-436F-888F-B542FADEF90F}" type="slidenum">
              <a:rPr lang="tr-TR" altLang="tr-TR" smtClean="0">
                <a:solidFill>
                  <a:srgbClr val="000000"/>
                </a:solidFill>
                <a:latin typeface="Arial" charset="0"/>
                <a:cs typeface="Arial" charset="0"/>
              </a:rPr>
              <a:pPr eaLnBrk="1" fontAlgn="base" hangingPunct="1">
                <a:spcBef>
                  <a:spcPct val="0"/>
                </a:spcBef>
                <a:spcAft>
                  <a:spcPct val="0"/>
                </a:spcAft>
              </a:pPr>
              <a:t>2</a:t>
            </a:fld>
            <a:endParaRPr lang="tr-TR" altLang="tr-TR" smtClean="0">
              <a:solidFill>
                <a:srgbClr val="000000"/>
              </a:solidFill>
              <a:latin typeface="Arial" charset="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0899" name="Not Yer Tutucusu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55300" name="Slayt Numarası Yer Tutucus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55D4560-1C84-4B7E-A0DE-5A95495ED064}" type="slidenum">
              <a:rPr lang="tr-TR" smtClean="0"/>
              <a:pPr fontAlgn="base">
                <a:spcBef>
                  <a:spcPct val="0"/>
                </a:spcBef>
                <a:spcAft>
                  <a:spcPct val="0"/>
                </a:spcAft>
                <a:defRPr/>
              </a:pPr>
              <a:t>4</a:t>
            </a:fld>
            <a:endParaRPr lang="tr-T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1923" name="2 Not Yer Tutucusu"/>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tr-TR" altLang="tr-TR" b="1" dirty="0" smtClean="0"/>
              <a:t>Fiziksel İhmal; çocuğun fiziksel ihtiyaçlarının bakım yapan kişi tarafından karşılanmamasıdır. </a:t>
            </a:r>
            <a:endParaRPr lang="tr-TR" altLang="tr-TR" dirty="0" smtClean="0"/>
          </a:p>
          <a:p>
            <a:r>
              <a:rPr lang="tr-TR" altLang="tr-TR" b="1" u="sng" dirty="0" smtClean="0"/>
              <a:t>Fiziksel İhmal Durumları:</a:t>
            </a:r>
            <a:endParaRPr lang="tr-TR" altLang="tr-TR" dirty="0" smtClean="0"/>
          </a:p>
          <a:p>
            <a:r>
              <a:rPr lang="tr-TR" altLang="tr-TR" dirty="0" smtClean="0"/>
              <a:t>Çocuğun aşılarının yaptırılmaması</a:t>
            </a:r>
          </a:p>
          <a:p>
            <a:r>
              <a:rPr lang="tr-TR" altLang="tr-TR" dirty="0" smtClean="0"/>
              <a:t>Hasta çocuğun doktora götürülmemesi, </a:t>
            </a:r>
          </a:p>
          <a:p>
            <a:r>
              <a:rPr lang="tr-TR" altLang="tr-TR" dirty="0" smtClean="0"/>
              <a:t>İlacının düzenli verilmemesi, takip edilmesi gereken tıbbi durumlarının okula bildirilmemesi</a:t>
            </a:r>
          </a:p>
          <a:p>
            <a:r>
              <a:rPr lang="tr-TR" altLang="tr-TR" dirty="0" smtClean="0"/>
              <a:t>Beslenmesine dikkat edilmemesi,</a:t>
            </a:r>
          </a:p>
          <a:p>
            <a:r>
              <a:rPr lang="tr-TR" altLang="tr-TR" dirty="0" smtClean="0"/>
              <a:t>Solgun ve bakımsız görünüm</a:t>
            </a:r>
          </a:p>
          <a:p>
            <a:r>
              <a:rPr lang="tr-TR" altLang="tr-TR" dirty="0" smtClean="0"/>
              <a:t>Yırtık, kirli ve mevsime uygun olamayan giysiler</a:t>
            </a:r>
          </a:p>
          <a:p>
            <a:r>
              <a:rPr lang="tr-TR" altLang="tr-TR" dirty="0" smtClean="0"/>
              <a:t>Kesici yakıcı maddelerin ortalıkta bırakılması, </a:t>
            </a:r>
          </a:p>
          <a:p>
            <a:r>
              <a:rPr lang="tr-TR" altLang="tr-TR" dirty="0" smtClean="0"/>
              <a:t>Yaşına uygun olmayan oyuncak seçimi</a:t>
            </a:r>
          </a:p>
          <a:p>
            <a:r>
              <a:rPr lang="tr-TR" altLang="tr-TR" dirty="0" smtClean="0"/>
              <a:t>Nerede ve kimlerle olduğunun bilinmemesi ve/veya umursanmaması</a:t>
            </a:r>
          </a:p>
          <a:p>
            <a:r>
              <a:rPr lang="tr-TR" altLang="tr-TR" dirty="0" smtClean="0"/>
              <a:t>Uzun süre yalnız bırakılması</a:t>
            </a:r>
          </a:p>
          <a:p>
            <a:r>
              <a:rPr lang="tr-TR" altLang="tr-TR" dirty="0" smtClean="0"/>
              <a:t>Çocuğun terk edilmesi</a:t>
            </a:r>
          </a:p>
          <a:p>
            <a:endParaRPr lang="tr-TR" altLang="tr-TR" dirty="0" smtClean="0"/>
          </a:p>
        </p:txBody>
      </p:sp>
      <p:sp>
        <p:nvSpPr>
          <p:cNvPr id="4" name="3 Slayt Numarası Yer Tutucusu"/>
          <p:cNvSpPr>
            <a:spLocks noGrp="1"/>
          </p:cNvSpPr>
          <p:nvPr>
            <p:ph type="sldNum" sz="quarter" idx="5"/>
          </p:nvPr>
        </p:nvSpPr>
        <p:spPr/>
        <p:txBody>
          <a:bodyPr/>
          <a:lstStyle/>
          <a:p>
            <a:pPr>
              <a:defRPr/>
            </a:pPr>
            <a:fld id="{D0EC1E90-F75D-47F1-9ED8-FEDB84E167D0}" type="slidenum">
              <a:rPr lang="tr-TR" smtClean="0"/>
              <a:pPr>
                <a:defRPr/>
              </a:pPr>
              <a:t>12</a:t>
            </a:fld>
            <a:endParaRPr lang="tr-T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2947" name="2 Not Yer Tutucusu"/>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tr-TR" altLang="tr-TR" b="1" dirty="0" smtClean="0"/>
              <a:t>Duygusal İhmal; çoğunlukla ihmal olduğunu fark etmediğimiz ancak; çocuğun benlik saygısını düşürüp, psikososyal gelişimini olumsuz etkileyen ve toplumda diğer ihmal türlerine göre daha sık rastlanan tutumlardır. Bunlar;</a:t>
            </a:r>
            <a:endParaRPr lang="tr-TR" altLang="tr-TR" dirty="0" smtClean="0"/>
          </a:p>
          <a:p>
            <a:r>
              <a:rPr lang="tr-TR" altLang="tr-TR" b="1" u="sng" dirty="0" smtClean="0"/>
              <a:t>Duygusal İhmal Durumları:</a:t>
            </a:r>
            <a:endParaRPr lang="tr-TR" altLang="tr-TR" dirty="0" smtClean="0"/>
          </a:p>
          <a:p>
            <a:r>
              <a:rPr lang="tr-TR" altLang="tr-TR" dirty="0" smtClean="0"/>
              <a:t>Çocuğa yetersiz ilgi ve şefkat göstermek </a:t>
            </a:r>
          </a:p>
          <a:p>
            <a:r>
              <a:rPr lang="tr-TR" altLang="tr-TR" dirty="0" smtClean="0"/>
              <a:t>Aile içinde sözel şiddet ve kötü muameleye şahit olmasına izin vermek </a:t>
            </a:r>
          </a:p>
          <a:p>
            <a:r>
              <a:rPr lang="tr-TR" altLang="tr-TR" dirty="0" smtClean="0"/>
              <a:t>Çocuğun alkol, uyuşturucu kullanmasına izin vermek</a:t>
            </a:r>
          </a:p>
          <a:p>
            <a:r>
              <a:rPr lang="tr-TR" altLang="tr-TR" dirty="0" smtClean="0"/>
              <a:t>Çocuğun suç işleme, saldırganlık gibi uyumsuz davranışlarına destek olmak ya da bu davranışları görmezden gelmek</a:t>
            </a:r>
          </a:p>
          <a:p>
            <a:endParaRPr lang="tr-TR" altLang="tr-TR" dirty="0" smtClean="0"/>
          </a:p>
          <a:p>
            <a:endParaRPr lang="tr-TR" altLang="tr-TR" dirty="0" smtClean="0"/>
          </a:p>
          <a:p>
            <a:endParaRPr lang="tr-TR" altLang="tr-TR" dirty="0" smtClean="0"/>
          </a:p>
        </p:txBody>
      </p:sp>
      <p:sp>
        <p:nvSpPr>
          <p:cNvPr id="4" name="3 Slayt Numarası Yer Tutucusu"/>
          <p:cNvSpPr>
            <a:spLocks noGrp="1"/>
          </p:cNvSpPr>
          <p:nvPr>
            <p:ph type="sldNum" sz="quarter" idx="5"/>
          </p:nvPr>
        </p:nvSpPr>
        <p:spPr/>
        <p:txBody>
          <a:bodyPr/>
          <a:lstStyle/>
          <a:p>
            <a:pPr>
              <a:defRPr/>
            </a:pPr>
            <a:fld id="{835EE8DC-A32B-47C3-924F-9ABA8F773F1D}" type="slidenum">
              <a:rPr lang="tr-TR" smtClean="0"/>
              <a:pPr>
                <a:defRPr/>
              </a:pPr>
              <a:t>13</a:t>
            </a:fld>
            <a:endParaRPr lang="tr-T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3971" name="2 Not Yer Tutucusu"/>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tr-TR" altLang="tr-TR" b="1" dirty="0" smtClean="0"/>
              <a:t>Eğitim İhmali; çocuğun gelişimsel ve eğitimsel ihtiyaçlarının tutarlı olarak karşılanmamasıdır. Örneğin;</a:t>
            </a:r>
            <a:endParaRPr lang="tr-TR" altLang="tr-TR" dirty="0" smtClean="0"/>
          </a:p>
          <a:p>
            <a:r>
              <a:rPr lang="tr-TR" altLang="tr-TR" b="1" u="sng" dirty="0" smtClean="0"/>
              <a:t>Eğitim İhmal Durumları:</a:t>
            </a:r>
            <a:endParaRPr lang="tr-TR" altLang="tr-TR" dirty="0" smtClean="0"/>
          </a:p>
          <a:p>
            <a:r>
              <a:rPr lang="tr-TR" altLang="tr-TR" dirty="0" smtClean="0"/>
              <a:t>Eğitim ihtiyaçlarının karşılanmaması, </a:t>
            </a:r>
          </a:p>
          <a:p>
            <a:r>
              <a:rPr lang="tr-TR" altLang="tr-TR" dirty="0" smtClean="0"/>
              <a:t>Çocuğun okula gönderilmemesi, </a:t>
            </a:r>
          </a:p>
          <a:p>
            <a:r>
              <a:rPr lang="tr-TR" altLang="tr-TR" dirty="0" smtClean="0"/>
              <a:t>Okula gitmeye teşvik etmeme</a:t>
            </a:r>
          </a:p>
          <a:p>
            <a:r>
              <a:rPr lang="tr-TR" altLang="tr-TR" dirty="0" smtClean="0"/>
              <a:t>Ders başarısını dikkate almama</a:t>
            </a:r>
          </a:p>
          <a:p>
            <a:r>
              <a:rPr lang="tr-TR" altLang="tr-TR" dirty="0" smtClean="0"/>
              <a:t>Okul takibinin yapılmaması </a:t>
            </a:r>
          </a:p>
          <a:p>
            <a:r>
              <a:rPr lang="tr-TR" altLang="tr-TR" dirty="0" smtClean="0"/>
              <a:t>Özel eğitim gereken çocukların alması gereken eğitimden mahrum bırakılması</a:t>
            </a:r>
          </a:p>
          <a:p>
            <a:endParaRPr lang="tr-TR" altLang="tr-TR" dirty="0" smtClean="0"/>
          </a:p>
        </p:txBody>
      </p:sp>
      <p:sp>
        <p:nvSpPr>
          <p:cNvPr id="4" name="3 Slayt Numarası Yer Tutucusu"/>
          <p:cNvSpPr>
            <a:spLocks noGrp="1"/>
          </p:cNvSpPr>
          <p:nvPr>
            <p:ph type="sldNum" sz="quarter" idx="5"/>
          </p:nvPr>
        </p:nvSpPr>
        <p:spPr/>
        <p:txBody>
          <a:bodyPr/>
          <a:lstStyle/>
          <a:p>
            <a:pPr>
              <a:defRPr/>
            </a:pPr>
            <a:fld id="{0EA9D933-C481-4517-8638-72130943754A}" type="slidenum">
              <a:rPr lang="tr-TR" smtClean="0"/>
              <a:pPr>
                <a:defRPr/>
              </a:pPr>
              <a:t>14</a:t>
            </a:fld>
            <a:endParaRPr lang="tr-T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4995" name="Not Yer Tutucusu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smtClean="0"/>
          </a:p>
        </p:txBody>
      </p:sp>
      <p:sp>
        <p:nvSpPr>
          <p:cNvPr id="4" name="Slayt Numarası Yer Tutucusu 3"/>
          <p:cNvSpPr>
            <a:spLocks noGrp="1"/>
          </p:cNvSpPr>
          <p:nvPr>
            <p:ph type="sldNum" sz="quarter" idx="5"/>
          </p:nvPr>
        </p:nvSpPr>
        <p:spPr/>
        <p:txBody>
          <a:bodyPr/>
          <a:lstStyle/>
          <a:p>
            <a:pPr>
              <a:defRPr/>
            </a:pPr>
            <a:fld id="{B758E435-36FB-4EEB-BC65-0AFF3535A8DD}" type="slidenum">
              <a:rPr lang="tr-TR" smtClean="0"/>
              <a:pPr>
                <a:defRPr/>
              </a:pPr>
              <a:t>24</a:t>
            </a:fld>
            <a:endParaRPr lang="tr-T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6019" name="2 Not Yer Tutucusu"/>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tr-TR" altLang="tr-TR" b="1" smtClean="0"/>
              <a:t>FİZİKSEL İSTİSMAR</a:t>
            </a:r>
            <a:endParaRPr lang="tr-TR" altLang="tr-TR" smtClean="0"/>
          </a:p>
          <a:p>
            <a:r>
              <a:rPr lang="tr-TR" altLang="tr-TR" b="1" smtClean="0"/>
              <a:t>Çocuğun fiziksel istismarı; bedeninde ve ruhunda, onarılması güç yaralar ve sakatlıklar bırakabilen önemli bir sağlık sorunudur.</a:t>
            </a:r>
            <a:endParaRPr lang="tr-TR" altLang="tr-TR" smtClean="0"/>
          </a:p>
          <a:p>
            <a:r>
              <a:rPr lang="tr-TR" altLang="tr-TR" b="1" smtClean="0"/>
              <a:t> </a:t>
            </a:r>
            <a:endParaRPr lang="tr-TR" altLang="tr-TR" smtClean="0"/>
          </a:p>
          <a:p>
            <a:r>
              <a:rPr lang="tr-TR" altLang="tr-TR" b="1" u="sng" smtClean="0"/>
              <a:t>Fiziksel İstismar Durumları:</a:t>
            </a:r>
            <a:endParaRPr lang="tr-TR" altLang="tr-TR" smtClean="0"/>
          </a:p>
          <a:p>
            <a:r>
              <a:rPr lang="tr-TR" altLang="tr-TR" smtClean="0"/>
              <a:t>Aç bırakmak</a:t>
            </a:r>
          </a:p>
          <a:p>
            <a:r>
              <a:rPr lang="tr-TR" altLang="tr-TR" smtClean="0"/>
              <a:t>Dövmek, kesmek, yakmak, yaralamak, sarsmak, ısırmak, saç kaybı vb.</a:t>
            </a:r>
          </a:p>
          <a:p>
            <a:r>
              <a:rPr lang="tr-TR" altLang="tr-TR" smtClean="0"/>
              <a:t>Evden kovmak,  </a:t>
            </a:r>
          </a:p>
          <a:p>
            <a:endParaRPr lang="tr-TR" altLang="tr-TR" smtClean="0"/>
          </a:p>
        </p:txBody>
      </p:sp>
      <p:sp>
        <p:nvSpPr>
          <p:cNvPr id="4" name="3 Slayt Numarası Yer Tutucusu"/>
          <p:cNvSpPr>
            <a:spLocks noGrp="1"/>
          </p:cNvSpPr>
          <p:nvPr>
            <p:ph type="sldNum" sz="quarter" idx="5"/>
          </p:nvPr>
        </p:nvSpPr>
        <p:spPr/>
        <p:txBody>
          <a:bodyPr/>
          <a:lstStyle/>
          <a:p>
            <a:pPr>
              <a:defRPr/>
            </a:pPr>
            <a:fld id="{7F892B4E-9117-4A27-898A-7DA6944237FD}" type="slidenum">
              <a:rPr lang="tr-TR" smtClean="0"/>
              <a:pPr>
                <a:defRPr/>
              </a:pPr>
              <a:t>25</a:t>
            </a:fld>
            <a:endParaRPr lang="tr-T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7043" name="2 Not Yer Tutucusu"/>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tr-TR" altLang="tr-TR" b="1" smtClean="0"/>
              <a:t>DUYGUSAL İSTİSMAR</a:t>
            </a:r>
            <a:endParaRPr lang="tr-TR" altLang="tr-TR" smtClean="0"/>
          </a:p>
          <a:p>
            <a:r>
              <a:rPr lang="tr-TR" altLang="tr-TR" b="1" smtClean="0"/>
              <a:t>Çocuğun duygusal istismarı; çocuğun gereksinim duyduğu ilgi,  sevgi ve bakımdan yoksun bırakılarak psikolojik hasara uğratılması; çocuğa sürekli olarak, tekrarlayıcı ve uygunsuz bir biçimde karşılık verme ve tepki göstermedir. Tanımlanması en zor ancak en sık gerçekleşen istismar türüdür. Belirtileri hemen hemen görülmeyebilir. Uzun vadede ortaya çıkar.</a:t>
            </a:r>
            <a:endParaRPr lang="tr-TR" altLang="tr-TR" smtClean="0"/>
          </a:p>
          <a:p>
            <a:r>
              <a:rPr lang="tr-TR" altLang="tr-TR" b="1" smtClean="0"/>
              <a:t> </a:t>
            </a:r>
            <a:endParaRPr lang="tr-TR" altLang="tr-TR" smtClean="0"/>
          </a:p>
          <a:p>
            <a:r>
              <a:rPr lang="tr-TR" altLang="tr-TR" b="1" u="sng" smtClean="0"/>
              <a:t>Duygusal İstismar Durumları:</a:t>
            </a:r>
            <a:endParaRPr lang="tr-TR" altLang="tr-TR" smtClean="0"/>
          </a:p>
          <a:p>
            <a:r>
              <a:rPr lang="tr-TR" altLang="tr-TR" smtClean="0"/>
              <a:t>Aşağılama, hakaret etme, başkalarının yanında küçük düşürme</a:t>
            </a:r>
          </a:p>
          <a:p>
            <a:r>
              <a:rPr lang="tr-TR" altLang="tr-TR" smtClean="0"/>
              <a:t>Tehdit etme, korkutma, suç ve/veya şiddete yönetme, evden kovma</a:t>
            </a:r>
          </a:p>
          <a:p>
            <a:r>
              <a:rPr lang="tr-TR" altLang="tr-TR" smtClean="0"/>
              <a:t>Aile içi şiddete tanık etme</a:t>
            </a:r>
          </a:p>
          <a:p>
            <a:r>
              <a:rPr lang="tr-TR" altLang="tr-TR" smtClean="0"/>
              <a:t>Aşırı hoş görü veya aşırı korumacı ebeveyn tutumu</a:t>
            </a:r>
          </a:p>
          <a:p>
            <a:r>
              <a:rPr lang="tr-TR" altLang="tr-TR" smtClean="0"/>
              <a:t>Sevgiden yoksun bırakma, dışlama, görmezden gelme</a:t>
            </a:r>
          </a:p>
          <a:p>
            <a:r>
              <a:rPr lang="tr-TR" altLang="tr-TR" smtClean="0"/>
              <a:t>Çocuğun gelişim düzeyi ve yeteneklerinin üzerinde beklentiye sahip olma</a:t>
            </a:r>
          </a:p>
          <a:p>
            <a:r>
              <a:rPr lang="tr-TR" altLang="tr-TR" smtClean="0"/>
              <a:t>Evden kovma</a:t>
            </a:r>
          </a:p>
        </p:txBody>
      </p:sp>
      <p:sp>
        <p:nvSpPr>
          <p:cNvPr id="4" name="3 Slayt Numarası Yer Tutucusu"/>
          <p:cNvSpPr>
            <a:spLocks noGrp="1"/>
          </p:cNvSpPr>
          <p:nvPr>
            <p:ph type="sldNum" sz="quarter" idx="5"/>
          </p:nvPr>
        </p:nvSpPr>
        <p:spPr/>
        <p:txBody>
          <a:bodyPr/>
          <a:lstStyle/>
          <a:p>
            <a:pPr>
              <a:defRPr/>
            </a:pPr>
            <a:fld id="{D2783708-7441-4804-B6CD-875A1C0989AA}" type="slidenum">
              <a:rPr lang="tr-TR" smtClean="0"/>
              <a:pPr>
                <a:defRPr/>
              </a:pPr>
              <a:t>26</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4" name="Rectangle 10"/>
          <p:cNvSpPr/>
          <p:nvPr/>
        </p:nvSpPr>
        <p:spPr>
          <a:xfrm>
            <a:off x="0" y="3866920"/>
            <a:ext cx="12192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11"/>
          <p:cNvSpPr/>
          <p:nvPr/>
        </p:nvSpPr>
        <p:spPr>
          <a:xfrm>
            <a:off x="0" y="0"/>
            <a:ext cx="12192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12"/>
          <p:cNvSpPr/>
          <p:nvPr/>
        </p:nvSpPr>
        <p:spPr>
          <a:xfrm>
            <a:off x="0" y="2652713"/>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Oval 6"/>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Subtitle 2"/>
          <p:cNvSpPr>
            <a:spLocks noGrp="1"/>
          </p:cNvSpPr>
          <p:nvPr>
            <p:ph type="subTitle" idx="1"/>
          </p:nvPr>
        </p:nvSpPr>
        <p:spPr>
          <a:xfrm>
            <a:off x="1965060" y="5052546"/>
            <a:ext cx="7516013"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2" name="Title 1"/>
          <p:cNvSpPr>
            <a:spLocks noGrp="1"/>
          </p:cNvSpPr>
          <p:nvPr>
            <p:ph type="ctrTitle"/>
          </p:nvPr>
        </p:nvSpPr>
        <p:spPr>
          <a:xfrm>
            <a:off x="1090109" y="3132290"/>
            <a:ext cx="9567135" cy="1793167"/>
          </a:xfrm>
          <a:effectLst/>
        </p:spPr>
        <p:txBody>
          <a:bodyPr/>
          <a:lstStyle>
            <a:lvl1pPr marL="640080" indent="-457200" algn="l">
              <a:defRPr sz="5400"/>
            </a:lvl1pPr>
          </a:lstStyle>
          <a:p>
            <a:r>
              <a:rPr lang="tr-TR" smtClean="0"/>
              <a:t>Asıl başlık stili için tıklatın</a:t>
            </a:r>
            <a:endParaRPr lang="en-US" dirty="0"/>
          </a:p>
        </p:txBody>
      </p:sp>
      <p:sp>
        <p:nvSpPr>
          <p:cNvPr id="8" name="Date Placeholder 3"/>
          <p:cNvSpPr>
            <a:spLocks noGrp="1"/>
          </p:cNvSpPr>
          <p:nvPr>
            <p:ph type="dt" sz="half" idx="10"/>
          </p:nvPr>
        </p:nvSpPr>
        <p:spPr/>
        <p:txBody>
          <a:bodyPr/>
          <a:lstStyle>
            <a:lvl1pPr>
              <a:defRPr/>
            </a:lvl1pPr>
          </a:lstStyle>
          <a:p>
            <a:pPr>
              <a:defRPr/>
            </a:pPr>
            <a:fld id="{D4707667-9F98-470A-9F6D-3F7B1331D111}" type="datetime1">
              <a:rPr lang="en-US"/>
              <a:pPr>
                <a:defRPr/>
              </a:pPr>
              <a:t>4/3/2017</a:t>
            </a:fld>
            <a:endParaRPr lang="en-US" dirty="0"/>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p:txBody>
          <a:bodyPr/>
          <a:lstStyle>
            <a:lvl1pPr>
              <a:defRPr/>
            </a:lvl1pPr>
          </a:lstStyle>
          <a:p>
            <a:pPr>
              <a:defRPr/>
            </a:pPr>
            <a:fld id="{616AA79C-2211-479A-8761-2EFC3FAB3650}" type="slidenum">
              <a:rPr lang="en-US"/>
              <a:pPr>
                <a:defRPr/>
              </a:pPr>
              <a:t>‹#›</a:t>
            </a:fld>
            <a:endParaRPr lang="en-US" dirty="0"/>
          </a:p>
        </p:txBody>
      </p:sp>
    </p:spTree>
    <p:extLst>
      <p:ext uri="{BB962C8B-B14F-4D97-AF65-F5344CB8AC3E}">
        <p14:creationId xmlns:p14="http://schemas.microsoft.com/office/powerpoint/2010/main" xmlns="" val="30626148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a:xfrm>
            <a:off x="2540000" y="731519"/>
            <a:ext cx="8534400" cy="347472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lvl1pPr>
              <a:defRPr/>
            </a:lvl1pPr>
          </a:lstStyle>
          <a:p>
            <a:pPr>
              <a:defRPr/>
            </a:pPr>
            <a:fld id="{F5EE46C5-D4A1-4ABB-B04F-36158C2663FB}" type="datetime1">
              <a:rPr lang="en-US"/>
              <a:pPr>
                <a:defRPr/>
              </a:pPr>
              <a:t>4/3/2017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42D7F82-B225-433D-BA5B-28218F3429A4}" type="slidenum">
              <a:rPr lang="en-US"/>
              <a:pPr>
                <a:defRPr/>
              </a:pPr>
              <a:t>‹#›</a:t>
            </a:fld>
            <a:endParaRPr lang="en-US" dirty="0"/>
          </a:p>
        </p:txBody>
      </p:sp>
    </p:spTree>
    <p:extLst>
      <p:ext uri="{BB962C8B-B14F-4D97-AF65-F5344CB8AC3E}">
        <p14:creationId xmlns:p14="http://schemas.microsoft.com/office/powerpoint/2010/main" xmlns="" val="2253958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38344" y="376518"/>
            <a:ext cx="2743200" cy="5238339"/>
          </a:xfrm>
          <a:effectLst/>
        </p:spPr>
        <p:txBody>
          <a:bodyPr vert="eaVert"/>
          <a:lstStyle>
            <a:lvl1pPr algn="l">
              <a:defRPr/>
            </a:lvl1pPr>
          </a:lstStyle>
          <a:p>
            <a:r>
              <a:rPr lang="tr-TR" smtClean="0"/>
              <a:t>Asıl başlık stili için tıklatın</a:t>
            </a:r>
            <a:endParaRPr lang="en-US"/>
          </a:p>
        </p:txBody>
      </p:sp>
      <p:sp>
        <p:nvSpPr>
          <p:cNvPr id="3" name="Vertical Text Placeholder 2"/>
          <p:cNvSpPr>
            <a:spLocks noGrp="1"/>
          </p:cNvSpPr>
          <p:nvPr>
            <p:ph type="body" orient="vert" idx="1"/>
          </p:nvPr>
        </p:nvSpPr>
        <p:spPr>
          <a:xfrm>
            <a:off x="4432151" y="731520"/>
            <a:ext cx="6439049" cy="4894729"/>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lvl1pPr>
              <a:defRPr/>
            </a:lvl1pPr>
          </a:lstStyle>
          <a:p>
            <a:pPr>
              <a:defRPr/>
            </a:pPr>
            <a:fld id="{0261FD06-10E9-4530-B12E-180F7DF9D9D1}" type="datetime1">
              <a:rPr lang="en-US"/>
              <a:pPr>
                <a:defRPr/>
              </a:pPr>
              <a:t>4/3/2017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7E9C7C8-A678-42F9-ACFD-5257F99FD2C0}" type="slidenum">
              <a:rPr lang="en-US"/>
              <a:pPr>
                <a:defRPr/>
              </a:pPr>
              <a:t>‹#›</a:t>
            </a:fld>
            <a:endParaRPr lang="en-US" dirty="0"/>
          </a:p>
        </p:txBody>
      </p:sp>
    </p:spTree>
    <p:extLst>
      <p:ext uri="{BB962C8B-B14F-4D97-AF65-F5344CB8AC3E}">
        <p14:creationId xmlns:p14="http://schemas.microsoft.com/office/powerpoint/2010/main" xmlns="" val="25355961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Başlık ve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smtClean="0"/>
              <a:t>Asıl başlık stili için tıklatın</a:t>
            </a:r>
            <a:endParaRPr lang="en-US"/>
          </a:p>
        </p:txBody>
      </p:sp>
      <p:sp>
        <p:nvSpPr>
          <p:cNvPr id="10" name="Content Placeholder 9"/>
          <p:cNvSpPr>
            <a:spLocks noGrp="1"/>
          </p:cNvSpPr>
          <p:nvPr>
            <p:ph sz="quarter" idx="13"/>
          </p:nvPr>
        </p:nvSpPr>
        <p:spPr>
          <a:xfrm>
            <a:off x="1524000" y="731520"/>
            <a:ext cx="8534400" cy="347472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4"/>
          </p:nvPr>
        </p:nvSpPr>
        <p:spPr/>
        <p:txBody>
          <a:bodyPr/>
          <a:lstStyle>
            <a:lvl1pPr>
              <a:defRPr/>
            </a:lvl1pPr>
          </a:lstStyle>
          <a:p>
            <a:pPr>
              <a:defRPr/>
            </a:pPr>
            <a:fld id="{E3289542-6D19-4FE5-83A2-C8C5C923A4A4}" type="datetime1">
              <a:rPr lang="en-US"/>
              <a:pPr>
                <a:defRPr/>
              </a:pPr>
              <a:t>4/3/2017</a:t>
            </a:fld>
            <a:endParaRPr lang="en-US" dirty="0"/>
          </a:p>
        </p:txBody>
      </p:sp>
      <p:sp>
        <p:nvSpPr>
          <p:cNvPr id="5" name="Footer Placeholder 4"/>
          <p:cNvSpPr>
            <a:spLocks noGrp="1"/>
          </p:cNvSpPr>
          <p:nvPr>
            <p:ph type="ftr" sz="quarter" idx="15"/>
          </p:nvPr>
        </p:nvSpPr>
        <p:spPr/>
        <p:txBody>
          <a:bodyPr/>
          <a:lstStyle>
            <a:lvl1pPr>
              <a:defRPr/>
            </a:lvl1pPr>
          </a:lstStyle>
          <a:p>
            <a:pPr>
              <a:defRPr/>
            </a:pPr>
            <a:endParaRPr lang="en-US"/>
          </a:p>
        </p:txBody>
      </p:sp>
      <p:sp>
        <p:nvSpPr>
          <p:cNvPr id="6" name="Slide Number Placeholder 5"/>
          <p:cNvSpPr>
            <a:spLocks noGrp="1"/>
          </p:cNvSpPr>
          <p:nvPr>
            <p:ph type="sldNum" sz="quarter" idx="16"/>
          </p:nvPr>
        </p:nvSpPr>
        <p:spPr/>
        <p:txBody>
          <a:bodyPr/>
          <a:lstStyle>
            <a:lvl1pPr>
              <a:defRPr/>
            </a:lvl1pPr>
          </a:lstStyle>
          <a:p>
            <a:pPr>
              <a:defRPr/>
            </a:pPr>
            <a:fld id="{A06AD69E-E2BF-4E30-9BA9-79B81A5E69FF}" type="slidenum">
              <a:rPr lang="en-US"/>
              <a:pPr>
                <a:defRPr/>
              </a:pPr>
              <a:t>‹#›</a:t>
            </a:fld>
            <a:endParaRPr lang="en-US" dirty="0"/>
          </a:p>
        </p:txBody>
      </p:sp>
    </p:spTree>
    <p:extLst>
      <p:ext uri="{BB962C8B-B14F-4D97-AF65-F5344CB8AC3E}">
        <p14:creationId xmlns:p14="http://schemas.microsoft.com/office/powerpoint/2010/main" xmlns="" val="422668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4" name="Rectangle 6"/>
          <p:cNvSpPr/>
          <p:nvPr/>
        </p:nvSpPr>
        <p:spPr>
          <a:xfrm>
            <a:off x="0" y="3866920"/>
            <a:ext cx="12192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7"/>
          <p:cNvSpPr/>
          <p:nvPr/>
        </p:nvSpPr>
        <p:spPr>
          <a:xfrm>
            <a:off x="0" y="0"/>
            <a:ext cx="12192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8"/>
          <p:cNvSpPr/>
          <p:nvPr/>
        </p:nvSpPr>
        <p:spPr>
          <a:xfrm>
            <a:off x="0" y="2652713"/>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Oval 9"/>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2710927" y="2172648"/>
            <a:ext cx="7955555" cy="2423346"/>
          </a:xfrm>
          <a:effectLst/>
        </p:spPr>
        <p:txBody>
          <a:bodyPr anchor="b"/>
          <a:lstStyle>
            <a:lvl1pPr algn="r">
              <a:defRPr sz="4600" b="1" cap="none" baseline="0"/>
            </a:lvl1pPr>
          </a:lstStyle>
          <a:p>
            <a:r>
              <a:rPr lang="tr-TR" smtClean="0"/>
              <a:t>Asıl başlık stili için tıklatın</a:t>
            </a:r>
            <a:endParaRPr lang="en-US" dirty="0"/>
          </a:p>
        </p:txBody>
      </p:sp>
      <p:sp>
        <p:nvSpPr>
          <p:cNvPr id="3" name="Text Placeholder 2"/>
          <p:cNvSpPr>
            <a:spLocks noGrp="1"/>
          </p:cNvSpPr>
          <p:nvPr>
            <p:ph type="body" idx="1"/>
          </p:nvPr>
        </p:nvSpPr>
        <p:spPr>
          <a:xfrm>
            <a:off x="2696584" y="4607511"/>
            <a:ext cx="7960659" cy="835460"/>
          </a:xfrm>
        </p:spPr>
        <p:txBody>
          <a:bodyPr/>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8" name="Date Placeholder 3"/>
          <p:cNvSpPr>
            <a:spLocks noGrp="1"/>
          </p:cNvSpPr>
          <p:nvPr>
            <p:ph type="dt" sz="half" idx="10"/>
          </p:nvPr>
        </p:nvSpPr>
        <p:spPr/>
        <p:txBody>
          <a:bodyPr/>
          <a:lstStyle>
            <a:lvl1pPr>
              <a:defRPr/>
            </a:lvl1pPr>
          </a:lstStyle>
          <a:p>
            <a:pPr>
              <a:defRPr/>
            </a:pPr>
            <a:fld id="{5B180A54-513D-45F5-8936-0F039C4D7976}" type="datetime1">
              <a:rPr lang="en-US"/>
              <a:pPr>
                <a:defRPr/>
              </a:pPr>
              <a:t>4/3/2017</a:t>
            </a:fld>
            <a:endParaRPr lang="en-US" dirty="0"/>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p:txBody>
          <a:bodyPr/>
          <a:lstStyle>
            <a:lvl1pPr>
              <a:defRPr/>
            </a:lvl1pPr>
          </a:lstStyle>
          <a:p>
            <a:pPr>
              <a:defRPr/>
            </a:pPr>
            <a:fld id="{4856BE99-6D47-4AB2-B70B-641584DF295B}" type="slidenum">
              <a:rPr lang="en-US"/>
              <a:pPr>
                <a:defRPr/>
              </a:pPr>
              <a:t>‹#›</a:t>
            </a:fld>
            <a:endParaRPr lang="en-US" dirty="0"/>
          </a:p>
        </p:txBody>
      </p:sp>
    </p:spTree>
    <p:extLst>
      <p:ext uri="{BB962C8B-B14F-4D97-AF65-F5344CB8AC3E}">
        <p14:creationId xmlns:p14="http://schemas.microsoft.com/office/powerpoint/2010/main" xmlns="" val="26440695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smtClean="0"/>
              <a:t>Asıl başlık stili için tıklatın</a:t>
            </a:r>
            <a:endParaRPr lang="en-US"/>
          </a:p>
        </p:txBody>
      </p:sp>
      <p:sp>
        <p:nvSpPr>
          <p:cNvPr id="9" name="Content Placeholder 8"/>
          <p:cNvSpPr>
            <a:spLocks noGrp="1"/>
          </p:cNvSpPr>
          <p:nvPr>
            <p:ph sz="quarter" idx="13"/>
          </p:nvPr>
        </p:nvSpPr>
        <p:spPr>
          <a:xfrm>
            <a:off x="1523999" y="731519"/>
            <a:ext cx="4462272" cy="347472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1" name="Content Placeholder 10"/>
          <p:cNvSpPr>
            <a:spLocks noGrp="1"/>
          </p:cNvSpPr>
          <p:nvPr>
            <p:ph sz="quarter" idx="14"/>
          </p:nvPr>
        </p:nvSpPr>
        <p:spPr>
          <a:xfrm>
            <a:off x="6193536" y="731520"/>
            <a:ext cx="4462272" cy="347472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3"/>
          <p:cNvSpPr>
            <a:spLocks noGrp="1"/>
          </p:cNvSpPr>
          <p:nvPr>
            <p:ph type="dt" sz="half" idx="15"/>
          </p:nvPr>
        </p:nvSpPr>
        <p:spPr/>
        <p:txBody>
          <a:bodyPr/>
          <a:lstStyle>
            <a:lvl1pPr>
              <a:defRPr/>
            </a:lvl1pPr>
          </a:lstStyle>
          <a:p>
            <a:pPr>
              <a:defRPr/>
            </a:pPr>
            <a:fld id="{782FC74D-5A1A-4F67-8D43-C497EF16772A}" type="datetime1">
              <a:rPr lang="en-US"/>
              <a:pPr>
                <a:defRPr/>
              </a:pPr>
              <a:t>4/3/2017</a:t>
            </a:fld>
            <a:endParaRPr lang="en-US" dirty="0"/>
          </a:p>
        </p:txBody>
      </p:sp>
      <p:sp>
        <p:nvSpPr>
          <p:cNvPr id="6" name="Footer Placeholder 4"/>
          <p:cNvSpPr>
            <a:spLocks noGrp="1"/>
          </p:cNvSpPr>
          <p:nvPr>
            <p:ph type="ftr" sz="quarter" idx="16"/>
          </p:nvPr>
        </p:nvSpPr>
        <p:spPr/>
        <p:txBody>
          <a:bodyPr/>
          <a:lstStyle>
            <a:lvl1pPr>
              <a:defRPr/>
            </a:lvl1pPr>
          </a:lstStyle>
          <a:p>
            <a:pPr>
              <a:defRPr/>
            </a:pPr>
            <a:endParaRPr lang="en-US"/>
          </a:p>
        </p:txBody>
      </p:sp>
      <p:sp>
        <p:nvSpPr>
          <p:cNvPr id="7" name="Slide Number Placeholder 5"/>
          <p:cNvSpPr>
            <a:spLocks noGrp="1"/>
          </p:cNvSpPr>
          <p:nvPr>
            <p:ph type="sldNum" sz="quarter" idx="17"/>
          </p:nvPr>
        </p:nvSpPr>
        <p:spPr/>
        <p:txBody>
          <a:bodyPr/>
          <a:lstStyle>
            <a:lvl1pPr>
              <a:defRPr/>
            </a:lvl1pPr>
          </a:lstStyle>
          <a:p>
            <a:pPr>
              <a:defRPr/>
            </a:pPr>
            <a:fld id="{6F67331F-C67F-4F5A-819C-85845BA10F50}" type="slidenum">
              <a:rPr lang="en-US"/>
              <a:pPr>
                <a:defRPr/>
              </a:pPr>
              <a:t>‹#›</a:t>
            </a:fld>
            <a:endParaRPr lang="en-US" dirty="0"/>
          </a:p>
        </p:txBody>
      </p:sp>
    </p:spTree>
    <p:extLst>
      <p:ext uri="{BB962C8B-B14F-4D97-AF65-F5344CB8AC3E}">
        <p14:creationId xmlns:p14="http://schemas.microsoft.com/office/powerpoint/2010/main" xmlns="" val="20204896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4000" y="731520"/>
            <a:ext cx="4462272"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541929" y="1400327"/>
            <a:ext cx="4462272"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196403" y="731520"/>
            <a:ext cx="4462272"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193367" y="1399032"/>
            <a:ext cx="4462272"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0" name="Title 9"/>
          <p:cNvSpPr>
            <a:spLocks noGrp="1"/>
          </p:cNvSpPr>
          <p:nvPr>
            <p:ph type="title"/>
          </p:nvPr>
        </p:nvSpPr>
        <p:spPr/>
        <p:txBody>
          <a:bodyPr/>
          <a:lstStyle/>
          <a:p>
            <a:r>
              <a:rPr lang="tr-TR" smtClean="0"/>
              <a:t>Asıl başlık stili için tıklatın</a:t>
            </a:r>
            <a:endParaRPr lang="en-US" dirty="0"/>
          </a:p>
        </p:txBody>
      </p:sp>
      <p:sp>
        <p:nvSpPr>
          <p:cNvPr id="7" name="Date Placeholder 3"/>
          <p:cNvSpPr>
            <a:spLocks noGrp="1"/>
          </p:cNvSpPr>
          <p:nvPr>
            <p:ph type="dt" sz="half" idx="10"/>
          </p:nvPr>
        </p:nvSpPr>
        <p:spPr/>
        <p:txBody>
          <a:bodyPr/>
          <a:lstStyle>
            <a:lvl1pPr>
              <a:defRPr/>
            </a:lvl1pPr>
          </a:lstStyle>
          <a:p>
            <a:pPr>
              <a:defRPr/>
            </a:pPr>
            <a:fld id="{24EFEF58-4DE0-47F6-899D-18320E957B2F}" type="datetime1">
              <a:rPr lang="en-US"/>
              <a:pPr>
                <a:defRPr/>
              </a:pPr>
              <a:t>4/3/2017</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8479F95-072F-4C5F-ADBD-783F2DDD3ECA}" type="slidenum">
              <a:rPr lang="en-US"/>
              <a:pPr>
                <a:defRPr/>
              </a:pPr>
              <a:t>‹#›</a:t>
            </a:fld>
            <a:endParaRPr lang="en-US" dirty="0"/>
          </a:p>
        </p:txBody>
      </p:sp>
    </p:spTree>
    <p:extLst>
      <p:ext uri="{BB962C8B-B14F-4D97-AF65-F5344CB8AC3E}">
        <p14:creationId xmlns:p14="http://schemas.microsoft.com/office/powerpoint/2010/main" xmlns="" val="17919722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3"/>
          <p:cNvSpPr>
            <a:spLocks noGrp="1"/>
          </p:cNvSpPr>
          <p:nvPr>
            <p:ph type="dt" sz="half" idx="10"/>
          </p:nvPr>
        </p:nvSpPr>
        <p:spPr/>
        <p:txBody>
          <a:bodyPr/>
          <a:lstStyle>
            <a:lvl1pPr>
              <a:defRPr/>
            </a:lvl1pPr>
          </a:lstStyle>
          <a:p>
            <a:pPr>
              <a:defRPr/>
            </a:pPr>
            <a:fld id="{4F049F70-FD5E-40C3-872A-4AE9A9215256}" type="datetime1">
              <a:rPr lang="en-US"/>
              <a:pPr>
                <a:defRPr/>
              </a:pPr>
              <a:t>4/3/2017</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1052F76-E6C0-4501-8886-B3BEBFD0050A}" type="slidenum">
              <a:rPr lang="en-US"/>
              <a:pPr>
                <a:defRPr/>
              </a:pPr>
              <a:t>‹#›</a:t>
            </a:fld>
            <a:endParaRPr lang="en-US" dirty="0"/>
          </a:p>
        </p:txBody>
      </p:sp>
    </p:spTree>
    <p:extLst>
      <p:ext uri="{BB962C8B-B14F-4D97-AF65-F5344CB8AC3E}">
        <p14:creationId xmlns:p14="http://schemas.microsoft.com/office/powerpoint/2010/main" xmlns="" val="1635510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DDE25FB-DAA5-4A20-8271-A14269492DCB}" type="datetime1">
              <a:rPr lang="en-US"/>
              <a:pPr>
                <a:defRPr/>
              </a:pPr>
              <a:t>4/3/2017</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E44E041-72FA-4C60-8AE7-86FF98204E18}" type="slidenum">
              <a:rPr lang="en-US"/>
              <a:pPr>
                <a:defRPr/>
              </a:pPr>
              <a:t>‹#›</a:t>
            </a:fld>
            <a:endParaRPr lang="en-US" dirty="0"/>
          </a:p>
        </p:txBody>
      </p:sp>
    </p:spTree>
    <p:extLst>
      <p:ext uri="{BB962C8B-B14F-4D97-AF65-F5344CB8AC3E}">
        <p14:creationId xmlns:p14="http://schemas.microsoft.com/office/powerpoint/2010/main" xmlns="" val="3066648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118794" y="2209801"/>
            <a:ext cx="4848113" cy="1258493"/>
          </a:xfrm>
          <a:effectLst/>
        </p:spPr>
        <p:txBody>
          <a:bodyPr anchor="b"/>
          <a:lstStyle>
            <a:lvl1pPr marL="228600" indent="-228600" algn="l">
              <a:defRPr sz="2800" b="1">
                <a:effectLst/>
              </a:defRPr>
            </a:lvl1pPr>
          </a:lstStyle>
          <a:p>
            <a:r>
              <a:rPr lang="tr-TR" smtClean="0"/>
              <a:t>Asıl başlık stili için tıklatın</a:t>
            </a:r>
            <a:endParaRPr lang="en-US" dirty="0"/>
          </a:p>
        </p:txBody>
      </p:sp>
      <p:sp>
        <p:nvSpPr>
          <p:cNvPr id="3" name="Content Placeholder 2"/>
          <p:cNvSpPr>
            <a:spLocks noGrp="1"/>
          </p:cNvSpPr>
          <p:nvPr>
            <p:ph idx="1"/>
          </p:nvPr>
        </p:nvSpPr>
        <p:spPr>
          <a:xfrm>
            <a:off x="6124688" y="731520"/>
            <a:ext cx="5356113"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434354" y="3497802"/>
            <a:ext cx="4518213"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3"/>
          <p:cNvSpPr>
            <a:spLocks noGrp="1"/>
          </p:cNvSpPr>
          <p:nvPr>
            <p:ph type="dt" sz="half" idx="10"/>
          </p:nvPr>
        </p:nvSpPr>
        <p:spPr/>
        <p:txBody>
          <a:bodyPr/>
          <a:lstStyle>
            <a:lvl1pPr>
              <a:defRPr/>
            </a:lvl1pPr>
          </a:lstStyle>
          <a:p>
            <a:pPr>
              <a:defRPr/>
            </a:pPr>
            <a:fld id="{E2A179E4-A303-40F4-887B-715A991F4E72}" type="datetime1">
              <a:rPr lang="en-US"/>
              <a:pPr>
                <a:defRPr/>
              </a:pPr>
              <a:t>4/3/2017</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8A262CC-179F-4698-A3F6-0C6EBFD1EFBB}" type="slidenum">
              <a:rPr lang="en-US"/>
              <a:pPr>
                <a:defRPr/>
              </a:pPr>
              <a:t>‹#›</a:t>
            </a:fld>
            <a:endParaRPr lang="en-US" dirty="0"/>
          </a:p>
        </p:txBody>
      </p:sp>
    </p:spTree>
    <p:extLst>
      <p:ext uri="{BB962C8B-B14F-4D97-AF65-F5344CB8AC3E}">
        <p14:creationId xmlns:p14="http://schemas.microsoft.com/office/powerpoint/2010/main" xmlns="" val="3447609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5" name="Rectangle 7"/>
          <p:cNvSpPr/>
          <p:nvPr/>
        </p:nvSpPr>
        <p:spPr>
          <a:xfrm>
            <a:off x="0" y="3866920"/>
            <a:ext cx="12192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8"/>
          <p:cNvSpPr/>
          <p:nvPr/>
        </p:nvSpPr>
        <p:spPr>
          <a:xfrm>
            <a:off x="0" y="0"/>
            <a:ext cx="12192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9"/>
          <p:cNvSpPr/>
          <p:nvPr/>
        </p:nvSpPr>
        <p:spPr>
          <a:xfrm>
            <a:off x="0" y="2652713"/>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Oval 10"/>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Picture Placeholder 2"/>
          <p:cNvSpPr>
            <a:spLocks noGrp="1"/>
          </p:cNvSpPr>
          <p:nvPr>
            <p:ph type="pic" idx="1"/>
          </p:nvPr>
        </p:nvSpPr>
        <p:spPr>
          <a:xfrm>
            <a:off x="5966900" y="1143000"/>
            <a:ext cx="54864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rtlCol="0">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tr-TR" noProof="0" smtClean="0"/>
              <a:t>Resim eklemek için simgeyi tıklatın</a:t>
            </a:r>
            <a:endParaRPr lang="en-US" noProof="0" dirty="0"/>
          </a:p>
        </p:txBody>
      </p:sp>
      <p:sp>
        <p:nvSpPr>
          <p:cNvPr id="4" name="Text Placeholder 3"/>
          <p:cNvSpPr>
            <a:spLocks noGrp="1"/>
          </p:cNvSpPr>
          <p:nvPr>
            <p:ph type="body" sz="half" idx="2"/>
          </p:nvPr>
        </p:nvSpPr>
        <p:spPr>
          <a:xfrm>
            <a:off x="1170516" y="1010486"/>
            <a:ext cx="4925485"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2" name="Title 1"/>
          <p:cNvSpPr>
            <a:spLocks noGrp="1"/>
          </p:cNvSpPr>
          <p:nvPr>
            <p:ph type="title"/>
          </p:nvPr>
        </p:nvSpPr>
        <p:spPr>
          <a:xfrm>
            <a:off x="969691" y="4464421"/>
            <a:ext cx="8511384" cy="1143000"/>
          </a:xfrm>
        </p:spPr>
        <p:txBody>
          <a:bodyPr anchor="b"/>
          <a:lstStyle>
            <a:lvl1pPr algn="l">
              <a:defRPr sz="4600" b="1"/>
            </a:lvl1pPr>
          </a:lstStyle>
          <a:p>
            <a:r>
              <a:rPr lang="tr-TR" smtClean="0"/>
              <a:t>Asıl başlık stili için tıklatın</a:t>
            </a:r>
            <a:endParaRPr lang="en-US" dirty="0"/>
          </a:p>
        </p:txBody>
      </p:sp>
      <p:sp>
        <p:nvSpPr>
          <p:cNvPr id="9" name="Date Placeholder 4"/>
          <p:cNvSpPr>
            <a:spLocks noGrp="1"/>
          </p:cNvSpPr>
          <p:nvPr>
            <p:ph type="dt" sz="half" idx="10"/>
          </p:nvPr>
        </p:nvSpPr>
        <p:spPr/>
        <p:txBody>
          <a:bodyPr/>
          <a:lstStyle>
            <a:lvl1pPr>
              <a:defRPr/>
            </a:lvl1pPr>
          </a:lstStyle>
          <a:p>
            <a:pPr>
              <a:defRPr/>
            </a:pPr>
            <a:fld id="{9BFC2ECC-1CC3-4A09-AAD0-31EBC81D3AE1}" type="datetime1">
              <a:rPr lang="en-US"/>
              <a:pPr>
                <a:defRPr/>
              </a:pPr>
              <a:t>4/3/2017</a:t>
            </a:fld>
            <a:endParaRPr lang="en-US" dirty="0"/>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p:txBody>
          <a:bodyPr/>
          <a:lstStyle>
            <a:lvl1pPr>
              <a:defRPr/>
            </a:lvl1pPr>
          </a:lstStyle>
          <a:p>
            <a:pPr>
              <a:defRPr/>
            </a:pPr>
            <a:fld id="{0499D23C-2A79-418C-89BF-3DCDF32F258B}" type="slidenum">
              <a:rPr lang="en-US"/>
              <a:pPr>
                <a:defRPr/>
              </a:pPr>
              <a:t>‹#›</a:t>
            </a:fld>
            <a:endParaRPr lang="en-US" dirty="0"/>
          </a:p>
        </p:txBody>
      </p:sp>
    </p:spTree>
    <p:extLst>
      <p:ext uri="{BB962C8B-B14F-4D97-AF65-F5344CB8AC3E}">
        <p14:creationId xmlns:p14="http://schemas.microsoft.com/office/powerpoint/2010/main" xmlns="" val="10033868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0" y="5105400"/>
            <a:ext cx="12192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0" y="0"/>
            <a:ext cx="12192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Rectangle 8"/>
          <p:cNvSpPr/>
          <p:nvPr/>
        </p:nvSpPr>
        <p:spPr>
          <a:xfrm>
            <a:off x="0" y="3768725"/>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Oval 9"/>
          <p:cNvSpPr/>
          <p:nvPr/>
        </p:nvSpPr>
        <p:spPr>
          <a:xfrm>
            <a:off x="0" y="1600200"/>
            <a:ext cx="12192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Placeholder 1"/>
          <p:cNvSpPr>
            <a:spLocks noGrp="1"/>
          </p:cNvSpPr>
          <p:nvPr>
            <p:ph type="title"/>
          </p:nvPr>
        </p:nvSpPr>
        <p:spPr>
          <a:xfrm>
            <a:off x="2390775" y="4371975"/>
            <a:ext cx="8683625" cy="1143000"/>
          </a:xfrm>
          <a:prstGeom prst="rect">
            <a:avLst/>
          </a:prstGeom>
          <a:effectLst/>
        </p:spPr>
        <p:txBody>
          <a:bodyPr vert="horz" lIns="91440" tIns="45720" rIns="91440" bIns="45720" rtlCol="0" anchor="t" anchorCtr="0">
            <a:noAutofit/>
          </a:bodyPr>
          <a:lstStyle/>
          <a:p>
            <a:r>
              <a:rPr lang="tr-TR" smtClean="0"/>
              <a:t>Asıl başlık stili için tıklatın</a:t>
            </a:r>
            <a:endParaRPr lang="en-US" dirty="0"/>
          </a:p>
        </p:txBody>
      </p:sp>
      <p:sp>
        <p:nvSpPr>
          <p:cNvPr id="1037" name="Text Placeholder 2"/>
          <p:cNvSpPr>
            <a:spLocks noGrp="1"/>
          </p:cNvSpPr>
          <p:nvPr>
            <p:ph type="body" idx="1"/>
          </p:nvPr>
        </p:nvSpPr>
        <p:spPr bwMode="auto">
          <a:xfrm>
            <a:off x="1524000" y="731838"/>
            <a:ext cx="8534400" cy="3475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endParaRPr lang="en-US" altLang="tr-TR" smtClean="0"/>
          </a:p>
        </p:txBody>
      </p:sp>
      <p:sp>
        <p:nvSpPr>
          <p:cNvPr id="4" name="Date Placeholder 3"/>
          <p:cNvSpPr>
            <a:spLocks noGrp="1"/>
          </p:cNvSpPr>
          <p:nvPr>
            <p:ph type="dt" sz="half" idx="2"/>
          </p:nvPr>
        </p:nvSpPr>
        <p:spPr>
          <a:xfrm>
            <a:off x="8229600" y="6172200"/>
            <a:ext cx="3352800" cy="365125"/>
          </a:xfrm>
          <a:prstGeom prst="rect">
            <a:avLst/>
          </a:prstGeom>
        </p:spPr>
        <p:txBody>
          <a:bodyPr vert="horz" lIns="91440" tIns="45720" rIns="91440" bIns="45720" rtlCol="0" anchor="ctr"/>
          <a:lstStyle>
            <a:lvl1pPr algn="r" fontAlgn="auto">
              <a:spcBef>
                <a:spcPts val="0"/>
              </a:spcBef>
              <a:spcAft>
                <a:spcPts val="0"/>
              </a:spcAft>
              <a:defRPr sz="1100" b="1">
                <a:solidFill>
                  <a:schemeClr val="tx1">
                    <a:lumMod val="50000"/>
                    <a:lumOff val="50000"/>
                  </a:schemeClr>
                </a:solidFill>
                <a:latin typeface="+mn-lt"/>
                <a:cs typeface="+mn-cs"/>
              </a:defRPr>
            </a:lvl1pPr>
          </a:lstStyle>
          <a:p>
            <a:pPr>
              <a:defRPr/>
            </a:pPr>
            <a:fld id="{C0F34A56-EC65-4C54-B444-15C1AA208A0A}" type="datetime1">
              <a:rPr lang="en-US"/>
              <a:pPr>
                <a:defRPr/>
              </a:pPr>
              <a:t>4/3/2017</a:t>
            </a:fld>
            <a:endParaRPr lang="en-US" dirty="0"/>
          </a:p>
        </p:txBody>
      </p:sp>
      <p:sp>
        <p:nvSpPr>
          <p:cNvPr id="5" name="Footer Placeholder 4"/>
          <p:cNvSpPr>
            <a:spLocks noGrp="1"/>
          </p:cNvSpPr>
          <p:nvPr>
            <p:ph type="ftr" sz="quarter" idx="3"/>
          </p:nvPr>
        </p:nvSpPr>
        <p:spPr>
          <a:xfrm>
            <a:off x="609600" y="6172200"/>
            <a:ext cx="4470400" cy="365125"/>
          </a:xfrm>
          <a:prstGeom prst="rect">
            <a:avLst/>
          </a:prstGeom>
        </p:spPr>
        <p:txBody>
          <a:bodyPr vert="horz" lIns="91440" tIns="45720" rIns="91440" bIns="45720" rtlCol="0" anchor="ctr"/>
          <a:lstStyle>
            <a:lvl1pPr algn="l" fontAlgn="auto">
              <a:spcBef>
                <a:spcPts val="0"/>
              </a:spcBef>
              <a:spcAft>
                <a:spcPts val="0"/>
              </a:spcAft>
              <a:defRPr sz="1100" b="1">
                <a:solidFill>
                  <a:schemeClr val="tx1">
                    <a:lumMod val="50000"/>
                    <a:lumOff val="50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5080000" y="6172200"/>
            <a:ext cx="2438400" cy="365125"/>
          </a:xfrm>
          <a:prstGeom prst="rect">
            <a:avLst/>
          </a:prstGeom>
        </p:spPr>
        <p:txBody>
          <a:bodyPr vert="horz" lIns="91440" tIns="45720" rIns="91440" bIns="45720" rtlCol="0" anchor="ctr"/>
          <a:lstStyle>
            <a:lvl1pPr algn="ctr" fontAlgn="auto">
              <a:spcBef>
                <a:spcPts val="0"/>
              </a:spcBef>
              <a:spcAft>
                <a:spcPts val="0"/>
              </a:spcAft>
              <a:defRPr sz="1200" b="1">
                <a:solidFill>
                  <a:schemeClr val="tx1">
                    <a:lumMod val="50000"/>
                    <a:lumOff val="50000"/>
                  </a:schemeClr>
                </a:solidFill>
                <a:latin typeface="+mn-lt"/>
                <a:cs typeface="+mn-cs"/>
              </a:defRPr>
            </a:lvl1pPr>
          </a:lstStyle>
          <a:p>
            <a:pPr>
              <a:defRPr/>
            </a:pPr>
            <a:fld id="{EFDCA9BD-1C12-4E50-8AA6-1035930829F0}"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78" r:id="rId1"/>
    <p:sldLayoutId id="2147483879" r:id="rId2"/>
    <p:sldLayoutId id="2147483880" r:id="rId3"/>
    <p:sldLayoutId id="2147483881" r:id="rId4"/>
    <p:sldLayoutId id="2147483882" r:id="rId5"/>
    <p:sldLayoutId id="2147483883" r:id="rId6"/>
    <p:sldLayoutId id="2147483884" r:id="rId7"/>
    <p:sldLayoutId id="2147483885" r:id="rId8"/>
    <p:sldLayoutId id="2147483886" r:id="rId9"/>
    <p:sldLayoutId id="2147483887" r:id="rId10"/>
    <p:sldLayoutId id="2147483888" r:id="rId11"/>
  </p:sldLayoutIdLst>
  <p:timing>
    <p:tnLst>
      <p:par>
        <p:cTn id="1" dur="indefinite" restart="never" nodeType="tmRoot"/>
      </p:par>
    </p:tnLst>
  </p:timing>
  <p:hf hdr="0" ftr="0" dt="0"/>
  <p:txStyles>
    <p:titleStyle>
      <a:lvl1pPr marL="319088" indent="-319088" algn="r" rtl="0" eaLnBrk="0" fontAlgn="base" hangingPunct="0">
        <a:spcBef>
          <a:spcPct val="0"/>
        </a:spcBef>
        <a:spcAft>
          <a:spcPct val="0"/>
        </a:spcAft>
        <a:buClr>
          <a:srgbClr val="7E9632"/>
        </a:buClr>
        <a:buSzPct val="128000"/>
        <a:buFont typeface="Georgia"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0" eaLnBrk="0" fontAlgn="base" hangingPunct="0">
        <a:spcBef>
          <a:spcPct val="0"/>
        </a:spcBef>
        <a:spcAft>
          <a:spcPct val="0"/>
        </a:spcAft>
        <a:buClr>
          <a:srgbClr val="7E9632"/>
        </a:buClr>
        <a:buSzPct val="128000"/>
        <a:buFont typeface="Georgia" pitchFamily="18" charset="0"/>
        <a:buChar char="*"/>
        <a:defRPr sz="4600" b="1">
          <a:solidFill>
            <a:schemeClr val="tx1"/>
          </a:solidFill>
          <a:latin typeface="Trebuchet MS" pitchFamily="34" charset="0"/>
        </a:defRPr>
      </a:lvl2pPr>
      <a:lvl3pPr marL="319088" indent="-319088" algn="r" rtl="0" eaLnBrk="0" fontAlgn="base" hangingPunct="0">
        <a:spcBef>
          <a:spcPct val="0"/>
        </a:spcBef>
        <a:spcAft>
          <a:spcPct val="0"/>
        </a:spcAft>
        <a:buClr>
          <a:srgbClr val="7E9632"/>
        </a:buClr>
        <a:buSzPct val="128000"/>
        <a:buFont typeface="Georgia" pitchFamily="18" charset="0"/>
        <a:buChar char="*"/>
        <a:defRPr sz="4600" b="1">
          <a:solidFill>
            <a:schemeClr val="tx1"/>
          </a:solidFill>
          <a:latin typeface="Trebuchet MS" pitchFamily="34" charset="0"/>
        </a:defRPr>
      </a:lvl3pPr>
      <a:lvl4pPr marL="319088" indent="-319088" algn="r" rtl="0" eaLnBrk="0" fontAlgn="base" hangingPunct="0">
        <a:spcBef>
          <a:spcPct val="0"/>
        </a:spcBef>
        <a:spcAft>
          <a:spcPct val="0"/>
        </a:spcAft>
        <a:buClr>
          <a:srgbClr val="7E9632"/>
        </a:buClr>
        <a:buSzPct val="128000"/>
        <a:buFont typeface="Georgia" pitchFamily="18" charset="0"/>
        <a:buChar char="*"/>
        <a:defRPr sz="4600" b="1">
          <a:solidFill>
            <a:schemeClr val="tx1"/>
          </a:solidFill>
          <a:latin typeface="Trebuchet MS" pitchFamily="34" charset="0"/>
        </a:defRPr>
      </a:lvl4pPr>
      <a:lvl5pPr marL="319088" indent="-319088" algn="r" rtl="0" eaLnBrk="0" fontAlgn="base" hangingPunct="0">
        <a:spcBef>
          <a:spcPct val="0"/>
        </a:spcBef>
        <a:spcAft>
          <a:spcPct val="0"/>
        </a:spcAft>
        <a:buClr>
          <a:srgbClr val="7E9632"/>
        </a:buClr>
        <a:buSzPct val="128000"/>
        <a:buFont typeface="Georgia" pitchFamily="18" charset="0"/>
        <a:buChar char="*"/>
        <a:defRPr sz="4600" b="1">
          <a:solidFill>
            <a:schemeClr val="tx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563" algn="l" rtl="0" eaLnBrk="0" fontAlgn="base" hangingPunct="0">
        <a:spcBef>
          <a:spcPct val="20000"/>
        </a:spcBef>
        <a:spcAft>
          <a:spcPts val="300"/>
        </a:spcAft>
        <a:buClr>
          <a:srgbClr val="7E9632"/>
        </a:buClr>
        <a:buSzPct val="130000"/>
        <a:buFont typeface="Georgia" pitchFamily="18" charset="0"/>
        <a:buChar char="*"/>
        <a:defRPr sz="2200" kern="1200">
          <a:solidFill>
            <a:srgbClr val="404040"/>
          </a:solidFill>
          <a:latin typeface="+mn-lt"/>
          <a:ea typeface="+mn-ea"/>
          <a:cs typeface="+mn-cs"/>
        </a:defRPr>
      </a:lvl1pPr>
      <a:lvl2pPr marL="547688" indent="-182563" algn="l" rtl="0" eaLnBrk="0" fontAlgn="base" hangingPunct="0">
        <a:spcBef>
          <a:spcPct val="20000"/>
        </a:spcBef>
        <a:spcAft>
          <a:spcPts val="300"/>
        </a:spcAft>
        <a:buClr>
          <a:srgbClr val="7E9632"/>
        </a:buClr>
        <a:buSzPct val="130000"/>
        <a:buFont typeface="Georgia" pitchFamily="18" charset="0"/>
        <a:buChar char="*"/>
        <a:defRPr sz="2000" kern="1200">
          <a:solidFill>
            <a:srgbClr val="404040"/>
          </a:solidFill>
          <a:latin typeface="+mn-lt"/>
          <a:ea typeface="+mn-ea"/>
          <a:cs typeface="+mn-cs"/>
        </a:defRPr>
      </a:lvl2pPr>
      <a:lvl3pPr marL="822325" indent="-182563" algn="l" rtl="0" eaLnBrk="0" fontAlgn="base" hangingPunct="0">
        <a:spcBef>
          <a:spcPct val="20000"/>
        </a:spcBef>
        <a:spcAft>
          <a:spcPts val="300"/>
        </a:spcAft>
        <a:buClr>
          <a:srgbClr val="7E9632"/>
        </a:buClr>
        <a:buSzPct val="130000"/>
        <a:buFont typeface="Georgia" pitchFamily="18" charset="0"/>
        <a:buChar char="*"/>
        <a:defRPr sz="2400" kern="1200">
          <a:solidFill>
            <a:srgbClr val="404040"/>
          </a:solidFill>
          <a:latin typeface="+mn-lt"/>
          <a:ea typeface="+mn-ea"/>
          <a:cs typeface="+mn-cs"/>
        </a:defRPr>
      </a:lvl3pPr>
      <a:lvl4pPr marL="1096963" indent="-182563" algn="l" rtl="0" eaLnBrk="0" fontAlgn="base" hangingPunct="0">
        <a:spcBef>
          <a:spcPct val="20000"/>
        </a:spcBef>
        <a:spcAft>
          <a:spcPts val="300"/>
        </a:spcAft>
        <a:buClr>
          <a:srgbClr val="7E9632"/>
        </a:buClr>
        <a:buSzPct val="130000"/>
        <a:buFont typeface="Georgia" pitchFamily="18" charset="0"/>
        <a:buChar char="*"/>
        <a:defRPr sz="1600" kern="1200">
          <a:solidFill>
            <a:srgbClr val="404040"/>
          </a:solidFill>
          <a:latin typeface="+mn-lt"/>
          <a:ea typeface="+mn-ea"/>
          <a:cs typeface="+mn-cs"/>
        </a:defRPr>
      </a:lvl4pPr>
      <a:lvl5pPr marL="1389063" indent="-182563" algn="l" rtl="0" eaLnBrk="0" fontAlgn="base" hangingPunct="0">
        <a:spcBef>
          <a:spcPct val="20000"/>
        </a:spcBef>
        <a:spcAft>
          <a:spcPts val="300"/>
        </a:spcAft>
        <a:buClr>
          <a:srgbClr val="7E9632"/>
        </a:buClr>
        <a:buSzPct val="130000"/>
        <a:buFont typeface="Georgia" pitchFamily="18" charset="0"/>
        <a:buChar char="*"/>
        <a:defRPr sz="1400" kern="1200">
          <a:solidFill>
            <a:srgbClr val="404040"/>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hyperlink" Target="Video%202%20&#199;ocuk%20&#304;hmali.mp4"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 Id="rId5" Type="http://schemas.openxmlformats.org/officeDocument/2006/relationships/image" Target="../media/image15.jpeg"/><Relationship Id="rId4" Type="http://schemas.openxmlformats.org/officeDocument/2006/relationships/image" Target="../media/image14.jpeg"/></Relationships>
</file>

<file path=ppt/slides/_rels/slide24.xml.rels><?xml version="1.0" encoding="UTF-8" standalone="yes"?>
<Relationships xmlns="http://schemas.openxmlformats.org/package/2006/relationships"><Relationship Id="rId3" Type="http://schemas.openxmlformats.org/officeDocument/2006/relationships/hyperlink" Target="Video%201%20Fiziksel%20&#304;stismar.mp4"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Video%204%20Duygusal%20&#304;stismar.mp4"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hyperlink" Target="Video%205%20Cinsel%20&#304;stismar.mp4"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Microsoft_Office_Excel_97-2003__al__ma_Sayfas_1.xls"/><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Microsoft_Office_Excel_97-2003__al__ma_Sayfas_2.xls"/><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Microsoft_Office_Excel_97-2003__al__ma_Sayfas_3.xls"/></Relationships>
</file>

<file path=ppt/slides/_rels/slide4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hyperlink" Target="Video%206%20Zorunday&#305;m.mp4"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Video%201%20&#214;&#287;retmen%20Oturumu.mp4"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1522413" y="5807075"/>
            <a:ext cx="8915400" cy="822325"/>
          </a:xfrm>
        </p:spPr>
        <p:txBody>
          <a:bodyPr rtlCol="0">
            <a:normAutofit fontScale="25000" lnSpcReduction="20000"/>
          </a:bodyPr>
          <a:lstStyle/>
          <a:p>
            <a:pPr eaLnBrk="1" fontAlgn="auto" hangingPunct="1">
              <a:buClr>
                <a:schemeClr val="accent6">
                  <a:lumMod val="75000"/>
                </a:schemeClr>
              </a:buClr>
              <a:defRPr/>
            </a:pPr>
            <a:endParaRPr lang="tr-TR" dirty="0">
              <a:solidFill>
                <a:srgbClr val="002060"/>
              </a:solidFill>
              <a:latin typeface="Calibri" panose="020F0502020204030204" pitchFamily="34" charset="0"/>
            </a:endParaRPr>
          </a:p>
          <a:p>
            <a:pPr algn="ctr" eaLnBrk="1" fontAlgn="auto" hangingPunct="1">
              <a:lnSpc>
                <a:spcPct val="120000"/>
              </a:lnSpc>
              <a:spcBef>
                <a:spcPts val="0"/>
              </a:spcBef>
              <a:spcAft>
                <a:spcPts val="0"/>
              </a:spcAft>
              <a:buClr>
                <a:schemeClr val="accent6">
                  <a:lumMod val="75000"/>
                </a:schemeClr>
              </a:buClr>
              <a:defRPr/>
            </a:pPr>
            <a:r>
              <a:rPr lang="tr-TR" sz="8000" b="1" dirty="0" smtClean="0">
                <a:solidFill>
                  <a:srgbClr val="002060"/>
                </a:solidFill>
                <a:latin typeface="Calibri" panose="020F0502020204030204" pitchFamily="34" charset="0"/>
              </a:rPr>
              <a:t>İL MİLLİ EĞİTİM MÜDÜRLÜĞÜ</a:t>
            </a:r>
          </a:p>
          <a:p>
            <a:pPr algn="ctr" eaLnBrk="1" fontAlgn="auto" hangingPunct="1">
              <a:lnSpc>
                <a:spcPct val="120000"/>
              </a:lnSpc>
              <a:spcBef>
                <a:spcPts val="0"/>
              </a:spcBef>
              <a:spcAft>
                <a:spcPts val="0"/>
              </a:spcAft>
              <a:buClr>
                <a:schemeClr val="accent6">
                  <a:lumMod val="75000"/>
                </a:schemeClr>
              </a:buClr>
              <a:defRPr/>
            </a:pPr>
            <a:r>
              <a:rPr lang="tr-TR" sz="8000" b="1" dirty="0" smtClean="0">
                <a:solidFill>
                  <a:srgbClr val="002060"/>
                </a:solidFill>
                <a:latin typeface="Calibri" panose="020F0502020204030204" pitchFamily="34" charset="0"/>
              </a:rPr>
              <a:t>2017  ANTALYA</a:t>
            </a:r>
            <a:endParaRPr lang="tr-TR" sz="8000" b="1" dirty="0">
              <a:solidFill>
                <a:srgbClr val="002060"/>
              </a:solidFill>
              <a:latin typeface="Calibri" panose="020F0502020204030204" pitchFamily="34" charset="0"/>
            </a:endParaRPr>
          </a:p>
        </p:txBody>
      </p:sp>
      <p:sp>
        <p:nvSpPr>
          <p:cNvPr id="2" name="Unvan 1"/>
          <p:cNvSpPr>
            <a:spLocks noGrp="1"/>
          </p:cNvSpPr>
          <p:nvPr>
            <p:ph type="ctrTitle"/>
          </p:nvPr>
        </p:nvSpPr>
        <p:spPr>
          <a:xfrm>
            <a:off x="2589213" y="849313"/>
            <a:ext cx="9043987" cy="3700462"/>
          </a:xfrm>
        </p:spPr>
        <p:txBody>
          <a:bodyPr>
            <a:normAutofit fontScale="90000"/>
          </a:bodyPr>
          <a:lstStyle/>
          <a:p>
            <a:pPr marL="182880" indent="0" algn="r" eaLnBrk="1" fontAlgn="auto" hangingPunct="1">
              <a:spcAft>
                <a:spcPts val="0"/>
              </a:spcAft>
              <a:buClr>
                <a:schemeClr val="accent6">
                  <a:lumMod val="75000"/>
                </a:schemeClr>
              </a:buClr>
              <a:buFont typeface="Georgia" pitchFamily="18" charset="0"/>
              <a:buNone/>
              <a:defRPr/>
            </a:pPr>
            <a:r>
              <a:rPr lang="tr-TR" i="1" dirty="0">
                <a:solidFill>
                  <a:srgbClr val="002060"/>
                </a:solidFill>
                <a:effectLst/>
                <a:latin typeface="Calibri" panose="020F0502020204030204" pitchFamily="34" charset="0"/>
              </a:rPr>
              <a:t>İHMAL VE İSTİSMARA YÖNELİK </a:t>
            </a:r>
            <a:br>
              <a:rPr lang="tr-TR" i="1" dirty="0">
                <a:solidFill>
                  <a:srgbClr val="002060"/>
                </a:solidFill>
                <a:effectLst/>
                <a:latin typeface="Calibri" panose="020F0502020204030204" pitchFamily="34" charset="0"/>
              </a:rPr>
            </a:br>
            <a:r>
              <a:rPr lang="tr-TR" i="1" dirty="0">
                <a:solidFill>
                  <a:srgbClr val="002060"/>
                </a:solidFill>
                <a:effectLst/>
                <a:latin typeface="Calibri" panose="020F0502020204030204" pitchFamily="34" charset="0"/>
              </a:rPr>
              <a:t>YAŞAM BECERİLERİ KAZANDIRMA </a:t>
            </a:r>
            <a:r>
              <a:rPr lang="tr-TR" i="1" dirty="0" smtClean="0">
                <a:solidFill>
                  <a:srgbClr val="002060"/>
                </a:solidFill>
                <a:effectLst/>
                <a:latin typeface="Calibri" panose="020F0502020204030204" pitchFamily="34" charset="0"/>
              </a:rPr>
              <a:t>EĞİTİMİ</a:t>
            </a:r>
            <a:r>
              <a:rPr lang="tr-TR" i="1" dirty="0">
                <a:solidFill>
                  <a:srgbClr val="002060"/>
                </a:solidFill>
                <a:effectLst/>
                <a:latin typeface="Calibri" panose="020F0502020204030204" pitchFamily="34" charset="0"/>
              </a:rPr>
              <a:t/>
            </a:r>
            <a:br>
              <a:rPr lang="tr-TR" i="1" dirty="0">
                <a:solidFill>
                  <a:srgbClr val="002060"/>
                </a:solidFill>
                <a:effectLst/>
                <a:latin typeface="Calibri" panose="020F0502020204030204" pitchFamily="34" charset="0"/>
              </a:rPr>
            </a:br>
            <a:r>
              <a:rPr lang="tr-TR" sz="2200" i="1" dirty="0" smtClean="0">
                <a:solidFill>
                  <a:srgbClr val="002060"/>
                </a:solidFill>
                <a:effectLst/>
                <a:latin typeface="Calibri" panose="020F0502020204030204" pitchFamily="34" charset="0"/>
              </a:rPr>
              <a:t/>
            </a:r>
            <a:br>
              <a:rPr lang="tr-TR" sz="2200" i="1" dirty="0" smtClean="0">
                <a:solidFill>
                  <a:srgbClr val="002060"/>
                </a:solidFill>
                <a:effectLst/>
                <a:latin typeface="Calibri" panose="020F0502020204030204" pitchFamily="34" charset="0"/>
              </a:rPr>
            </a:br>
            <a:r>
              <a:rPr lang="tr-TR" sz="2200" dirty="0" smtClean="0">
                <a:solidFill>
                  <a:srgbClr val="002060"/>
                </a:solidFill>
                <a:effectLst/>
                <a:latin typeface="Calibri" panose="020F0502020204030204" pitchFamily="34" charset="0"/>
              </a:rPr>
              <a:t/>
            </a:r>
            <a:br>
              <a:rPr lang="tr-TR" sz="2200" dirty="0" smtClean="0">
                <a:solidFill>
                  <a:srgbClr val="002060"/>
                </a:solidFill>
                <a:effectLst/>
                <a:latin typeface="Calibri" panose="020F0502020204030204" pitchFamily="34" charset="0"/>
              </a:rPr>
            </a:br>
            <a:r>
              <a:rPr lang="tr-TR" sz="2700" dirty="0" smtClean="0">
                <a:solidFill>
                  <a:srgbClr val="002060"/>
                </a:solidFill>
                <a:effectLst/>
                <a:latin typeface="Calibri" panose="020F0502020204030204" pitchFamily="34" charset="0"/>
              </a:rPr>
              <a:t>YÖNETİCİ </a:t>
            </a:r>
            <a:r>
              <a:rPr lang="tr-TR" sz="2700" dirty="0">
                <a:solidFill>
                  <a:srgbClr val="002060"/>
                </a:solidFill>
                <a:effectLst/>
                <a:latin typeface="Calibri" panose="020F0502020204030204" pitchFamily="34" charset="0"/>
              </a:rPr>
              <a:t>VE ÖĞRETMEN OTURUMLARI</a:t>
            </a:r>
            <a:br>
              <a:rPr lang="tr-TR" sz="2700" dirty="0">
                <a:solidFill>
                  <a:srgbClr val="002060"/>
                </a:solidFill>
                <a:effectLst/>
                <a:latin typeface="Calibri" panose="020F0502020204030204" pitchFamily="34" charset="0"/>
              </a:rPr>
            </a:br>
            <a:endParaRPr lang="tr-TR" sz="2700" dirty="0">
              <a:solidFill>
                <a:srgbClr val="002060"/>
              </a:solidFill>
              <a:effectLst/>
              <a:latin typeface="Calibri" panose="020F0502020204030204" pitchFamily="34" charset="0"/>
            </a:endParaRPr>
          </a:p>
        </p:txBody>
      </p:sp>
      <p:pic>
        <p:nvPicPr>
          <p:cNvPr id="13316" name="1 Resim" descr="Say NO to Child Abuse.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998538" y="2763838"/>
            <a:ext cx="4960937" cy="2525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4 Slayt Numarası Yer Tutucusu"/>
          <p:cNvSpPr>
            <a:spLocks noGrp="1"/>
          </p:cNvSpPr>
          <p:nvPr>
            <p:ph type="sldNum" sz="quarter" idx="12"/>
          </p:nvPr>
        </p:nvSpPr>
        <p:spPr>
          <a:xfrm>
            <a:off x="7289800" y="6248400"/>
            <a:ext cx="2438400" cy="365125"/>
          </a:xfrm>
        </p:spPr>
        <p:txBody>
          <a:bodyPr/>
          <a:lstStyle/>
          <a:p>
            <a:pPr>
              <a:defRPr/>
            </a:pPr>
            <a:fld id="{2BBBCF01-85A3-4AC6-A6DB-F1F40564B0CF}" type="slidenum">
              <a:rPr lang="en-US" smtClean="0"/>
              <a:pPr>
                <a:defRPr/>
              </a:pPr>
              <a:t>1</a:t>
            </a:fld>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Başlık 1"/>
          <p:cNvSpPr>
            <a:spLocks noGrp="1"/>
          </p:cNvSpPr>
          <p:nvPr>
            <p:ph type="title"/>
          </p:nvPr>
        </p:nvSpPr>
        <p:spPr bwMode="auto">
          <a:xfrm>
            <a:off x="1228725" y="550863"/>
            <a:ext cx="9713913" cy="865187"/>
          </a:xfrm>
        </p:spPr>
        <p:txBody>
          <a:bodyPr wrap="square" numCol="1" compatLnSpc="1">
            <a:prstTxWarp prst="textNoShape">
              <a:avLst/>
            </a:prstTxWarp>
          </a:bodyPr>
          <a:lstStyle/>
          <a:p>
            <a:pPr marL="0" indent="0" algn="ctr" eaLnBrk="1" hangingPunct="1">
              <a:buFont typeface="Georgia" pitchFamily="18" charset="0"/>
              <a:buNone/>
            </a:pPr>
            <a:r>
              <a:rPr lang="tr-TR" altLang="tr-TR" sz="4400" smtClean="0">
                <a:solidFill>
                  <a:srgbClr val="002060"/>
                </a:solidFill>
                <a:effectLst/>
                <a:latin typeface="Calibri" pitchFamily="34" charset="0"/>
              </a:rPr>
              <a:t>ÇOCUK İHMALİ</a:t>
            </a:r>
          </a:p>
        </p:txBody>
      </p:sp>
      <p:sp>
        <p:nvSpPr>
          <p:cNvPr id="24579" name="İçerik Yer Tutucusu 2"/>
          <p:cNvSpPr>
            <a:spLocks noGrp="1"/>
          </p:cNvSpPr>
          <p:nvPr>
            <p:ph sz="quarter" idx="13"/>
          </p:nvPr>
        </p:nvSpPr>
        <p:spPr>
          <a:xfrm>
            <a:off x="946150" y="1822450"/>
            <a:ext cx="10407650" cy="3671888"/>
          </a:xfrm>
        </p:spPr>
        <p:txBody>
          <a:bodyPr/>
          <a:lstStyle/>
          <a:p>
            <a:pPr marL="0" indent="0" algn="just" eaLnBrk="1" hangingPunct="1">
              <a:buFont typeface="Georgia" pitchFamily="18" charset="0"/>
              <a:buNone/>
              <a:tabLst>
                <a:tab pos="898525" algn="l"/>
                <a:tab pos="993775" algn="l"/>
              </a:tabLst>
            </a:pPr>
            <a:r>
              <a:rPr lang="tr-TR" altLang="tr-TR" sz="3600" smtClean="0">
                <a:latin typeface="Calibri" pitchFamily="34" charset="0"/>
              </a:rPr>
              <a:t>	</a:t>
            </a:r>
            <a:r>
              <a:rPr lang="tr-TR" altLang="tr-TR" sz="4400" smtClean="0">
                <a:latin typeface="Calibri" pitchFamily="34" charset="0"/>
              </a:rPr>
              <a:t>	</a:t>
            </a:r>
            <a:r>
              <a:rPr lang="tr-TR" altLang="tr-TR" sz="4400" b="1" smtClean="0"/>
              <a:t> Çocuğun sağlıklı gelişimi için yapılması gerekli olan bir şeyin yapılmamasıdır.</a:t>
            </a:r>
            <a:endParaRPr lang="tr-TR" altLang="tr-TR" sz="4400" smtClean="0">
              <a:latin typeface="Calibri" pitchFamily="34" charset="0"/>
            </a:endParaRPr>
          </a:p>
        </p:txBody>
      </p:sp>
      <p:sp>
        <p:nvSpPr>
          <p:cNvPr id="4" name="3 Slayt Numarası Yer Tutucusu"/>
          <p:cNvSpPr>
            <a:spLocks noGrp="1"/>
          </p:cNvSpPr>
          <p:nvPr>
            <p:ph type="sldNum" sz="quarter" idx="16"/>
          </p:nvPr>
        </p:nvSpPr>
        <p:spPr/>
        <p:txBody>
          <a:bodyPr/>
          <a:lstStyle/>
          <a:p>
            <a:pPr>
              <a:defRPr/>
            </a:pPr>
            <a:fld id="{0A8B2BAB-7002-4D78-A7DD-295A00567755}" type="slidenum">
              <a:rPr lang="en-US" smtClean="0"/>
              <a:pPr>
                <a:defRPr/>
              </a:pPr>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Başlık 4"/>
          <p:cNvSpPr>
            <a:spLocks noGrp="1"/>
          </p:cNvSpPr>
          <p:nvPr>
            <p:ph type="title"/>
          </p:nvPr>
        </p:nvSpPr>
        <p:spPr bwMode="auto">
          <a:xfrm>
            <a:off x="414338" y="258763"/>
            <a:ext cx="10961687" cy="771525"/>
          </a:xfrm>
        </p:spPr>
        <p:txBody>
          <a:bodyPr wrap="square" numCol="1" compatLnSpc="1">
            <a:prstTxWarp prst="textNoShape">
              <a:avLst/>
            </a:prstTxWarp>
          </a:bodyPr>
          <a:lstStyle/>
          <a:p>
            <a:pPr marL="342900" indent="-342900" algn="ctr" eaLnBrk="1" hangingPunct="1">
              <a:buClrTx/>
              <a:buSzTx/>
              <a:buFontTx/>
              <a:buNone/>
            </a:pPr>
            <a:r>
              <a:rPr lang="tr-TR" altLang="tr-TR" sz="3600" smtClean="0">
                <a:solidFill>
                  <a:srgbClr val="002060"/>
                </a:solidFill>
                <a:effectLst/>
                <a:latin typeface="Calibri" pitchFamily="34" charset="0"/>
              </a:rPr>
              <a:t>İHMAL TÜRLERİ</a:t>
            </a:r>
          </a:p>
        </p:txBody>
      </p:sp>
      <p:sp>
        <p:nvSpPr>
          <p:cNvPr id="4" name="3 Slayt Numarası Yer Tutucusu"/>
          <p:cNvSpPr>
            <a:spLocks noGrp="1"/>
          </p:cNvSpPr>
          <p:nvPr>
            <p:ph type="sldNum" sz="quarter" idx="17"/>
          </p:nvPr>
        </p:nvSpPr>
        <p:spPr/>
        <p:txBody>
          <a:bodyPr/>
          <a:lstStyle/>
          <a:p>
            <a:pPr>
              <a:defRPr/>
            </a:pPr>
            <a:fld id="{466C4965-97B8-4332-82F2-42679ED3792B}" type="slidenum">
              <a:rPr lang="en-US" smtClean="0"/>
              <a:pPr>
                <a:defRPr/>
              </a:pPr>
              <a:t>11</a:t>
            </a:fld>
            <a:endParaRPr lang="en-US" dirty="0"/>
          </a:p>
        </p:txBody>
      </p:sp>
      <p:sp>
        <p:nvSpPr>
          <p:cNvPr id="5" name="Yuvarlatılmış Dikdörtgen 4"/>
          <p:cNvSpPr/>
          <p:nvPr/>
        </p:nvSpPr>
        <p:spPr>
          <a:xfrm>
            <a:off x="3307080" y="1470025"/>
            <a:ext cx="4861560" cy="100584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tr-TR" sz="3600" dirty="0">
                <a:solidFill>
                  <a:srgbClr val="002060"/>
                </a:solidFill>
                <a:latin typeface="Calibri" panose="020F0502020204030204" pitchFamily="34" charset="0"/>
              </a:rPr>
              <a:t>FİZİKSEL </a:t>
            </a:r>
            <a:r>
              <a:rPr lang="tr-TR" sz="3600" dirty="0" smtClean="0">
                <a:solidFill>
                  <a:srgbClr val="002060"/>
                </a:solidFill>
                <a:latin typeface="Calibri" panose="020F0502020204030204" pitchFamily="34" charset="0"/>
              </a:rPr>
              <a:t>İHMAL</a:t>
            </a:r>
            <a:endParaRPr lang="tr-TR" sz="3600" dirty="0">
              <a:solidFill>
                <a:srgbClr val="002060"/>
              </a:solidFill>
              <a:latin typeface="Calibri" panose="020F0502020204030204" pitchFamily="34" charset="0"/>
            </a:endParaRPr>
          </a:p>
          <a:p>
            <a:pPr algn="ctr"/>
            <a:endParaRPr lang="tr-TR" dirty="0"/>
          </a:p>
        </p:txBody>
      </p:sp>
      <p:sp>
        <p:nvSpPr>
          <p:cNvPr id="6" name="Yuvarlatılmış Dikdörtgen 5"/>
          <p:cNvSpPr/>
          <p:nvPr/>
        </p:nvSpPr>
        <p:spPr>
          <a:xfrm>
            <a:off x="3307080" y="2704465"/>
            <a:ext cx="4861560" cy="100584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tr-TR" sz="3600" dirty="0" smtClean="0">
                <a:solidFill>
                  <a:srgbClr val="002060"/>
                </a:solidFill>
                <a:latin typeface="Calibri" panose="020F0502020204030204" pitchFamily="34" charset="0"/>
              </a:rPr>
              <a:t>DUYGUSAL İHMAL</a:t>
            </a:r>
            <a:endParaRPr lang="tr-TR" sz="3600" dirty="0">
              <a:solidFill>
                <a:srgbClr val="002060"/>
              </a:solidFill>
              <a:latin typeface="Calibri" panose="020F0502020204030204" pitchFamily="34" charset="0"/>
            </a:endParaRPr>
          </a:p>
          <a:p>
            <a:pPr algn="ctr"/>
            <a:endParaRPr lang="tr-TR" dirty="0"/>
          </a:p>
        </p:txBody>
      </p:sp>
      <p:sp>
        <p:nvSpPr>
          <p:cNvPr id="7" name="Yuvarlatılmış Dikdörtgen 6"/>
          <p:cNvSpPr/>
          <p:nvPr/>
        </p:nvSpPr>
        <p:spPr>
          <a:xfrm>
            <a:off x="3307080" y="3954145"/>
            <a:ext cx="4861560" cy="100584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tr-TR" sz="3600" dirty="0" smtClean="0">
                <a:solidFill>
                  <a:srgbClr val="002060"/>
                </a:solidFill>
                <a:latin typeface="Calibri" panose="020F0502020204030204" pitchFamily="34" charset="0"/>
              </a:rPr>
              <a:t>EĞİTİMSEL İHMAL</a:t>
            </a:r>
            <a:endParaRPr lang="tr-TR" sz="3600" dirty="0">
              <a:solidFill>
                <a:srgbClr val="002060"/>
              </a:solidFill>
              <a:latin typeface="Calibri" panose="020F0502020204030204" pitchFamily="34" charset="0"/>
            </a:endParaRPr>
          </a:p>
          <a:p>
            <a:pPr algn="ctr"/>
            <a:endParaRPr lang="tr-T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4 Slayt Numarası Yer Tutucusu"/>
          <p:cNvSpPr>
            <a:spLocks noGrp="1"/>
          </p:cNvSpPr>
          <p:nvPr>
            <p:ph type="sldNum" sz="quarter" idx="17"/>
          </p:nvPr>
        </p:nvSpPr>
        <p:spPr>
          <a:xfrm>
            <a:off x="5080000" y="6370638"/>
            <a:ext cx="2438400" cy="365125"/>
          </a:xfrm>
        </p:spPr>
        <p:txBody>
          <a:bodyPr/>
          <a:lstStyle/>
          <a:p>
            <a:pPr>
              <a:defRPr/>
            </a:pPr>
            <a:fld id="{215C7ACF-0C8C-4D91-9F85-B0919DD70800}" type="slidenum">
              <a:rPr lang="en-US" smtClean="0"/>
              <a:pPr>
                <a:defRPr/>
              </a:pPr>
              <a:t>12</a:t>
            </a:fld>
            <a:endParaRPr lang="en-US" dirty="0"/>
          </a:p>
        </p:txBody>
      </p:sp>
      <p:sp>
        <p:nvSpPr>
          <p:cNvPr id="26627" name="Başlık 4"/>
          <p:cNvSpPr>
            <a:spLocks noGrp="1"/>
          </p:cNvSpPr>
          <p:nvPr>
            <p:ph type="title"/>
          </p:nvPr>
        </p:nvSpPr>
        <p:spPr bwMode="auto">
          <a:xfrm>
            <a:off x="2822575" y="595313"/>
            <a:ext cx="6145213" cy="569912"/>
          </a:xfrm>
        </p:spPr>
        <p:txBody>
          <a:bodyPr wrap="square" numCol="1" compatLnSpc="1">
            <a:prstTxWarp prst="textNoShape">
              <a:avLst/>
            </a:prstTxWarp>
          </a:bodyPr>
          <a:lstStyle/>
          <a:p>
            <a:pPr marL="342900" indent="-342900" algn="ctr" eaLnBrk="1" hangingPunct="1">
              <a:buClrTx/>
              <a:buSzTx/>
              <a:buFontTx/>
              <a:buNone/>
            </a:pPr>
            <a:r>
              <a:rPr lang="tr-TR" altLang="tr-TR" sz="3600" smtClean="0">
                <a:solidFill>
                  <a:srgbClr val="002060"/>
                </a:solidFill>
                <a:effectLst/>
                <a:latin typeface="Calibri" pitchFamily="34" charset="0"/>
              </a:rPr>
              <a:t>ÇOCUĞUN FİZİKSEL İHMALİ</a:t>
            </a:r>
          </a:p>
        </p:txBody>
      </p:sp>
      <p:sp>
        <p:nvSpPr>
          <p:cNvPr id="6" name="Yuvarlatılmış Dikdörtgen 5"/>
          <p:cNvSpPr/>
          <p:nvPr/>
        </p:nvSpPr>
        <p:spPr>
          <a:xfrm>
            <a:off x="381000" y="1561465"/>
            <a:ext cx="4861560" cy="100584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tr-TR" sz="3600" dirty="0" smtClean="0">
                <a:solidFill>
                  <a:srgbClr val="002060"/>
                </a:solidFill>
                <a:latin typeface="Calibri" panose="020F0502020204030204" pitchFamily="34" charset="0"/>
              </a:rPr>
              <a:t>SAĞLIK</a:t>
            </a:r>
            <a:endParaRPr lang="tr-TR" sz="3600" dirty="0">
              <a:solidFill>
                <a:srgbClr val="002060"/>
              </a:solidFill>
              <a:latin typeface="Calibri" panose="020F0502020204030204" pitchFamily="34" charset="0"/>
            </a:endParaRPr>
          </a:p>
          <a:p>
            <a:pPr algn="ctr"/>
            <a:endParaRPr lang="tr-TR" dirty="0"/>
          </a:p>
        </p:txBody>
      </p:sp>
      <p:sp>
        <p:nvSpPr>
          <p:cNvPr id="7" name="Yuvarlatılmış Dikdörtgen 6"/>
          <p:cNvSpPr/>
          <p:nvPr/>
        </p:nvSpPr>
        <p:spPr>
          <a:xfrm>
            <a:off x="381000" y="2795905"/>
            <a:ext cx="4861560" cy="100584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tr-TR" sz="3600" dirty="0" smtClean="0">
                <a:solidFill>
                  <a:srgbClr val="002060"/>
                </a:solidFill>
                <a:latin typeface="Calibri" panose="020F0502020204030204" pitchFamily="34" charset="0"/>
              </a:rPr>
              <a:t>BESLENME</a:t>
            </a:r>
            <a:endParaRPr lang="tr-TR" sz="3600" dirty="0">
              <a:solidFill>
                <a:srgbClr val="002060"/>
              </a:solidFill>
              <a:latin typeface="Calibri" panose="020F0502020204030204" pitchFamily="34" charset="0"/>
            </a:endParaRPr>
          </a:p>
          <a:p>
            <a:pPr algn="ctr"/>
            <a:endParaRPr lang="tr-TR" dirty="0"/>
          </a:p>
        </p:txBody>
      </p:sp>
      <p:sp>
        <p:nvSpPr>
          <p:cNvPr id="8" name="Yuvarlatılmış Dikdörtgen 7"/>
          <p:cNvSpPr/>
          <p:nvPr/>
        </p:nvSpPr>
        <p:spPr>
          <a:xfrm>
            <a:off x="381000" y="3945890"/>
            <a:ext cx="4861560" cy="100584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tr-TR" sz="3600" dirty="0" smtClean="0">
                <a:solidFill>
                  <a:srgbClr val="002060"/>
                </a:solidFill>
                <a:latin typeface="Calibri" panose="020F0502020204030204" pitchFamily="34" charset="0"/>
              </a:rPr>
              <a:t>BAKIM</a:t>
            </a:r>
            <a:endParaRPr lang="tr-TR" sz="3600" dirty="0">
              <a:solidFill>
                <a:srgbClr val="002060"/>
              </a:solidFill>
              <a:latin typeface="Calibri" panose="020F0502020204030204" pitchFamily="34" charset="0"/>
            </a:endParaRPr>
          </a:p>
          <a:p>
            <a:pPr algn="ctr"/>
            <a:endParaRPr lang="tr-TR" dirty="0"/>
          </a:p>
        </p:txBody>
      </p:sp>
      <p:sp>
        <p:nvSpPr>
          <p:cNvPr id="9" name="Yuvarlatılmış Dikdörtgen 8"/>
          <p:cNvSpPr/>
          <p:nvPr/>
        </p:nvSpPr>
        <p:spPr>
          <a:xfrm>
            <a:off x="335280" y="5127625"/>
            <a:ext cx="4861560" cy="100584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tr-TR" sz="3600" dirty="0" smtClean="0">
                <a:solidFill>
                  <a:srgbClr val="002060"/>
                </a:solidFill>
                <a:latin typeface="Calibri" panose="020F0502020204030204" pitchFamily="34" charset="0"/>
              </a:rPr>
              <a:t>GÜVENLİ ORTAM</a:t>
            </a:r>
            <a:endParaRPr lang="tr-TR" sz="3600" dirty="0">
              <a:solidFill>
                <a:srgbClr val="002060"/>
              </a:solidFill>
              <a:latin typeface="Calibri" panose="020F0502020204030204" pitchFamily="34" charset="0"/>
            </a:endParaRPr>
          </a:p>
          <a:p>
            <a:pPr algn="ctr"/>
            <a:r>
              <a:rPr lang="tr-TR" dirty="0" smtClean="0"/>
              <a:t>1111</a:t>
            </a:r>
            <a:endParaRPr lang="tr-TR" dirty="0"/>
          </a:p>
        </p:txBody>
      </p:sp>
      <p:pic>
        <p:nvPicPr>
          <p:cNvPr id="3" name="Resim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533021" y="1767205"/>
            <a:ext cx="4069080" cy="406908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4 Slayt Numarası Yer Tutucusu"/>
          <p:cNvSpPr>
            <a:spLocks noGrp="1"/>
          </p:cNvSpPr>
          <p:nvPr>
            <p:ph type="sldNum" sz="quarter" idx="17"/>
          </p:nvPr>
        </p:nvSpPr>
        <p:spPr/>
        <p:txBody>
          <a:bodyPr/>
          <a:lstStyle/>
          <a:p>
            <a:pPr>
              <a:defRPr/>
            </a:pPr>
            <a:fld id="{ED9BADBD-8E56-47C6-A9F9-4266B68F4C29}" type="slidenum">
              <a:rPr lang="en-US" smtClean="0"/>
              <a:pPr>
                <a:defRPr/>
              </a:pPr>
              <a:t>13</a:t>
            </a:fld>
            <a:endParaRPr lang="en-US" dirty="0"/>
          </a:p>
        </p:txBody>
      </p:sp>
      <p:sp>
        <p:nvSpPr>
          <p:cNvPr id="27651" name="Başlık 4"/>
          <p:cNvSpPr>
            <a:spLocks noGrp="1"/>
          </p:cNvSpPr>
          <p:nvPr>
            <p:ph type="title"/>
          </p:nvPr>
        </p:nvSpPr>
        <p:spPr bwMode="auto">
          <a:xfrm>
            <a:off x="2365375" y="232093"/>
            <a:ext cx="6291263" cy="569912"/>
          </a:xfrm>
        </p:spPr>
        <p:txBody>
          <a:bodyPr wrap="square" numCol="1" compatLnSpc="1">
            <a:prstTxWarp prst="textNoShape">
              <a:avLst/>
            </a:prstTxWarp>
          </a:bodyPr>
          <a:lstStyle/>
          <a:p>
            <a:pPr marL="342900" indent="-342900" algn="ctr" eaLnBrk="1" hangingPunct="1">
              <a:buClrTx/>
              <a:buSzTx/>
              <a:buFontTx/>
              <a:buNone/>
            </a:pPr>
            <a:r>
              <a:rPr lang="tr-TR" altLang="tr-TR" sz="3600" dirty="0" smtClean="0">
                <a:solidFill>
                  <a:srgbClr val="002060"/>
                </a:solidFill>
                <a:effectLst/>
                <a:latin typeface="Calibri" pitchFamily="34" charset="0"/>
              </a:rPr>
              <a:t>ÇOCUĞUN DUYGUSAL İHMALİ</a:t>
            </a:r>
          </a:p>
        </p:txBody>
      </p:sp>
      <p:pic>
        <p:nvPicPr>
          <p:cNvPr id="2" name="Resim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821480" y="974725"/>
            <a:ext cx="3835090" cy="5471160"/>
          </a:xfrm>
          <a:prstGeom prst="rect">
            <a:avLst/>
          </a:prstGeom>
        </p:spPr>
      </p:pic>
      <p:sp>
        <p:nvSpPr>
          <p:cNvPr id="7" name="Yuvarlatılmış Dikdörtgen 6"/>
          <p:cNvSpPr/>
          <p:nvPr/>
        </p:nvSpPr>
        <p:spPr>
          <a:xfrm>
            <a:off x="1127760" y="1698625"/>
            <a:ext cx="4861560" cy="100584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tr-TR" sz="3600" dirty="0" smtClean="0">
                <a:solidFill>
                  <a:srgbClr val="002060"/>
                </a:solidFill>
                <a:latin typeface="Calibri" panose="020F0502020204030204" pitchFamily="34" charset="0"/>
              </a:rPr>
              <a:t>İLGİSİZLİK</a:t>
            </a:r>
            <a:endParaRPr lang="tr-TR" sz="3600" dirty="0">
              <a:solidFill>
                <a:srgbClr val="002060"/>
              </a:solidFill>
              <a:latin typeface="Calibri" panose="020F0502020204030204" pitchFamily="34" charset="0"/>
            </a:endParaRPr>
          </a:p>
          <a:p>
            <a:pPr algn="ctr"/>
            <a:endParaRPr lang="tr-TR" dirty="0"/>
          </a:p>
        </p:txBody>
      </p:sp>
      <p:sp>
        <p:nvSpPr>
          <p:cNvPr id="8" name="Yuvarlatılmış Dikdörtgen 7"/>
          <p:cNvSpPr/>
          <p:nvPr/>
        </p:nvSpPr>
        <p:spPr>
          <a:xfrm>
            <a:off x="1127760" y="2933065"/>
            <a:ext cx="4861560" cy="100584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tr-TR" sz="3600" dirty="0" smtClean="0">
                <a:solidFill>
                  <a:srgbClr val="002060"/>
                </a:solidFill>
                <a:latin typeface="Calibri" panose="020F0502020204030204" pitchFamily="34" charset="0"/>
              </a:rPr>
              <a:t>SEVGİ GÖSTERMEME</a:t>
            </a:r>
            <a:endParaRPr lang="tr-TR" sz="3600" dirty="0">
              <a:solidFill>
                <a:srgbClr val="002060"/>
              </a:solidFill>
              <a:latin typeface="Calibri" panose="020F0502020204030204" pitchFamily="34" charset="0"/>
            </a:endParaRPr>
          </a:p>
          <a:p>
            <a:pPr algn="ctr"/>
            <a:endParaRPr lang="tr-TR" dirty="0"/>
          </a:p>
        </p:txBody>
      </p:sp>
      <p:sp>
        <p:nvSpPr>
          <p:cNvPr id="9" name="Yuvarlatılmış Dikdörtgen 8"/>
          <p:cNvSpPr/>
          <p:nvPr/>
        </p:nvSpPr>
        <p:spPr>
          <a:xfrm>
            <a:off x="1127760" y="4182745"/>
            <a:ext cx="4861560" cy="100584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tr-TR" sz="3600" dirty="0" smtClean="0">
                <a:solidFill>
                  <a:srgbClr val="002060"/>
                </a:solidFill>
                <a:latin typeface="Calibri" panose="020F0502020204030204" pitchFamily="34" charset="0"/>
              </a:rPr>
              <a:t>DUYARSIZ YAKLAŞIM</a:t>
            </a:r>
            <a:endParaRPr lang="tr-TR" sz="3600" dirty="0">
              <a:solidFill>
                <a:srgbClr val="002060"/>
              </a:solidFill>
              <a:latin typeface="Calibri" panose="020F0502020204030204" pitchFamily="34" charset="0"/>
            </a:endParaRPr>
          </a:p>
          <a:p>
            <a:pPr algn="ctr"/>
            <a:endParaRPr lang="tr-T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4 Slayt Numarası Yer Tutucusu"/>
          <p:cNvSpPr>
            <a:spLocks noGrp="1"/>
          </p:cNvSpPr>
          <p:nvPr>
            <p:ph type="sldNum" sz="quarter" idx="17"/>
          </p:nvPr>
        </p:nvSpPr>
        <p:spPr/>
        <p:txBody>
          <a:bodyPr/>
          <a:lstStyle/>
          <a:p>
            <a:pPr>
              <a:defRPr/>
            </a:pPr>
            <a:fld id="{2CDF756A-EBFE-44E2-ABDD-AF5D5437F932}" type="slidenum">
              <a:rPr lang="en-US" smtClean="0"/>
              <a:pPr>
                <a:defRPr/>
              </a:pPr>
              <a:t>14</a:t>
            </a:fld>
            <a:endParaRPr lang="en-US" dirty="0"/>
          </a:p>
        </p:txBody>
      </p:sp>
      <p:sp>
        <p:nvSpPr>
          <p:cNvPr id="28675" name="Başlık 4"/>
          <p:cNvSpPr>
            <a:spLocks noGrp="1"/>
          </p:cNvSpPr>
          <p:nvPr>
            <p:ph type="title"/>
          </p:nvPr>
        </p:nvSpPr>
        <p:spPr bwMode="auto">
          <a:xfrm>
            <a:off x="2925763" y="471488"/>
            <a:ext cx="5999162" cy="569912"/>
          </a:xfrm>
        </p:spPr>
        <p:txBody>
          <a:bodyPr wrap="square" numCol="1" compatLnSpc="1">
            <a:prstTxWarp prst="textNoShape">
              <a:avLst/>
            </a:prstTxWarp>
          </a:bodyPr>
          <a:lstStyle/>
          <a:p>
            <a:pPr marL="342900" indent="-342900" algn="ctr" eaLnBrk="1" hangingPunct="1">
              <a:buClrTx/>
              <a:buSzTx/>
              <a:buFontTx/>
              <a:buNone/>
            </a:pPr>
            <a:r>
              <a:rPr lang="tr-TR" altLang="tr-TR" sz="3600" smtClean="0">
                <a:solidFill>
                  <a:srgbClr val="002060"/>
                </a:solidFill>
                <a:effectLst/>
                <a:latin typeface="Calibri" pitchFamily="34" charset="0"/>
              </a:rPr>
              <a:t>ÇOCUĞUN EĞİTİMSEL İHMALİ</a:t>
            </a:r>
          </a:p>
        </p:txBody>
      </p:sp>
      <p:sp>
        <p:nvSpPr>
          <p:cNvPr id="6" name="Yuvarlatılmış Dikdörtgen 5"/>
          <p:cNvSpPr/>
          <p:nvPr/>
        </p:nvSpPr>
        <p:spPr>
          <a:xfrm>
            <a:off x="1127760" y="1698624"/>
            <a:ext cx="9433560" cy="168465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tr-TR" sz="3600" dirty="0" smtClean="0">
                <a:solidFill>
                  <a:srgbClr val="002060"/>
                </a:solidFill>
                <a:latin typeface="Calibri" panose="020F0502020204030204" pitchFamily="34" charset="0"/>
              </a:rPr>
              <a:t>ÇOCUĞUN GELİŞİMSEL VE EĞİTİMSEL İHTİYAÇLARININ TUTARLI OLARAK KARŞILANMAMASI</a:t>
            </a:r>
            <a:endParaRPr lang="tr-T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6"/>
          </p:nvPr>
        </p:nvSpPr>
        <p:spPr/>
        <p:txBody>
          <a:bodyPr/>
          <a:lstStyle/>
          <a:p>
            <a:pPr>
              <a:defRPr/>
            </a:pPr>
            <a:fld id="{9B5F55CD-7152-4346-8B5B-91968B9878A0}" type="slidenum">
              <a:rPr lang="en-US" smtClean="0"/>
              <a:pPr>
                <a:defRPr/>
              </a:pPr>
              <a:t>15</a:t>
            </a:fld>
            <a:endParaRPr lang="en-US" dirty="0"/>
          </a:p>
        </p:txBody>
      </p:sp>
      <p:sp>
        <p:nvSpPr>
          <p:cNvPr id="5" name="Dikdörtgen 4">
            <a:hlinkClick r:id="rId2" action="ppaction://hlinkfile"/>
          </p:cNvPr>
          <p:cNvSpPr/>
          <p:nvPr/>
        </p:nvSpPr>
        <p:spPr>
          <a:xfrm>
            <a:off x="2143486" y="2967335"/>
            <a:ext cx="7905049" cy="923330"/>
          </a:xfrm>
          <a:prstGeom prst="rect">
            <a:avLst/>
          </a:prstGeom>
          <a:noFill/>
        </p:spPr>
        <p:txBody>
          <a:bodyPr wrap="none" lIns="91440" tIns="45720" rIns="91440" bIns="45720">
            <a:spAutoFit/>
          </a:bodyPr>
          <a:lstStyle/>
          <a:p>
            <a:pPr algn="ctr"/>
            <a:r>
              <a:rPr lang="tr-TR"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Video 2 Çocuk İhmali</a:t>
            </a:r>
            <a:endParaRPr lang="tr-TR"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extLst>
      <p:ext uri="{BB962C8B-B14F-4D97-AF65-F5344CB8AC3E}">
        <p14:creationId xmlns:p14="http://schemas.microsoft.com/office/powerpoint/2010/main" xmlns="" val="19781195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0722" name="Grup 4"/>
          <p:cNvGrpSpPr>
            <a:grpSpLocks/>
          </p:cNvGrpSpPr>
          <p:nvPr/>
        </p:nvGrpSpPr>
        <p:grpSpPr bwMode="auto">
          <a:xfrm>
            <a:off x="1103313" y="646113"/>
            <a:ext cx="10099675" cy="4987925"/>
            <a:chOff x="9539" y="73027"/>
            <a:chExt cx="10751351" cy="5424051"/>
          </a:xfrm>
        </p:grpSpPr>
        <p:sp>
          <p:nvSpPr>
            <p:cNvPr id="6" name="Yuvarlatılmış Dikdörtgen 5"/>
            <p:cNvSpPr/>
            <p:nvPr/>
          </p:nvSpPr>
          <p:spPr>
            <a:xfrm>
              <a:off x="9539" y="73027"/>
              <a:ext cx="10751351" cy="5424051"/>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Yuvarlatılmış Dikdörtgen 4"/>
            <p:cNvSpPr/>
            <p:nvPr/>
          </p:nvSpPr>
          <p:spPr>
            <a:xfrm>
              <a:off x="168393" y="231847"/>
              <a:ext cx="10433644" cy="5106411"/>
            </a:xfrm>
            <a:prstGeom prst="rect">
              <a:avLst/>
            </a:prstGeom>
          </p:spPr>
          <p:style>
            <a:lnRef idx="0">
              <a:scrgbClr r="0" g="0" b="0"/>
            </a:lnRef>
            <a:fillRef idx="0">
              <a:scrgbClr r="0" g="0" b="0"/>
            </a:fillRef>
            <a:effectRef idx="0">
              <a:scrgbClr r="0" g="0" b="0"/>
            </a:effectRef>
            <a:fontRef idx="minor">
              <a:schemeClr val="lt1"/>
            </a:fontRef>
          </p:style>
          <p:txBody>
            <a:bodyPr lIns="104775" tIns="69850" rIns="104775" bIns="69850" spcCol="1270" anchor="ctr"/>
            <a:lstStyle/>
            <a:p>
              <a:pPr algn="just" defTabSz="2444750" fontAlgn="auto">
                <a:spcAft>
                  <a:spcPts val="0"/>
                </a:spcAft>
                <a:tabLst>
                  <a:tab pos="1260475" algn="l"/>
                </a:tabLst>
                <a:defRPr/>
              </a:pPr>
              <a:r>
                <a:rPr lang="tr-TR" sz="4400" dirty="0">
                  <a:latin typeface="Calibri" panose="020F0502020204030204" pitchFamily="34" charset="0"/>
                </a:rPr>
                <a:t>	3 ve 11 yaşında iki çocuk annesi Münevver Hanım, uyuyan küçük çocuğunu uyandırmak istemez ve 11 yaşındaki abisine emanet ederek  </a:t>
              </a:r>
              <a:r>
                <a:rPr lang="tr-TR" sz="4400" dirty="0">
                  <a:solidFill>
                    <a:schemeClr val="bg1"/>
                  </a:solidFill>
                  <a:latin typeface="Calibri" panose="020F0502020204030204" pitchFamily="34" charset="0"/>
                </a:rPr>
                <a:t>komşusuna kahve içmeye </a:t>
              </a:r>
              <a:r>
                <a:rPr lang="tr-TR" sz="4400" dirty="0">
                  <a:latin typeface="Calibri" panose="020F0502020204030204" pitchFamily="34" charset="0"/>
                </a:rPr>
                <a:t>gider. </a:t>
              </a:r>
            </a:p>
            <a:p>
              <a:pPr algn="ctr" defTabSz="2444750" fontAlgn="auto">
                <a:spcAft>
                  <a:spcPts val="0"/>
                </a:spcAft>
                <a:defRPr/>
              </a:pPr>
              <a:endParaRPr lang="tr-TR" sz="4400" b="1" i="1" dirty="0">
                <a:latin typeface="Calibri" panose="020F0502020204030204" pitchFamily="34" charset="0"/>
              </a:endParaRPr>
            </a:p>
            <a:p>
              <a:pPr algn="ctr" defTabSz="2444750" fontAlgn="auto">
                <a:spcAft>
                  <a:spcPts val="0"/>
                </a:spcAft>
                <a:defRPr/>
              </a:pPr>
              <a:r>
                <a:rPr lang="tr-TR" sz="4400" b="1" i="1" dirty="0">
                  <a:latin typeface="Calibri" panose="020F0502020204030204" pitchFamily="34" charset="0"/>
                </a:rPr>
                <a:t>Bu durum için ne söylenebilir?</a:t>
              </a:r>
            </a:p>
          </p:txBody>
        </p:sp>
      </p:grpSp>
      <p:sp>
        <p:nvSpPr>
          <p:cNvPr id="5" name="4 Slayt Numarası Yer Tutucusu"/>
          <p:cNvSpPr>
            <a:spLocks noGrp="1"/>
          </p:cNvSpPr>
          <p:nvPr>
            <p:ph type="sldNum" sz="quarter" idx="17"/>
          </p:nvPr>
        </p:nvSpPr>
        <p:spPr/>
        <p:txBody>
          <a:bodyPr/>
          <a:lstStyle/>
          <a:p>
            <a:pPr>
              <a:defRPr/>
            </a:pPr>
            <a:fld id="{19FEDE2E-8440-40B4-B9F4-F62B9E2F30C7}" type="slidenum">
              <a:rPr lang="en-US" smtClean="0"/>
              <a:pPr>
                <a:defRPr/>
              </a:pPr>
              <a:t>16</a:t>
            </a:fld>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1746" name="Grup 4"/>
          <p:cNvGrpSpPr>
            <a:grpSpLocks/>
          </p:cNvGrpSpPr>
          <p:nvPr/>
        </p:nvGrpSpPr>
        <p:grpSpPr bwMode="auto">
          <a:xfrm>
            <a:off x="949325" y="588963"/>
            <a:ext cx="10467975" cy="4940300"/>
            <a:chOff x="9539" y="73027"/>
            <a:chExt cx="10751351" cy="5424051"/>
          </a:xfrm>
        </p:grpSpPr>
        <p:sp>
          <p:nvSpPr>
            <p:cNvPr id="6" name="Yuvarlatılmış Dikdörtgen 5"/>
            <p:cNvSpPr/>
            <p:nvPr/>
          </p:nvSpPr>
          <p:spPr>
            <a:xfrm>
              <a:off x="9539" y="73027"/>
              <a:ext cx="10751351" cy="5424051"/>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Yuvarlatılmış Dikdörtgen 4"/>
            <p:cNvSpPr/>
            <p:nvPr/>
          </p:nvSpPr>
          <p:spPr>
            <a:xfrm>
              <a:off x="167696" y="231635"/>
              <a:ext cx="10435039" cy="5106835"/>
            </a:xfrm>
            <a:prstGeom prst="rect">
              <a:avLst/>
            </a:prstGeom>
          </p:spPr>
          <p:style>
            <a:lnRef idx="0">
              <a:scrgbClr r="0" g="0" b="0"/>
            </a:lnRef>
            <a:fillRef idx="0">
              <a:scrgbClr r="0" g="0" b="0"/>
            </a:fillRef>
            <a:effectRef idx="0">
              <a:scrgbClr r="0" g="0" b="0"/>
            </a:effectRef>
            <a:fontRef idx="minor">
              <a:schemeClr val="lt1"/>
            </a:fontRef>
          </p:style>
          <p:txBody>
            <a:bodyPr lIns="104775" tIns="69850" rIns="104775" bIns="69850" spcCol="1270" anchor="ctr"/>
            <a:lstStyle/>
            <a:p>
              <a:pPr algn="just" defTabSz="2444750" fontAlgn="auto">
                <a:spcAft>
                  <a:spcPts val="0"/>
                </a:spcAft>
                <a:tabLst>
                  <a:tab pos="1260475" algn="l"/>
                </a:tabLst>
                <a:defRPr/>
              </a:pPr>
              <a:r>
                <a:rPr lang="tr-TR" sz="4400" dirty="0">
                  <a:latin typeface="Calibri" panose="020F0502020204030204" pitchFamily="34" charset="0"/>
                </a:rPr>
                <a:t>	Arkadaşları, 5. Sınıf öğrencisi Hasan’ın kötü koktuğundan şikayet ediyor ve kimse derste yanına oturmak istemiyor. </a:t>
              </a:r>
            </a:p>
            <a:p>
              <a:pPr algn="just" defTabSz="2444750" fontAlgn="auto">
                <a:spcAft>
                  <a:spcPts val="0"/>
                </a:spcAft>
                <a:tabLst>
                  <a:tab pos="1260475" algn="l"/>
                </a:tabLst>
                <a:defRPr/>
              </a:pPr>
              <a:endParaRPr lang="tr-TR" sz="4400" dirty="0">
                <a:latin typeface="Calibri" panose="020F0502020204030204" pitchFamily="34" charset="0"/>
              </a:endParaRPr>
            </a:p>
            <a:p>
              <a:pPr algn="ctr" defTabSz="2444750" fontAlgn="auto">
                <a:spcAft>
                  <a:spcPts val="0"/>
                </a:spcAft>
                <a:defRPr/>
              </a:pPr>
              <a:r>
                <a:rPr lang="tr-TR" sz="4400" b="1" i="1" dirty="0">
                  <a:latin typeface="Calibri" panose="020F0502020204030204" pitchFamily="34" charset="0"/>
                </a:rPr>
                <a:t>Bu durum için ne söylenebilir?</a:t>
              </a:r>
            </a:p>
          </p:txBody>
        </p:sp>
      </p:grpSp>
      <p:sp>
        <p:nvSpPr>
          <p:cNvPr id="5" name="4 Slayt Numarası Yer Tutucusu"/>
          <p:cNvSpPr>
            <a:spLocks noGrp="1"/>
          </p:cNvSpPr>
          <p:nvPr>
            <p:ph type="sldNum" sz="quarter" idx="17"/>
          </p:nvPr>
        </p:nvSpPr>
        <p:spPr/>
        <p:txBody>
          <a:bodyPr/>
          <a:lstStyle/>
          <a:p>
            <a:pPr>
              <a:defRPr/>
            </a:pPr>
            <a:fld id="{F37D309F-DF28-487F-B0DD-0561956A920E}" type="slidenum">
              <a:rPr lang="en-US" smtClean="0"/>
              <a:pPr>
                <a:defRPr/>
              </a:pPr>
              <a:t>17</a:t>
            </a:fld>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4 Slayt Numarası Yer Tutucusu"/>
          <p:cNvSpPr>
            <a:spLocks noGrp="1"/>
          </p:cNvSpPr>
          <p:nvPr>
            <p:ph type="sldNum" sz="quarter" idx="17"/>
          </p:nvPr>
        </p:nvSpPr>
        <p:spPr/>
        <p:txBody>
          <a:bodyPr/>
          <a:lstStyle/>
          <a:p>
            <a:pPr>
              <a:defRPr/>
            </a:pPr>
            <a:fld id="{E56697CB-C6C4-483A-AC15-4DD2C2F0BC14}" type="slidenum">
              <a:rPr lang="en-US" smtClean="0"/>
              <a:pPr>
                <a:defRPr/>
              </a:pPr>
              <a:t>18</a:t>
            </a:fld>
            <a:endParaRPr lang="en-US" dirty="0"/>
          </a:p>
        </p:txBody>
      </p:sp>
      <p:pic>
        <p:nvPicPr>
          <p:cNvPr id="32771" name="Resim 7"/>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247900" y="209550"/>
            <a:ext cx="7345363" cy="6384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4 Slayt Numarası Yer Tutucusu"/>
          <p:cNvSpPr>
            <a:spLocks noGrp="1"/>
          </p:cNvSpPr>
          <p:nvPr>
            <p:ph type="sldNum" sz="quarter" idx="17"/>
          </p:nvPr>
        </p:nvSpPr>
        <p:spPr/>
        <p:txBody>
          <a:bodyPr/>
          <a:lstStyle/>
          <a:p>
            <a:pPr>
              <a:defRPr/>
            </a:pPr>
            <a:fld id="{236ABAE6-4F57-48DD-886C-27038E7D24E3}" type="slidenum">
              <a:rPr lang="en-US" smtClean="0"/>
              <a:pPr>
                <a:defRPr/>
              </a:pPr>
              <a:t>19</a:t>
            </a:fld>
            <a:endParaRPr lang="en-US" dirty="0"/>
          </a:p>
        </p:txBody>
      </p:sp>
      <p:grpSp>
        <p:nvGrpSpPr>
          <p:cNvPr id="33795" name="Grup 5"/>
          <p:cNvGrpSpPr>
            <a:grpSpLocks/>
          </p:cNvGrpSpPr>
          <p:nvPr/>
        </p:nvGrpSpPr>
        <p:grpSpPr bwMode="auto">
          <a:xfrm>
            <a:off x="701675" y="142875"/>
            <a:ext cx="10834688" cy="5969000"/>
            <a:chOff x="670560" y="752572"/>
            <a:chExt cx="6553200" cy="4921154"/>
          </a:xfrm>
        </p:grpSpPr>
        <p:pic>
          <p:nvPicPr>
            <p:cNvPr id="33796" name="Resim 7"/>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70560" y="752572"/>
              <a:ext cx="6553200" cy="28534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3797" name="Resim 6"/>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70560" y="3606067"/>
              <a:ext cx="6553200" cy="20676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Dikdörtgen 4"/>
          <p:cNvSpPr>
            <a:spLocks noChangeArrowheads="1"/>
          </p:cNvSpPr>
          <p:nvPr/>
        </p:nvSpPr>
        <p:spPr bwMode="auto">
          <a:xfrm>
            <a:off x="452438" y="5116513"/>
            <a:ext cx="11328400"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spcAft>
                <a:spcPts val="300"/>
              </a:spcAft>
              <a:buClr>
                <a:srgbClr val="7E9632"/>
              </a:buClr>
              <a:buSzPct val="130000"/>
              <a:buFont typeface="Georgia" pitchFamily="18" charset="0"/>
              <a:buChar char="*"/>
              <a:defRPr sz="2200">
                <a:solidFill>
                  <a:srgbClr val="404040"/>
                </a:solidFill>
                <a:latin typeface="Trebuchet MS" pitchFamily="34" charset="0"/>
              </a:defRPr>
            </a:lvl1pPr>
            <a:lvl2pPr marL="742950" indent="-285750" eaLnBrk="0" hangingPunct="0">
              <a:spcBef>
                <a:spcPct val="20000"/>
              </a:spcBef>
              <a:spcAft>
                <a:spcPts val="300"/>
              </a:spcAft>
              <a:buClr>
                <a:srgbClr val="7E9632"/>
              </a:buClr>
              <a:buSzPct val="130000"/>
              <a:buFont typeface="Georgia" pitchFamily="18" charset="0"/>
              <a:buChar char="*"/>
              <a:defRPr sz="2000">
                <a:solidFill>
                  <a:srgbClr val="404040"/>
                </a:solidFill>
                <a:latin typeface="Trebuchet MS" pitchFamily="34" charset="0"/>
              </a:defRPr>
            </a:lvl2pPr>
            <a:lvl3pPr marL="1143000" indent="-228600" eaLnBrk="0" hangingPunct="0">
              <a:spcBef>
                <a:spcPct val="20000"/>
              </a:spcBef>
              <a:spcAft>
                <a:spcPts val="300"/>
              </a:spcAft>
              <a:buClr>
                <a:srgbClr val="7E9632"/>
              </a:buClr>
              <a:buSzPct val="130000"/>
              <a:buFont typeface="Georgia" pitchFamily="18" charset="0"/>
              <a:buChar char="*"/>
              <a:defRPr sz="2400">
                <a:solidFill>
                  <a:srgbClr val="404040"/>
                </a:solidFill>
                <a:latin typeface="Trebuchet MS" pitchFamily="34" charset="0"/>
              </a:defRPr>
            </a:lvl3pPr>
            <a:lvl4pPr marL="1600200" indent="-228600" eaLnBrk="0" hangingPunct="0">
              <a:spcBef>
                <a:spcPct val="20000"/>
              </a:spcBef>
              <a:spcAft>
                <a:spcPts val="300"/>
              </a:spcAft>
              <a:buClr>
                <a:srgbClr val="7E9632"/>
              </a:buClr>
              <a:buSzPct val="130000"/>
              <a:buFont typeface="Georgia" pitchFamily="18" charset="0"/>
              <a:buChar char="*"/>
              <a:defRPr sz="1600">
                <a:solidFill>
                  <a:srgbClr val="404040"/>
                </a:solidFill>
                <a:latin typeface="Trebuchet MS" pitchFamily="34" charset="0"/>
              </a:defRPr>
            </a:lvl4pPr>
            <a:lvl5pPr marL="2057400" indent="-228600" eaLnBrk="0" hangingPunct="0">
              <a:spcBef>
                <a:spcPct val="20000"/>
              </a:spcBef>
              <a:spcAft>
                <a:spcPts val="300"/>
              </a:spcAft>
              <a:buClr>
                <a:srgbClr val="7E9632"/>
              </a:buClr>
              <a:buSzPct val="130000"/>
              <a:buFont typeface="Georgia" pitchFamily="18" charset="0"/>
              <a:buChar char="*"/>
              <a:defRPr sz="1400">
                <a:solidFill>
                  <a:srgbClr val="404040"/>
                </a:solidFill>
                <a:latin typeface="Trebuchet MS" pitchFamily="34" charset="0"/>
              </a:defRPr>
            </a:lvl5pPr>
            <a:lvl6pPr marL="2514600" indent="-228600" defTabSz="457200" eaLnBrk="0" fontAlgn="base" hangingPunct="0">
              <a:spcBef>
                <a:spcPct val="20000"/>
              </a:spcBef>
              <a:spcAft>
                <a:spcPts val="300"/>
              </a:spcAft>
              <a:buClr>
                <a:srgbClr val="7E9632"/>
              </a:buClr>
              <a:buSzPct val="130000"/>
              <a:buFont typeface="Georgia" pitchFamily="18" charset="0"/>
              <a:buChar char="*"/>
              <a:defRPr sz="1400">
                <a:solidFill>
                  <a:srgbClr val="404040"/>
                </a:solidFill>
                <a:latin typeface="Trebuchet MS" pitchFamily="34" charset="0"/>
              </a:defRPr>
            </a:lvl6pPr>
            <a:lvl7pPr marL="2971800" indent="-228600" defTabSz="457200" eaLnBrk="0" fontAlgn="base" hangingPunct="0">
              <a:spcBef>
                <a:spcPct val="20000"/>
              </a:spcBef>
              <a:spcAft>
                <a:spcPts val="300"/>
              </a:spcAft>
              <a:buClr>
                <a:srgbClr val="7E9632"/>
              </a:buClr>
              <a:buSzPct val="130000"/>
              <a:buFont typeface="Georgia" pitchFamily="18" charset="0"/>
              <a:buChar char="*"/>
              <a:defRPr sz="1400">
                <a:solidFill>
                  <a:srgbClr val="404040"/>
                </a:solidFill>
                <a:latin typeface="Trebuchet MS" pitchFamily="34" charset="0"/>
              </a:defRPr>
            </a:lvl7pPr>
            <a:lvl8pPr marL="3429000" indent="-228600" defTabSz="457200" eaLnBrk="0" fontAlgn="base" hangingPunct="0">
              <a:spcBef>
                <a:spcPct val="20000"/>
              </a:spcBef>
              <a:spcAft>
                <a:spcPts val="300"/>
              </a:spcAft>
              <a:buClr>
                <a:srgbClr val="7E9632"/>
              </a:buClr>
              <a:buSzPct val="130000"/>
              <a:buFont typeface="Georgia" pitchFamily="18" charset="0"/>
              <a:buChar char="*"/>
              <a:defRPr sz="1400">
                <a:solidFill>
                  <a:srgbClr val="404040"/>
                </a:solidFill>
                <a:latin typeface="Trebuchet MS" pitchFamily="34" charset="0"/>
              </a:defRPr>
            </a:lvl8pPr>
            <a:lvl9pPr marL="3886200" indent="-228600" defTabSz="457200" eaLnBrk="0" fontAlgn="base" hangingPunct="0">
              <a:spcBef>
                <a:spcPct val="20000"/>
              </a:spcBef>
              <a:spcAft>
                <a:spcPts val="300"/>
              </a:spcAft>
              <a:buClr>
                <a:srgbClr val="7E9632"/>
              </a:buClr>
              <a:buSzPct val="130000"/>
              <a:buFont typeface="Georgia" pitchFamily="18" charset="0"/>
              <a:buChar char="*"/>
              <a:defRPr sz="1400">
                <a:solidFill>
                  <a:srgbClr val="404040"/>
                </a:solidFill>
                <a:latin typeface="Trebuchet MS" pitchFamily="34" charset="0"/>
              </a:defRPr>
            </a:lvl9pPr>
          </a:lstStyle>
          <a:p>
            <a:pPr eaLnBrk="1" hangingPunct="1">
              <a:spcBef>
                <a:spcPct val="0"/>
              </a:spcBef>
              <a:spcAft>
                <a:spcPct val="0"/>
              </a:spcAft>
              <a:buClrTx/>
              <a:buSzTx/>
              <a:buFontTx/>
              <a:buNone/>
            </a:pPr>
            <a:r>
              <a:rPr lang="tr-TR" altLang="tr-TR" sz="2400" b="1">
                <a:solidFill>
                  <a:srgbClr val="002060"/>
                </a:solidFill>
                <a:latin typeface="Calibri" pitchFamily="34" charset="0"/>
              </a:rPr>
              <a:t>	Çocuklar geleceğimizin güvencesi, yaşama sevincimizdir. Bugünün çocuğunu yarının büyüğü olarak yetiştirmek, hepimizin insanlık görevidir.</a:t>
            </a:r>
            <a:r>
              <a:rPr lang="tr-TR" altLang="tr-TR" sz="2400" b="1" i="1">
                <a:solidFill>
                  <a:srgbClr val="002060"/>
                </a:solidFill>
                <a:latin typeface="Calibri" pitchFamily="34" charset="0"/>
              </a:rPr>
              <a:t> </a:t>
            </a:r>
            <a:endParaRPr lang="tr-TR" altLang="tr-TR" sz="2400" b="1">
              <a:solidFill>
                <a:srgbClr val="002060"/>
              </a:solidFill>
              <a:latin typeface="Calibri" pitchFamily="34" charset="0"/>
            </a:endParaRPr>
          </a:p>
          <a:p>
            <a:pPr algn="r" eaLnBrk="1" hangingPunct="1">
              <a:spcBef>
                <a:spcPct val="0"/>
              </a:spcBef>
              <a:spcAft>
                <a:spcPct val="0"/>
              </a:spcAft>
              <a:buClrTx/>
              <a:buSzTx/>
              <a:buFontTx/>
              <a:buNone/>
            </a:pPr>
            <a:r>
              <a:rPr lang="tr-TR" altLang="tr-TR" sz="2400" b="1" i="1">
                <a:solidFill>
                  <a:srgbClr val="002060"/>
                </a:solidFill>
                <a:latin typeface="Calibri" pitchFamily="34" charset="0"/>
              </a:rPr>
              <a:t>Mustafa Kemal ATATÜRK </a:t>
            </a:r>
            <a:endParaRPr lang="tr-TR" altLang="tr-TR" sz="2400" b="1">
              <a:solidFill>
                <a:srgbClr val="002060"/>
              </a:solidFill>
              <a:latin typeface="Calibri" pitchFamily="34" charset="0"/>
            </a:endParaRPr>
          </a:p>
        </p:txBody>
      </p:sp>
      <p:pic>
        <p:nvPicPr>
          <p:cNvPr id="2050" name="Picture 2" descr="http://mebk12.meb.gov.tr/meb_iys_dosyalar/33/08/749342/resimler/2013_03/06100054_0000234193.jpg"/>
          <p:cNvPicPr>
            <a:picLocks noChangeAspect="1" noChangeArrowheads="1"/>
          </p:cNvPicPr>
          <p:nvPr/>
        </p:nvPicPr>
        <p:blipFill>
          <a:blip r:embed="rId3">
            <a:extLst/>
          </a:blip>
          <a:srcRect/>
          <a:stretch>
            <a:fillRect/>
          </a:stretch>
        </p:blipFill>
        <p:spPr bwMode="auto">
          <a:xfrm>
            <a:off x="3146954" y="577168"/>
            <a:ext cx="5940425" cy="423974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
        <p:nvSpPr>
          <p:cNvPr id="4" name="3 Slayt Numarası Yer Tutucusu"/>
          <p:cNvSpPr>
            <a:spLocks noGrp="1"/>
          </p:cNvSpPr>
          <p:nvPr>
            <p:ph type="sldNum" sz="quarter" idx="16"/>
          </p:nvPr>
        </p:nvSpPr>
        <p:spPr/>
        <p:txBody>
          <a:bodyPr/>
          <a:lstStyle/>
          <a:p>
            <a:pPr>
              <a:defRPr/>
            </a:pPr>
            <a:fld id="{F640BF97-5FEE-46D0-8DA3-656C26611F01}" type="slidenum">
              <a:rPr lang="en-US" smtClean="0"/>
              <a:pPr>
                <a:defRPr/>
              </a:pPr>
              <a:t>2</a:t>
            </a:fld>
            <a:endParaRPr lang="en-US"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4 Slayt Numarası Yer Tutucusu"/>
          <p:cNvSpPr>
            <a:spLocks noGrp="1"/>
          </p:cNvSpPr>
          <p:nvPr>
            <p:ph type="sldNum" sz="quarter" idx="17"/>
          </p:nvPr>
        </p:nvSpPr>
        <p:spPr/>
        <p:txBody>
          <a:bodyPr/>
          <a:lstStyle/>
          <a:p>
            <a:pPr>
              <a:defRPr/>
            </a:pPr>
            <a:fld id="{4D4BDAED-A9C1-4E0F-82B3-5B184FC6C095}" type="slidenum">
              <a:rPr lang="en-US" smtClean="0"/>
              <a:pPr>
                <a:defRPr/>
              </a:pPr>
              <a:t>20</a:t>
            </a:fld>
            <a:endParaRPr lang="en-US" dirty="0"/>
          </a:p>
        </p:txBody>
      </p:sp>
      <p:grpSp>
        <p:nvGrpSpPr>
          <p:cNvPr id="34819" name="Grup 1"/>
          <p:cNvGrpSpPr>
            <a:grpSpLocks/>
          </p:cNvGrpSpPr>
          <p:nvPr/>
        </p:nvGrpSpPr>
        <p:grpSpPr bwMode="auto">
          <a:xfrm>
            <a:off x="1919288" y="434975"/>
            <a:ext cx="8288337" cy="5551488"/>
            <a:chOff x="2416331" y="1066800"/>
            <a:chExt cx="6381750" cy="4724400"/>
          </a:xfrm>
        </p:grpSpPr>
        <p:pic>
          <p:nvPicPr>
            <p:cNvPr id="34820" name="Resim 6" descr="Hasta çocuğunu doktora götürmeyen aile ölümünden suçlu bulundu"/>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416331" y="3429000"/>
              <a:ext cx="6381750" cy="2362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4821" name="Resim 6"/>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416331" y="1066800"/>
              <a:ext cx="6381750" cy="2362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2 İçerik Yer Tutucusu"/>
          <p:cNvSpPr>
            <a:spLocks noGrp="1"/>
          </p:cNvSpPr>
          <p:nvPr>
            <p:ph sz="quarter" idx="13"/>
          </p:nvPr>
        </p:nvSpPr>
        <p:spPr>
          <a:xfrm>
            <a:off x="731838" y="1520825"/>
            <a:ext cx="10355262" cy="2273300"/>
          </a:xfrm>
        </p:spPr>
        <p:txBody>
          <a:bodyPr/>
          <a:lstStyle/>
          <a:p>
            <a:pPr marL="0" indent="0" algn="just" eaLnBrk="1" hangingPunct="1">
              <a:spcBef>
                <a:spcPct val="0"/>
              </a:spcBef>
              <a:spcAft>
                <a:spcPct val="0"/>
              </a:spcAft>
              <a:buFont typeface="Georgia" pitchFamily="18" charset="0"/>
              <a:buNone/>
            </a:pPr>
            <a:r>
              <a:rPr lang="tr-TR" altLang="tr-TR" sz="3200" smtClean="0">
                <a:solidFill>
                  <a:srgbClr val="002060"/>
                </a:solidFill>
                <a:latin typeface="Calibri" pitchFamily="34" charset="0"/>
              </a:rPr>
              <a:t>	</a:t>
            </a:r>
            <a:endParaRPr lang="tr-TR" altLang="tr-TR" sz="7200" smtClean="0">
              <a:solidFill>
                <a:srgbClr val="002060"/>
              </a:solidFill>
              <a:latin typeface="Calibri" pitchFamily="34" charset="0"/>
            </a:endParaRPr>
          </a:p>
          <a:p>
            <a:pPr marL="0" indent="0" algn="ctr" eaLnBrk="1" hangingPunct="1">
              <a:spcBef>
                <a:spcPct val="0"/>
              </a:spcBef>
              <a:spcAft>
                <a:spcPct val="0"/>
              </a:spcAft>
              <a:buFont typeface="Georgia" pitchFamily="18" charset="0"/>
              <a:buNone/>
            </a:pPr>
            <a:r>
              <a:rPr lang="tr-TR" altLang="tr-TR" sz="7200" smtClean="0">
                <a:solidFill>
                  <a:srgbClr val="002060"/>
                </a:solidFill>
                <a:latin typeface="Calibri" pitchFamily="34" charset="0"/>
              </a:rPr>
              <a:t>	</a:t>
            </a:r>
            <a:r>
              <a:rPr lang="tr-TR" altLang="tr-TR" sz="5400" b="1" smtClean="0">
                <a:solidFill>
                  <a:srgbClr val="002060"/>
                </a:solidFill>
                <a:latin typeface="Calibri" pitchFamily="34" charset="0"/>
              </a:rPr>
              <a:t>Çocuk istismarı nedir ?</a:t>
            </a:r>
          </a:p>
        </p:txBody>
      </p:sp>
      <p:sp>
        <p:nvSpPr>
          <p:cNvPr id="4" name="3 Slayt Numarası Yer Tutucusu"/>
          <p:cNvSpPr>
            <a:spLocks noGrp="1"/>
          </p:cNvSpPr>
          <p:nvPr>
            <p:ph type="sldNum" sz="quarter" idx="16"/>
          </p:nvPr>
        </p:nvSpPr>
        <p:spPr/>
        <p:txBody>
          <a:bodyPr/>
          <a:lstStyle/>
          <a:p>
            <a:pPr>
              <a:defRPr/>
            </a:pPr>
            <a:fld id="{E08C38E3-C71A-4E62-93DD-1E4FFCC7A688}" type="slidenum">
              <a:rPr lang="en-US" smtClean="0"/>
              <a:pPr>
                <a:defRPr/>
              </a:pPr>
              <a:t>21</a:t>
            </a:fld>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679450" y="1938338"/>
            <a:ext cx="10812463" cy="2933700"/>
          </a:xfrm>
        </p:spPr>
        <p:txBody>
          <a:bodyPr rtlCol="0">
            <a:normAutofit/>
          </a:bodyPr>
          <a:lstStyle/>
          <a:p>
            <a:pPr marL="0" indent="0" algn="just" eaLnBrk="1" hangingPunct="1">
              <a:buFont typeface="Georgia" pitchFamily="18" charset="0"/>
              <a:buNone/>
              <a:tabLst>
                <a:tab pos="898525" algn="l"/>
                <a:tab pos="993775" algn="l"/>
              </a:tabLst>
              <a:defRPr/>
            </a:pPr>
            <a:r>
              <a:rPr lang="tr-TR" sz="3600" dirty="0" smtClean="0">
                <a:solidFill>
                  <a:srgbClr val="002060"/>
                </a:solidFill>
                <a:latin typeface="Calibri" panose="020F0502020204030204" pitchFamily="34" charset="0"/>
              </a:rPr>
              <a:t>	</a:t>
            </a:r>
            <a:r>
              <a:rPr lang="tr-TR" sz="3600" b="1" dirty="0" smtClean="0"/>
              <a:t>Çocuğun sağlıklı gelişimi için yapılmaması gerekenlerin yapılmasıdır.</a:t>
            </a:r>
            <a:endParaRPr lang="tr-TR" altLang="tr-TR" sz="3600" dirty="0" smtClean="0">
              <a:latin typeface="Calibri" pitchFamily="34" charset="0"/>
            </a:endParaRPr>
          </a:p>
          <a:p>
            <a:pPr indent="-182880" algn="just" eaLnBrk="1" fontAlgn="auto" hangingPunct="1">
              <a:buClr>
                <a:schemeClr val="accent6">
                  <a:lumMod val="75000"/>
                </a:schemeClr>
              </a:buClr>
              <a:defRPr/>
            </a:pPr>
            <a:endParaRPr lang="tr-TR" sz="2400" dirty="0">
              <a:solidFill>
                <a:srgbClr val="002060"/>
              </a:solidFill>
              <a:latin typeface="Calibri" panose="020F0502020204030204" pitchFamily="34" charset="0"/>
            </a:endParaRPr>
          </a:p>
        </p:txBody>
      </p:sp>
      <p:sp>
        <p:nvSpPr>
          <p:cNvPr id="36867" name="Başlık 1"/>
          <p:cNvSpPr txBox="1">
            <a:spLocks/>
          </p:cNvSpPr>
          <p:nvPr/>
        </p:nvSpPr>
        <p:spPr bwMode="auto">
          <a:xfrm>
            <a:off x="1031875" y="528638"/>
            <a:ext cx="9715500" cy="86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spcAft>
                <a:spcPts val="300"/>
              </a:spcAft>
              <a:buClr>
                <a:srgbClr val="7E9632"/>
              </a:buClr>
              <a:buSzPct val="130000"/>
              <a:buFont typeface="Georgia" pitchFamily="18" charset="0"/>
              <a:buChar char="*"/>
              <a:defRPr sz="2200">
                <a:solidFill>
                  <a:srgbClr val="404040"/>
                </a:solidFill>
                <a:latin typeface="Trebuchet MS" pitchFamily="34" charset="0"/>
              </a:defRPr>
            </a:lvl1pPr>
            <a:lvl2pPr marL="742950" indent="-285750" eaLnBrk="0" hangingPunct="0">
              <a:spcBef>
                <a:spcPct val="20000"/>
              </a:spcBef>
              <a:spcAft>
                <a:spcPts val="300"/>
              </a:spcAft>
              <a:buClr>
                <a:srgbClr val="7E9632"/>
              </a:buClr>
              <a:buSzPct val="130000"/>
              <a:buFont typeface="Georgia" pitchFamily="18" charset="0"/>
              <a:buChar char="*"/>
              <a:defRPr sz="2000">
                <a:solidFill>
                  <a:srgbClr val="404040"/>
                </a:solidFill>
                <a:latin typeface="Trebuchet MS" pitchFamily="34" charset="0"/>
              </a:defRPr>
            </a:lvl2pPr>
            <a:lvl3pPr marL="1143000" indent="-228600" eaLnBrk="0" hangingPunct="0">
              <a:spcBef>
                <a:spcPct val="20000"/>
              </a:spcBef>
              <a:spcAft>
                <a:spcPts val="300"/>
              </a:spcAft>
              <a:buClr>
                <a:srgbClr val="7E9632"/>
              </a:buClr>
              <a:buSzPct val="130000"/>
              <a:buFont typeface="Georgia" pitchFamily="18" charset="0"/>
              <a:buChar char="*"/>
              <a:defRPr sz="2400">
                <a:solidFill>
                  <a:srgbClr val="404040"/>
                </a:solidFill>
                <a:latin typeface="Trebuchet MS" pitchFamily="34" charset="0"/>
              </a:defRPr>
            </a:lvl3pPr>
            <a:lvl4pPr marL="1600200" indent="-228600" eaLnBrk="0" hangingPunct="0">
              <a:spcBef>
                <a:spcPct val="20000"/>
              </a:spcBef>
              <a:spcAft>
                <a:spcPts val="300"/>
              </a:spcAft>
              <a:buClr>
                <a:srgbClr val="7E9632"/>
              </a:buClr>
              <a:buSzPct val="130000"/>
              <a:buFont typeface="Georgia" pitchFamily="18" charset="0"/>
              <a:buChar char="*"/>
              <a:defRPr sz="1600">
                <a:solidFill>
                  <a:srgbClr val="404040"/>
                </a:solidFill>
                <a:latin typeface="Trebuchet MS" pitchFamily="34" charset="0"/>
              </a:defRPr>
            </a:lvl4pPr>
            <a:lvl5pPr marL="2057400" indent="-228600" eaLnBrk="0" hangingPunct="0">
              <a:spcBef>
                <a:spcPct val="20000"/>
              </a:spcBef>
              <a:spcAft>
                <a:spcPts val="300"/>
              </a:spcAft>
              <a:buClr>
                <a:srgbClr val="7E9632"/>
              </a:buClr>
              <a:buSzPct val="130000"/>
              <a:buFont typeface="Georgia" pitchFamily="18" charset="0"/>
              <a:buChar char="*"/>
              <a:defRPr sz="1400">
                <a:solidFill>
                  <a:srgbClr val="404040"/>
                </a:solidFill>
                <a:latin typeface="Trebuchet MS" pitchFamily="34" charset="0"/>
              </a:defRPr>
            </a:lvl5pPr>
            <a:lvl6pPr marL="2514600" indent="-228600" eaLnBrk="0" fontAlgn="base" hangingPunct="0">
              <a:spcBef>
                <a:spcPct val="20000"/>
              </a:spcBef>
              <a:spcAft>
                <a:spcPts val="300"/>
              </a:spcAft>
              <a:buClr>
                <a:srgbClr val="7E9632"/>
              </a:buClr>
              <a:buSzPct val="130000"/>
              <a:buFont typeface="Georgia" pitchFamily="18" charset="0"/>
              <a:buChar char="*"/>
              <a:defRPr sz="1400">
                <a:solidFill>
                  <a:srgbClr val="404040"/>
                </a:solidFill>
                <a:latin typeface="Trebuchet MS" pitchFamily="34" charset="0"/>
              </a:defRPr>
            </a:lvl6pPr>
            <a:lvl7pPr marL="2971800" indent="-228600" eaLnBrk="0" fontAlgn="base" hangingPunct="0">
              <a:spcBef>
                <a:spcPct val="20000"/>
              </a:spcBef>
              <a:spcAft>
                <a:spcPts val="300"/>
              </a:spcAft>
              <a:buClr>
                <a:srgbClr val="7E9632"/>
              </a:buClr>
              <a:buSzPct val="130000"/>
              <a:buFont typeface="Georgia" pitchFamily="18" charset="0"/>
              <a:buChar char="*"/>
              <a:defRPr sz="1400">
                <a:solidFill>
                  <a:srgbClr val="404040"/>
                </a:solidFill>
                <a:latin typeface="Trebuchet MS" pitchFamily="34" charset="0"/>
              </a:defRPr>
            </a:lvl7pPr>
            <a:lvl8pPr marL="3429000" indent="-228600" eaLnBrk="0" fontAlgn="base" hangingPunct="0">
              <a:spcBef>
                <a:spcPct val="20000"/>
              </a:spcBef>
              <a:spcAft>
                <a:spcPts val="300"/>
              </a:spcAft>
              <a:buClr>
                <a:srgbClr val="7E9632"/>
              </a:buClr>
              <a:buSzPct val="130000"/>
              <a:buFont typeface="Georgia" pitchFamily="18" charset="0"/>
              <a:buChar char="*"/>
              <a:defRPr sz="1400">
                <a:solidFill>
                  <a:srgbClr val="404040"/>
                </a:solidFill>
                <a:latin typeface="Trebuchet MS" pitchFamily="34" charset="0"/>
              </a:defRPr>
            </a:lvl8pPr>
            <a:lvl9pPr marL="3886200" indent="-228600" eaLnBrk="0" fontAlgn="base" hangingPunct="0">
              <a:spcBef>
                <a:spcPct val="20000"/>
              </a:spcBef>
              <a:spcAft>
                <a:spcPts val="300"/>
              </a:spcAft>
              <a:buClr>
                <a:srgbClr val="7E9632"/>
              </a:buClr>
              <a:buSzPct val="130000"/>
              <a:buFont typeface="Georgia" pitchFamily="18" charset="0"/>
              <a:buChar char="*"/>
              <a:defRPr sz="1400">
                <a:solidFill>
                  <a:srgbClr val="404040"/>
                </a:solidFill>
                <a:latin typeface="Trebuchet MS" pitchFamily="34" charset="0"/>
              </a:defRPr>
            </a:lvl9pPr>
          </a:lstStyle>
          <a:p>
            <a:pPr algn="ctr" defTabSz="914400" eaLnBrk="1" hangingPunct="1">
              <a:spcBef>
                <a:spcPct val="0"/>
              </a:spcBef>
              <a:spcAft>
                <a:spcPct val="0"/>
              </a:spcAft>
              <a:buSzPct val="128000"/>
              <a:buFont typeface="Georgia" pitchFamily="18" charset="0"/>
              <a:buNone/>
            </a:pPr>
            <a:r>
              <a:rPr lang="tr-TR" altLang="tr-TR" sz="4400" b="1">
                <a:solidFill>
                  <a:srgbClr val="002060"/>
                </a:solidFill>
                <a:latin typeface="Calibri" pitchFamily="34" charset="0"/>
              </a:rPr>
              <a:t>ÇOCUK İSTİSMARI</a:t>
            </a:r>
          </a:p>
        </p:txBody>
      </p:sp>
      <p:sp>
        <p:nvSpPr>
          <p:cNvPr id="4" name="3 Slayt Numarası Yer Tutucusu"/>
          <p:cNvSpPr>
            <a:spLocks noGrp="1"/>
          </p:cNvSpPr>
          <p:nvPr>
            <p:ph type="sldNum" sz="quarter" idx="16"/>
          </p:nvPr>
        </p:nvSpPr>
        <p:spPr/>
        <p:txBody>
          <a:bodyPr/>
          <a:lstStyle/>
          <a:p>
            <a:pPr>
              <a:defRPr/>
            </a:pPr>
            <a:fld id="{17B29E49-71A8-46D9-B6C3-928FAE216137}" type="slidenum">
              <a:rPr lang="en-US" smtClean="0"/>
              <a:pPr>
                <a:defRPr/>
              </a:pPr>
              <a:t>22</a:t>
            </a:fld>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Başlık 4"/>
          <p:cNvSpPr>
            <a:spLocks noGrp="1"/>
          </p:cNvSpPr>
          <p:nvPr>
            <p:ph type="title"/>
          </p:nvPr>
        </p:nvSpPr>
        <p:spPr bwMode="auto">
          <a:xfrm>
            <a:off x="646113" y="868363"/>
            <a:ext cx="10961687" cy="771525"/>
          </a:xfrm>
        </p:spPr>
        <p:txBody>
          <a:bodyPr wrap="square" numCol="1" compatLnSpc="1">
            <a:prstTxWarp prst="textNoShape">
              <a:avLst/>
            </a:prstTxWarp>
          </a:bodyPr>
          <a:lstStyle/>
          <a:p>
            <a:pPr marL="342900" indent="-342900" algn="ctr" eaLnBrk="1" hangingPunct="1">
              <a:buClrTx/>
              <a:buSzTx/>
              <a:buFontTx/>
              <a:buNone/>
            </a:pPr>
            <a:r>
              <a:rPr lang="tr-TR" altLang="tr-TR" sz="3600" dirty="0" smtClean="0">
                <a:solidFill>
                  <a:srgbClr val="002060"/>
                </a:solidFill>
                <a:effectLst/>
                <a:latin typeface="Calibri" pitchFamily="34" charset="0"/>
              </a:rPr>
              <a:t>İSTİSMAR TÜRLERİ</a:t>
            </a:r>
          </a:p>
        </p:txBody>
      </p:sp>
      <p:pic>
        <p:nvPicPr>
          <p:cNvPr id="37891" name="Picture 4" descr="10"/>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866188" y="696913"/>
            <a:ext cx="2513012" cy="276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7893" name="Picture 2" descr="H:\resimler\images (7).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98475" y="4040188"/>
            <a:ext cx="2813050" cy="1870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7894" name="Picture 2" descr="H:\resimler\images (12).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8866188" y="3584575"/>
            <a:ext cx="2513012" cy="2570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7895" name="Picture 4" descr="H:\resimler\images (3).jp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498475" y="490538"/>
            <a:ext cx="3043238" cy="274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7 Slayt Numarası Yer Tutucusu"/>
          <p:cNvSpPr>
            <a:spLocks noGrp="1"/>
          </p:cNvSpPr>
          <p:nvPr>
            <p:ph type="sldNum" sz="quarter" idx="17"/>
          </p:nvPr>
        </p:nvSpPr>
        <p:spPr/>
        <p:txBody>
          <a:bodyPr/>
          <a:lstStyle/>
          <a:p>
            <a:pPr>
              <a:defRPr/>
            </a:pPr>
            <a:fld id="{0462AC9E-D560-423E-B842-8B905E9DCB5E}" type="slidenum">
              <a:rPr lang="en-US" smtClean="0"/>
              <a:pPr>
                <a:defRPr/>
              </a:pPr>
              <a:t>23</a:t>
            </a:fld>
            <a:endParaRPr lang="en-US" dirty="0"/>
          </a:p>
        </p:txBody>
      </p:sp>
      <p:sp>
        <p:nvSpPr>
          <p:cNvPr id="9" name="Yuvarlatılmış Dikdörtgen 8"/>
          <p:cNvSpPr/>
          <p:nvPr/>
        </p:nvSpPr>
        <p:spPr>
          <a:xfrm>
            <a:off x="3672840" y="1500505"/>
            <a:ext cx="4861560" cy="100584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tr-TR" sz="3600" dirty="0">
                <a:solidFill>
                  <a:srgbClr val="002060"/>
                </a:solidFill>
                <a:latin typeface="Calibri" panose="020F0502020204030204" pitchFamily="34" charset="0"/>
              </a:rPr>
              <a:t>FİZİKSEL </a:t>
            </a:r>
            <a:r>
              <a:rPr lang="tr-TR" sz="3600" dirty="0" smtClean="0">
                <a:solidFill>
                  <a:srgbClr val="002060"/>
                </a:solidFill>
                <a:latin typeface="Calibri" panose="020F0502020204030204" pitchFamily="34" charset="0"/>
              </a:rPr>
              <a:t>İSTİSMAR</a:t>
            </a:r>
            <a:endParaRPr lang="tr-TR" sz="3600" dirty="0">
              <a:solidFill>
                <a:srgbClr val="002060"/>
              </a:solidFill>
              <a:latin typeface="Calibri" panose="020F0502020204030204" pitchFamily="34" charset="0"/>
            </a:endParaRPr>
          </a:p>
          <a:p>
            <a:pPr algn="ctr"/>
            <a:endParaRPr lang="tr-TR" dirty="0"/>
          </a:p>
        </p:txBody>
      </p:sp>
      <p:sp>
        <p:nvSpPr>
          <p:cNvPr id="10" name="Yuvarlatılmış Dikdörtgen 9"/>
          <p:cNvSpPr/>
          <p:nvPr/>
        </p:nvSpPr>
        <p:spPr>
          <a:xfrm>
            <a:off x="3672840" y="2734945"/>
            <a:ext cx="4861560" cy="100584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tr-TR" sz="3600" dirty="0" smtClean="0">
                <a:solidFill>
                  <a:srgbClr val="002060"/>
                </a:solidFill>
                <a:latin typeface="Calibri" panose="020F0502020204030204" pitchFamily="34" charset="0"/>
              </a:rPr>
              <a:t>DUYGUSAL </a:t>
            </a:r>
            <a:r>
              <a:rPr lang="tr-TR" sz="3600" dirty="0">
                <a:solidFill>
                  <a:srgbClr val="002060"/>
                </a:solidFill>
                <a:latin typeface="Calibri" panose="020F0502020204030204" pitchFamily="34" charset="0"/>
              </a:rPr>
              <a:t>İSTİSMAR</a:t>
            </a:r>
          </a:p>
          <a:p>
            <a:pPr algn="ctr"/>
            <a:endParaRPr lang="tr-TR" dirty="0"/>
          </a:p>
        </p:txBody>
      </p:sp>
      <p:sp>
        <p:nvSpPr>
          <p:cNvPr id="11" name="Yuvarlatılmış Dikdörtgen 10"/>
          <p:cNvSpPr/>
          <p:nvPr/>
        </p:nvSpPr>
        <p:spPr>
          <a:xfrm>
            <a:off x="3672840" y="3984625"/>
            <a:ext cx="4861560" cy="100584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tr-TR" sz="3600" dirty="0" smtClean="0">
                <a:solidFill>
                  <a:srgbClr val="002060"/>
                </a:solidFill>
                <a:latin typeface="Calibri" panose="020F0502020204030204" pitchFamily="34" charset="0"/>
              </a:rPr>
              <a:t>EKONOMİK İSTİSMAR</a:t>
            </a:r>
            <a:endParaRPr lang="tr-TR" sz="3600" dirty="0">
              <a:solidFill>
                <a:srgbClr val="002060"/>
              </a:solidFill>
              <a:latin typeface="Calibri" panose="020F0502020204030204" pitchFamily="34" charset="0"/>
            </a:endParaRPr>
          </a:p>
          <a:p>
            <a:pPr algn="ctr"/>
            <a:endParaRPr lang="tr-TR" dirty="0"/>
          </a:p>
        </p:txBody>
      </p:sp>
      <p:sp>
        <p:nvSpPr>
          <p:cNvPr id="12" name="Yuvarlatılmış Dikdörtgen 11"/>
          <p:cNvSpPr/>
          <p:nvPr/>
        </p:nvSpPr>
        <p:spPr>
          <a:xfrm>
            <a:off x="3672840" y="5173345"/>
            <a:ext cx="4861560" cy="100584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tr-TR" sz="3600" dirty="0" smtClean="0">
                <a:solidFill>
                  <a:srgbClr val="002060"/>
                </a:solidFill>
                <a:latin typeface="Calibri" panose="020F0502020204030204" pitchFamily="34" charset="0"/>
              </a:rPr>
              <a:t>CİNSEL İSTİSMAR</a:t>
            </a:r>
            <a:endParaRPr lang="tr-TR" sz="3600" dirty="0">
              <a:solidFill>
                <a:srgbClr val="002060"/>
              </a:solidFill>
              <a:latin typeface="Calibri" panose="020F0502020204030204" pitchFamily="34" charset="0"/>
            </a:endParaRPr>
          </a:p>
          <a:p>
            <a:pPr algn="ctr"/>
            <a:endParaRPr lang="tr-TR"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pPr>
              <a:defRPr/>
            </a:pPr>
            <a:fld id="{F72F6455-C5A1-4D7F-BF6A-7BDAA2A0A6E6}" type="slidenum">
              <a:rPr lang="en-US" smtClean="0"/>
              <a:pPr>
                <a:defRPr/>
              </a:pPr>
              <a:t>24</a:t>
            </a:fld>
            <a:endParaRPr lang="en-US" dirty="0"/>
          </a:p>
        </p:txBody>
      </p:sp>
      <p:grpSp>
        <p:nvGrpSpPr>
          <p:cNvPr id="38915" name="Grup 4"/>
          <p:cNvGrpSpPr>
            <a:grpSpLocks/>
          </p:cNvGrpSpPr>
          <p:nvPr/>
        </p:nvGrpSpPr>
        <p:grpSpPr bwMode="auto">
          <a:xfrm>
            <a:off x="0" y="0"/>
            <a:ext cx="12192000" cy="6858000"/>
            <a:chOff x="0" y="0"/>
            <a:chExt cx="12192000" cy="6858000"/>
          </a:xfrm>
        </p:grpSpPr>
        <p:pic>
          <p:nvPicPr>
            <p:cNvPr id="38916" name="Resim 2">
              <a:hlinkClick r:id="rId3" action="ppaction://hlinkfile"/>
            </p:cNvPr>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Dikdörtgen 3"/>
            <p:cNvSpPr/>
            <p:nvPr/>
          </p:nvSpPr>
          <p:spPr>
            <a:xfrm>
              <a:off x="740463" y="5466695"/>
              <a:ext cx="9674764" cy="923330"/>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tr-TR"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Video </a:t>
              </a:r>
              <a:r>
                <a:rPr lang="tr-TR"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3 </a:t>
              </a:r>
              <a:r>
                <a:rPr lang="tr-TR"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fiziksel istismar</a:t>
              </a:r>
            </a:p>
          </p:txBody>
        </p:sp>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4 Slayt Numarası Yer Tutucusu"/>
          <p:cNvSpPr>
            <a:spLocks noGrp="1"/>
          </p:cNvSpPr>
          <p:nvPr>
            <p:ph type="sldNum" sz="quarter" idx="17"/>
          </p:nvPr>
        </p:nvSpPr>
        <p:spPr/>
        <p:txBody>
          <a:bodyPr/>
          <a:lstStyle/>
          <a:p>
            <a:pPr>
              <a:defRPr/>
            </a:pPr>
            <a:fld id="{CE0F376C-90D9-45AC-BDFB-26381309B875}" type="slidenum">
              <a:rPr lang="en-US" smtClean="0"/>
              <a:pPr>
                <a:defRPr/>
              </a:pPr>
              <a:t>25</a:t>
            </a:fld>
            <a:endParaRPr lang="en-US" dirty="0"/>
          </a:p>
        </p:txBody>
      </p:sp>
      <p:sp>
        <p:nvSpPr>
          <p:cNvPr id="39939" name="Başlık 4"/>
          <p:cNvSpPr>
            <a:spLocks noGrp="1"/>
          </p:cNvSpPr>
          <p:nvPr>
            <p:ph type="title"/>
          </p:nvPr>
        </p:nvSpPr>
        <p:spPr bwMode="auto">
          <a:xfrm>
            <a:off x="2424113" y="488950"/>
            <a:ext cx="6011862" cy="569913"/>
          </a:xfrm>
        </p:spPr>
        <p:txBody>
          <a:bodyPr wrap="square" numCol="1" compatLnSpc="1">
            <a:prstTxWarp prst="textNoShape">
              <a:avLst/>
            </a:prstTxWarp>
          </a:bodyPr>
          <a:lstStyle/>
          <a:p>
            <a:pPr marL="342900" indent="-342900" algn="ctr" eaLnBrk="1" hangingPunct="1">
              <a:buClrTx/>
              <a:buSzTx/>
              <a:buFontTx/>
              <a:buNone/>
            </a:pPr>
            <a:r>
              <a:rPr lang="tr-TR" altLang="tr-TR" sz="3600" smtClean="0">
                <a:solidFill>
                  <a:srgbClr val="002060"/>
                </a:solidFill>
                <a:effectLst/>
                <a:latin typeface="Calibri" pitchFamily="34" charset="0"/>
              </a:rPr>
              <a:t>ÇOCUĞUN FİZİKSEL İSTİSMARI</a:t>
            </a:r>
          </a:p>
        </p:txBody>
      </p:sp>
      <p:sp>
        <p:nvSpPr>
          <p:cNvPr id="6" name="Yuvarlatılmış Dikdörtgen 5"/>
          <p:cNvSpPr/>
          <p:nvPr/>
        </p:nvSpPr>
        <p:spPr>
          <a:xfrm>
            <a:off x="3429000" y="1524000"/>
            <a:ext cx="4861560" cy="440436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tr-TR" sz="3600" dirty="0" smtClean="0">
                <a:solidFill>
                  <a:srgbClr val="002060"/>
                </a:solidFill>
                <a:latin typeface="Calibri" panose="020F0502020204030204" pitchFamily="34" charset="0"/>
              </a:rPr>
              <a:t>DÖVMEK</a:t>
            </a:r>
          </a:p>
          <a:p>
            <a:pPr lvl="1"/>
            <a:r>
              <a:rPr lang="tr-TR" sz="3600" dirty="0" smtClean="0">
                <a:solidFill>
                  <a:srgbClr val="002060"/>
                </a:solidFill>
                <a:latin typeface="Calibri" panose="020F0502020204030204" pitchFamily="34" charset="0"/>
              </a:rPr>
              <a:t>KESMEK</a:t>
            </a:r>
          </a:p>
          <a:p>
            <a:pPr lvl="1"/>
            <a:r>
              <a:rPr lang="tr-TR" sz="3600" dirty="0" smtClean="0">
                <a:solidFill>
                  <a:srgbClr val="002060"/>
                </a:solidFill>
                <a:latin typeface="Calibri" panose="020F0502020204030204" pitchFamily="34" charset="0"/>
              </a:rPr>
              <a:t>YAKMAK</a:t>
            </a:r>
          </a:p>
          <a:p>
            <a:pPr lvl="1"/>
            <a:r>
              <a:rPr lang="tr-TR" sz="3600" dirty="0" smtClean="0">
                <a:solidFill>
                  <a:srgbClr val="002060"/>
                </a:solidFill>
                <a:latin typeface="Calibri" panose="020F0502020204030204" pitchFamily="34" charset="0"/>
              </a:rPr>
              <a:t>YARALAMAK</a:t>
            </a:r>
          </a:p>
          <a:p>
            <a:pPr lvl="1"/>
            <a:r>
              <a:rPr lang="tr-TR" sz="3600" dirty="0" smtClean="0">
                <a:solidFill>
                  <a:srgbClr val="002060"/>
                </a:solidFill>
                <a:latin typeface="Calibri" panose="020F0502020204030204" pitchFamily="34" charset="0"/>
              </a:rPr>
              <a:t>SARSMAK</a:t>
            </a:r>
          </a:p>
          <a:p>
            <a:pPr lvl="1"/>
            <a:r>
              <a:rPr lang="tr-TR" sz="3600" dirty="0" smtClean="0">
                <a:solidFill>
                  <a:srgbClr val="002060"/>
                </a:solidFill>
                <a:latin typeface="Calibri" panose="020F0502020204030204" pitchFamily="34" charset="0"/>
              </a:rPr>
              <a:t>ISIRMAK</a:t>
            </a:r>
          </a:p>
          <a:p>
            <a:pPr lvl="1"/>
            <a:r>
              <a:rPr lang="tr-TR" sz="3600" dirty="0" smtClean="0">
                <a:solidFill>
                  <a:srgbClr val="002060"/>
                </a:solidFill>
                <a:latin typeface="Calibri" panose="020F0502020204030204" pitchFamily="34" charset="0"/>
              </a:rPr>
              <a:t>SAÇ KOPARMAK…</a:t>
            </a:r>
            <a:endParaRPr lang="tr-TR" sz="3600" dirty="0">
              <a:solidFill>
                <a:srgbClr val="002060"/>
              </a:solidFill>
              <a:latin typeface="Calibri" panose="020F0502020204030204" pitchFamily="34" charset="0"/>
            </a:endParaRPr>
          </a:p>
          <a:p>
            <a:pPr algn="ctr"/>
            <a:endParaRPr lang="tr-TR"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4 Slayt Numarası Yer Tutucusu"/>
          <p:cNvSpPr>
            <a:spLocks noGrp="1"/>
          </p:cNvSpPr>
          <p:nvPr>
            <p:ph type="sldNum" sz="quarter" idx="17"/>
          </p:nvPr>
        </p:nvSpPr>
        <p:spPr/>
        <p:txBody>
          <a:bodyPr/>
          <a:lstStyle/>
          <a:p>
            <a:pPr>
              <a:defRPr/>
            </a:pPr>
            <a:fld id="{4B06E11C-B437-4EB9-9D34-1F8BB220522F}" type="slidenum">
              <a:rPr lang="en-US" smtClean="0"/>
              <a:pPr>
                <a:defRPr/>
              </a:pPr>
              <a:t>26</a:t>
            </a:fld>
            <a:endParaRPr lang="en-US" dirty="0"/>
          </a:p>
        </p:txBody>
      </p:sp>
      <p:sp>
        <p:nvSpPr>
          <p:cNvPr id="40963" name="Başlık 4"/>
          <p:cNvSpPr>
            <a:spLocks noGrp="1"/>
          </p:cNvSpPr>
          <p:nvPr>
            <p:ph type="title"/>
          </p:nvPr>
        </p:nvSpPr>
        <p:spPr bwMode="auto">
          <a:xfrm>
            <a:off x="3330575" y="258763"/>
            <a:ext cx="6621463" cy="569912"/>
          </a:xfrm>
        </p:spPr>
        <p:txBody>
          <a:bodyPr wrap="square" numCol="1" compatLnSpc="1">
            <a:prstTxWarp prst="textNoShape">
              <a:avLst/>
            </a:prstTxWarp>
          </a:bodyPr>
          <a:lstStyle/>
          <a:p>
            <a:pPr marL="342900" indent="-342900" algn="ctr" eaLnBrk="1" hangingPunct="1">
              <a:buClrTx/>
              <a:buSzTx/>
              <a:buFontTx/>
              <a:buNone/>
            </a:pPr>
            <a:r>
              <a:rPr lang="tr-TR" altLang="tr-TR" sz="3600" smtClean="0">
                <a:solidFill>
                  <a:srgbClr val="002060"/>
                </a:solidFill>
                <a:effectLst/>
                <a:latin typeface="Calibri" pitchFamily="34" charset="0"/>
              </a:rPr>
              <a:t>ÇOCUĞUN DUYGUSAL İSTİSMARI</a:t>
            </a:r>
          </a:p>
        </p:txBody>
      </p:sp>
      <p:pic>
        <p:nvPicPr>
          <p:cNvPr id="40965" name="Picture 2"/>
          <p:cNvPicPr>
            <a:picLocks noChangeAspect="1" noChangeArrowheads="1"/>
          </p:cNvPicPr>
          <p:nvPr/>
        </p:nvPicPr>
        <p:blipFill>
          <a:blip r:embed="rId3">
            <a:extLst>
              <a:ext uri="{28A0092B-C50C-407E-A947-70E740481C1C}">
                <a14:useLocalDpi xmlns:a14="http://schemas.microsoft.com/office/drawing/2010/main" xmlns="" val="0"/>
              </a:ext>
            </a:extLst>
          </a:blip>
          <a:stretch>
            <a:fillRect/>
          </a:stretch>
        </p:blipFill>
        <p:spPr bwMode="auto">
          <a:xfrm>
            <a:off x="7147559" y="1583179"/>
            <a:ext cx="4567379" cy="39750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Yuvarlatılmış Dikdörtgen 8"/>
          <p:cNvSpPr/>
          <p:nvPr/>
        </p:nvSpPr>
        <p:spPr>
          <a:xfrm>
            <a:off x="230188" y="868680"/>
            <a:ext cx="6665912" cy="83343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tr-TR" sz="3200" dirty="0" smtClean="0">
                <a:solidFill>
                  <a:srgbClr val="002060"/>
                </a:solidFill>
                <a:latin typeface="Calibri" panose="020F0502020204030204" pitchFamily="34" charset="0"/>
              </a:rPr>
              <a:t>Aşağılama – küçük düşürme</a:t>
            </a:r>
            <a:endParaRPr lang="tr-TR" sz="1600" dirty="0"/>
          </a:p>
        </p:txBody>
      </p:sp>
      <p:sp>
        <p:nvSpPr>
          <p:cNvPr id="10" name="Yuvarlatılmış Dikdörtgen 9"/>
          <p:cNvSpPr/>
          <p:nvPr/>
        </p:nvSpPr>
        <p:spPr>
          <a:xfrm>
            <a:off x="230188" y="1774033"/>
            <a:ext cx="6665912" cy="83343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tr-TR" sz="3200" dirty="0" smtClean="0">
                <a:solidFill>
                  <a:srgbClr val="002060"/>
                </a:solidFill>
                <a:latin typeface="Calibri" panose="020F0502020204030204" pitchFamily="34" charset="0"/>
              </a:rPr>
              <a:t>Aşırı hoşgörü</a:t>
            </a:r>
            <a:endParaRPr lang="tr-TR" sz="1600" dirty="0"/>
          </a:p>
        </p:txBody>
      </p:sp>
      <p:sp>
        <p:nvSpPr>
          <p:cNvPr id="11" name="Yuvarlatılmış Dikdörtgen 10"/>
          <p:cNvSpPr/>
          <p:nvPr/>
        </p:nvSpPr>
        <p:spPr>
          <a:xfrm>
            <a:off x="230188" y="2677478"/>
            <a:ext cx="6665912" cy="83343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tr-TR" sz="3200" dirty="0" smtClean="0">
                <a:solidFill>
                  <a:srgbClr val="002060"/>
                </a:solidFill>
                <a:latin typeface="Calibri" panose="020F0502020204030204" pitchFamily="34" charset="0"/>
              </a:rPr>
              <a:t>Aşırı koruma</a:t>
            </a:r>
          </a:p>
          <a:p>
            <a:pPr algn="ctr"/>
            <a:endParaRPr lang="tr-TR" dirty="0"/>
          </a:p>
        </p:txBody>
      </p:sp>
      <p:sp>
        <p:nvSpPr>
          <p:cNvPr id="15" name="Yuvarlatılmış Dikdörtgen 14"/>
          <p:cNvSpPr/>
          <p:nvPr/>
        </p:nvSpPr>
        <p:spPr>
          <a:xfrm>
            <a:off x="230188" y="3570703"/>
            <a:ext cx="6665912" cy="83343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fi-FI" sz="3200" dirty="0">
                <a:solidFill>
                  <a:srgbClr val="002060"/>
                </a:solidFill>
                <a:latin typeface="Calibri" panose="020F0502020204030204" pitchFamily="34" charset="0"/>
              </a:rPr>
              <a:t>Tehdit etme – korkutma – evden kovma</a:t>
            </a:r>
          </a:p>
        </p:txBody>
      </p:sp>
      <p:sp>
        <p:nvSpPr>
          <p:cNvPr id="16" name="Yuvarlatılmış Dikdörtgen 15"/>
          <p:cNvSpPr/>
          <p:nvPr/>
        </p:nvSpPr>
        <p:spPr>
          <a:xfrm>
            <a:off x="230188" y="4476056"/>
            <a:ext cx="6665912" cy="83343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tr-TR" sz="3200" dirty="0">
                <a:solidFill>
                  <a:srgbClr val="002060"/>
                </a:solidFill>
                <a:latin typeface="Calibri" panose="020F0502020204030204" pitchFamily="34" charset="0"/>
              </a:rPr>
              <a:t>Şiddete tanıklık ettirme</a:t>
            </a:r>
          </a:p>
        </p:txBody>
      </p:sp>
      <p:sp>
        <p:nvSpPr>
          <p:cNvPr id="17" name="Yuvarlatılmış Dikdörtgen 16"/>
          <p:cNvSpPr/>
          <p:nvPr/>
        </p:nvSpPr>
        <p:spPr>
          <a:xfrm>
            <a:off x="230188" y="5379501"/>
            <a:ext cx="6665912" cy="83343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tr-TR" sz="3200" dirty="0">
                <a:solidFill>
                  <a:srgbClr val="002060"/>
                </a:solidFill>
                <a:latin typeface="Calibri" panose="020F0502020204030204" pitchFamily="34" charset="0"/>
              </a:rPr>
              <a:t>Yüksek beklenti</a:t>
            </a:r>
            <a:endParaRPr lang="tr-TR"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1491" name="Rectangle 3"/>
          <p:cNvSpPr>
            <a:spLocks noGrp="1" noChangeArrowheads="1"/>
          </p:cNvSpPr>
          <p:nvPr>
            <p:ph type="body" idx="4294967295"/>
          </p:nvPr>
        </p:nvSpPr>
        <p:spPr>
          <a:xfrm>
            <a:off x="457200" y="1319213"/>
            <a:ext cx="10972800" cy="4175125"/>
          </a:xfrm>
        </p:spPr>
        <p:txBody>
          <a:bodyPr rtlCol="0">
            <a:normAutofit fontScale="92500" lnSpcReduction="10000"/>
          </a:bodyPr>
          <a:lstStyle/>
          <a:p>
            <a:pPr indent="-182880" algn="just" eaLnBrk="1" fontAlgn="auto" hangingPunct="1">
              <a:lnSpc>
                <a:spcPct val="80000"/>
              </a:lnSpc>
              <a:spcBef>
                <a:spcPct val="50000"/>
              </a:spcBef>
              <a:buClr>
                <a:srgbClr val="002060"/>
              </a:buClr>
              <a:buFont typeface="Wingdings" panose="05000000000000000000" pitchFamily="2" charset="2"/>
              <a:buChar char="Ø"/>
              <a:defRPr/>
            </a:pPr>
            <a:r>
              <a:rPr lang="tr-TR" altLang="tr-TR" sz="2600" b="1" dirty="0" smtClean="0">
                <a:solidFill>
                  <a:srgbClr val="002060"/>
                </a:solidFill>
              </a:rPr>
              <a:t> Çocukla </a:t>
            </a:r>
            <a:r>
              <a:rPr lang="tr-TR" altLang="tr-TR" sz="2600" b="1" dirty="0">
                <a:solidFill>
                  <a:srgbClr val="002060"/>
                </a:solidFill>
              </a:rPr>
              <a:t>alay etme, alaycı davranış</a:t>
            </a:r>
          </a:p>
          <a:p>
            <a:pPr indent="-182880" algn="just" eaLnBrk="1" fontAlgn="auto" hangingPunct="1">
              <a:lnSpc>
                <a:spcPct val="80000"/>
              </a:lnSpc>
              <a:spcBef>
                <a:spcPct val="50000"/>
              </a:spcBef>
              <a:buClr>
                <a:srgbClr val="002060"/>
              </a:buClr>
              <a:buFont typeface="Wingdings" panose="05000000000000000000" pitchFamily="2" charset="2"/>
              <a:buChar char="Ø"/>
              <a:defRPr/>
            </a:pPr>
            <a:r>
              <a:rPr lang="tr-TR" altLang="tr-TR" sz="2600" b="1" dirty="0" smtClean="0">
                <a:solidFill>
                  <a:srgbClr val="002060"/>
                </a:solidFill>
              </a:rPr>
              <a:t> Aşağılayıcı </a:t>
            </a:r>
            <a:r>
              <a:rPr lang="tr-TR" altLang="tr-TR" sz="2600" b="1" dirty="0">
                <a:solidFill>
                  <a:srgbClr val="002060"/>
                </a:solidFill>
              </a:rPr>
              <a:t>ses tonu</a:t>
            </a:r>
          </a:p>
          <a:p>
            <a:pPr indent="-182880" algn="just" eaLnBrk="1" fontAlgn="auto" hangingPunct="1">
              <a:lnSpc>
                <a:spcPct val="80000"/>
              </a:lnSpc>
              <a:spcBef>
                <a:spcPct val="50000"/>
              </a:spcBef>
              <a:buClr>
                <a:srgbClr val="002060"/>
              </a:buClr>
              <a:buFont typeface="Wingdings" panose="05000000000000000000" pitchFamily="2" charset="2"/>
              <a:buChar char="Ø"/>
              <a:defRPr/>
            </a:pPr>
            <a:r>
              <a:rPr lang="tr-TR" altLang="tr-TR" sz="2600" b="1" dirty="0" smtClean="0">
                <a:solidFill>
                  <a:srgbClr val="002060"/>
                </a:solidFill>
              </a:rPr>
              <a:t> Ders </a:t>
            </a:r>
            <a:r>
              <a:rPr lang="tr-TR" altLang="tr-TR" sz="2600" b="1" dirty="0">
                <a:solidFill>
                  <a:srgbClr val="002060"/>
                </a:solidFill>
              </a:rPr>
              <a:t>dışı faaliyetlerden alıkoyma</a:t>
            </a:r>
          </a:p>
          <a:p>
            <a:pPr indent="-182880" algn="just" eaLnBrk="1" fontAlgn="auto" hangingPunct="1">
              <a:lnSpc>
                <a:spcPct val="80000"/>
              </a:lnSpc>
              <a:spcBef>
                <a:spcPct val="50000"/>
              </a:spcBef>
              <a:buClr>
                <a:srgbClr val="002060"/>
              </a:buClr>
              <a:buFont typeface="Wingdings" panose="05000000000000000000" pitchFamily="2" charset="2"/>
              <a:buChar char="Ø"/>
              <a:defRPr/>
            </a:pPr>
            <a:r>
              <a:rPr lang="tr-TR" altLang="tr-TR" sz="2600" b="1" dirty="0" smtClean="0">
                <a:solidFill>
                  <a:srgbClr val="002060"/>
                </a:solidFill>
              </a:rPr>
              <a:t> Düşük </a:t>
            </a:r>
            <a:r>
              <a:rPr lang="tr-TR" altLang="tr-TR" sz="2600" b="1" dirty="0">
                <a:solidFill>
                  <a:srgbClr val="002060"/>
                </a:solidFill>
              </a:rPr>
              <a:t>performansı, başarısızlığı eleştirme</a:t>
            </a:r>
          </a:p>
          <a:p>
            <a:pPr indent="-182880" algn="just" eaLnBrk="1" fontAlgn="auto" hangingPunct="1">
              <a:lnSpc>
                <a:spcPct val="80000"/>
              </a:lnSpc>
              <a:spcBef>
                <a:spcPct val="50000"/>
              </a:spcBef>
              <a:buClr>
                <a:srgbClr val="002060"/>
              </a:buClr>
              <a:buFont typeface="Wingdings" panose="05000000000000000000" pitchFamily="2" charset="2"/>
              <a:buChar char="Ø"/>
              <a:defRPr/>
            </a:pPr>
            <a:r>
              <a:rPr lang="tr-TR" altLang="tr-TR" sz="2600" b="1" dirty="0" smtClean="0">
                <a:solidFill>
                  <a:srgbClr val="002060"/>
                </a:solidFill>
              </a:rPr>
              <a:t> İsim </a:t>
            </a:r>
            <a:r>
              <a:rPr lang="tr-TR" altLang="tr-TR" sz="2600" b="1" dirty="0">
                <a:solidFill>
                  <a:srgbClr val="002060"/>
                </a:solidFill>
              </a:rPr>
              <a:t>takma</a:t>
            </a:r>
          </a:p>
          <a:p>
            <a:pPr indent="-182880" algn="just" eaLnBrk="1" fontAlgn="auto" hangingPunct="1">
              <a:lnSpc>
                <a:spcPct val="80000"/>
              </a:lnSpc>
              <a:spcBef>
                <a:spcPct val="50000"/>
              </a:spcBef>
              <a:buClr>
                <a:srgbClr val="002060"/>
              </a:buClr>
              <a:buFont typeface="Wingdings" panose="05000000000000000000" pitchFamily="2" charset="2"/>
              <a:buChar char="Ø"/>
              <a:defRPr/>
            </a:pPr>
            <a:r>
              <a:rPr lang="tr-TR" altLang="tr-TR" sz="2600" b="1" dirty="0" smtClean="0">
                <a:solidFill>
                  <a:srgbClr val="002060"/>
                </a:solidFill>
              </a:rPr>
              <a:t> Okul </a:t>
            </a:r>
            <a:r>
              <a:rPr lang="tr-TR" altLang="tr-TR" sz="2600" b="1" dirty="0">
                <a:solidFill>
                  <a:srgbClr val="002060"/>
                </a:solidFill>
              </a:rPr>
              <a:t>sonrası ceza olarak ders yaptırma</a:t>
            </a:r>
          </a:p>
          <a:p>
            <a:pPr indent="-182880" algn="just" eaLnBrk="1" fontAlgn="auto" hangingPunct="1">
              <a:lnSpc>
                <a:spcPct val="80000"/>
              </a:lnSpc>
              <a:spcBef>
                <a:spcPct val="50000"/>
              </a:spcBef>
              <a:buClr>
                <a:srgbClr val="002060"/>
              </a:buClr>
              <a:buFont typeface="Wingdings" panose="05000000000000000000" pitchFamily="2" charset="2"/>
              <a:buChar char="Ø"/>
              <a:defRPr/>
            </a:pPr>
            <a:r>
              <a:rPr lang="tr-TR" altLang="tr-TR" sz="2600" b="1" dirty="0" smtClean="0">
                <a:solidFill>
                  <a:srgbClr val="002060"/>
                </a:solidFill>
              </a:rPr>
              <a:t> Diğer </a:t>
            </a:r>
            <a:r>
              <a:rPr lang="tr-TR" altLang="tr-TR" sz="2600" b="1" dirty="0">
                <a:solidFill>
                  <a:srgbClr val="002060"/>
                </a:solidFill>
              </a:rPr>
              <a:t>çocukların çocuğu aşağılamasına göz yumma</a:t>
            </a:r>
          </a:p>
          <a:p>
            <a:pPr indent="-182880" algn="just" eaLnBrk="1" fontAlgn="auto" hangingPunct="1">
              <a:lnSpc>
                <a:spcPct val="80000"/>
              </a:lnSpc>
              <a:spcBef>
                <a:spcPct val="50000"/>
              </a:spcBef>
              <a:buClr>
                <a:srgbClr val="002060"/>
              </a:buClr>
              <a:buFont typeface="Wingdings" panose="05000000000000000000" pitchFamily="2" charset="2"/>
              <a:buChar char="Ø"/>
              <a:defRPr/>
            </a:pPr>
            <a:r>
              <a:rPr lang="tr-TR" altLang="tr-TR" sz="2600" b="1" dirty="0" smtClean="0">
                <a:solidFill>
                  <a:srgbClr val="002060"/>
                </a:solidFill>
              </a:rPr>
              <a:t> Öğrenciye </a:t>
            </a:r>
            <a:r>
              <a:rPr lang="tr-TR" altLang="tr-TR" sz="2600" b="1" dirty="0">
                <a:solidFill>
                  <a:srgbClr val="002060"/>
                </a:solidFill>
              </a:rPr>
              <a:t>bir şeyler </a:t>
            </a:r>
            <a:r>
              <a:rPr lang="tr-TR" altLang="tr-TR" sz="2600" b="1" dirty="0" smtClean="0">
                <a:solidFill>
                  <a:srgbClr val="002060"/>
                </a:solidFill>
              </a:rPr>
              <a:t>fırlatma</a:t>
            </a:r>
          </a:p>
          <a:p>
            <a:pPr indent="-182880" algn="just" eaLnBrk="1" fontAlgn="auto" hangingPunct="1">
              <a:lnSpc>
                <a:spcPct val="80000"/>
              </a:lnSpc>
              <a:spcBef>
                <a:spcPct val="50000"/>
              </a:spcBef>
              <a:buClr>
                <a:srgbClr val="002060"/>
              </a:buClr>
              <a:buFont typeface="Wingdings" panose="05000000000000000000" pitchFamily="2" charset="2"/>
              <a:buChar char="Ø"/>
              <a:defRPr/>
            </a:pPr>
            <a:r>
              <a:rPr lang="tr-TR" altLang="tr-TR" sz="2600" b="1" dirty="0" smtClean="0">
                <a:solidFill>
                  <a:srgbClr val="002060"/>
                </a:solidFill>
              </a:rPr>
              <a:t> Teneffüse çıkarmama</a:t>
            </a:r>
            <a:endParaRPr lang="tr-TR" altLang="tr-TR" sz="2600" b="1" dirty="0">
              <a:solidFill>
                <a:srgbClr val="002060"/>
              </a:solidFill>
            </a:endParaRPr>
          </a:p>
        </p:txBody>
      </p:sp>
      <p:sp>
        <p:nvSpPr>
          <p:cNvPr id="4" name="Başlık 1"/>
          <p:cNvSpPr txBox="1">
            <a:spLocks/>
          </p:cNvSpPr>
          <p:nvPr/>
        </p:nvSpPr>
        <p:spPr>
          <a:xfrm>
            <a:off x="457200" y="477838"/>
            <a:ext cx="11272838" cy="865187"/>
          </a:xfrm>
          <a:prstGeom prst="rect">
            <a:avLst/>
          </a:prstGeom>
          <a:effectLst/>
        </p:spPr>
        <p:txBody>
          <a:bodyPr>
            <a:normAutofit fontScale="70000" lnSpcReduction="20000"/>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ctr" fontAlgn="auto">
              <a:spcAft>
                <a:spcPts val="0"/>
              </a:spcAft>
              <a:buFont typeface="Georgia" pitchFamily="18" charset="0"/>
              <a:buNone/>
              <a:defRPr/>
            </a:pPr>
            <a:r>
              <a:rPr lang="tr-TR" sz="4400" dirty="0" smtClean="0">
                <a:solidFill>
                  <a:srgbClr val="002060"/>
                </a:solidFill>
                <a:effectLst/>
                <a:latin typeface="Calibri" panose="020F0502020204030204" pitchFamily="34" charset="0"/>
              </a:rPr>
              <a:t>DUYGUSAL İSTİSMARA YOL AÇAN BAZI ÖĞRETMEN DAVRANIŞLARI</a:t>
            </a:r>
            <a:endParaRPr lang="tr-TR" sz="4400" dirty="0">
              <a:solidFill>
                <a:srgbClr val="002060"/>
              </a:solidFill>
              <a:effectLst/>
              <a:latin typeface="Calibri" panose="020F0502020204030204" pitchFamily="34" charset="0"/>
            </a:endParaRPr>
          </a:p>
        </p:txBody>
      </p:sp>
      <p:sp>
        <p:nvSpPr>
          <p:cNvPr id="5" name="4 Slayt Numarası Yer Tutucusu"/>
          <p:cNvSpPr>
            <a:spLocks noGrp="1"/>
          </p:cNvSpPr>
          <p:nvPr>
            <p:ph type="sldNum" sz="quarter" idx="16"/>
          </p:nvPr>
        </p:nvSpPr>
        <p:spPr>
          <a:xfrm>
            <a:off x="5080000" y="6142038"/>
            <a:ext cx="2438400" cy="365125"/>
          </a:xfrm>
        </p:spPr>
        <p:txBody>
          <a:bodyPr/>
          <a:lstStyle/>
          <a:p>
            <a:pPr>
              <a:defRPr/>
            </a:pPr>
            <a:fld id="{797F2979-2BF6-4C1F-B8E3-FC73C9C75F2B}" type="slidenum">
              <a:rPr lang="en-US" smtClean="0"/>
              <a:pPr>
                <a:defRPr/>
              </a:pPr>
              <a:t>27</a:t>
            </a:fld>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4 Slayt Numarası Yer Tutucusu"/>
          <p:cNvSpPr>
            <a:spLocks noGrp="1"/>
          </p:cNvSpPr>
          <p:nvPr>
            <p:ph type="sldNum" sz="quarter" idx="16"/>
          </p:nvPr>
        </p:nvSpPr>
        <p:spPr>
          <a:xfrm>
            <a:off x="5080000" y="6142038"/>
            <a:ext cx="2438400" cy="365125"/>
          </a:xfrm>
        </p:spPr>
        <p:txBody>
          <a:bodyPr/>
          <a:lstStyle/>
          <a:p>
            <a:pPr>
              <a:defRPr/>
            </a:pPr>
            <a:fld id="{797F2979-2BF6-4C1F-B8E3-FC73C9C75F2B}" type="slidenum">
              <a:rPr lang="en-US" smtClean="0"/>
              <a:pPr>
                <a:defRPr/>
              </a:pPr>
              <a:t>28</a:t>
            </a:fld>
            <a:endParaRPr lang="en-US" dirty="0"/>
          </a:p>
        </p:txBody>
      </p:sp>
      <p:sp>
        <p:nvSpPr>
          <p:cNvPr id="2" name="Dikdörtgen 1">
            <a:hlinkClick r:id="rId3" action="ppaction://hlinkfile"/>
          </p:cNvPr>
          <p:cNvSpPr/>
          <p:nvPr/>
        </p:nvSpPr>
        <p:spPr>
          <a:xfrm>
            <a:off x="1220154" y="4229207"/>
            <a:ext cx="9751709" cy="923330"/>
          </a:xfrm>
          <a:prstGeom prst="rect">
            <a:avLst/>
          </a:prstGeom>
          <a:noFill/>
        </p:spPr>
        <p:txBody>
          <a:bodyPr wrap="none" lIns="91440" tIns="45720" rIns="91440" bIns="45720">
            <a:spAutoFit/>
          </a:bodyPr>
          <a:lstStyle/>
          <a:p>
            <a:pPr algn="ctr"/>
            <a:r>
              <a:rPr lang="tr-TR"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Video 4 Duygusal İstismar</a:t>
            </a:r>
            <a:endParaRPr lang="tr-TR"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extLst>
      <p:ext uri="{BB962C8B-B14F-4D97-AF65-F5344CB8AC3E}">
        <p14:creationId xmlns:p14="http://schemas.microsoft.com/office/powerpoint/2010/main" xmlns="" val="42121174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4 Slayt Numarası Yer Tutucusu"/>
          <p:cNvSpPr>
            <a:spLocks noGrp="1"/>
          </p:cNvSpPr>
          <p:nvPr>
            <p:ph type="sldNum" sz="quarter" idx="17"/>
          </p:nvPr>
        </p:nvSpPr>
        <p:spPr/>
        <p:txBody>
          <a:bodyPr/>
          <a:lstStyle/>
          <a:p>
            <a:pPr>
              <a:defRPr/>
            </a:pPr>
            <a:fld id="{6EE0FB3D-4048-4A38-8319-6DEE8BC62357}" type="slidenum">
              <a:rPr lang="en-US" smtClean="0"/>
              <a:pPr>
                <a:defRPr/>
              </a:pPr>
              <a:t>29</a:t>
            </a:fld>
            <a:endParaRPr lang="en-US" dirty="0"/>
          </a:p>
        </p:txBody>
      </p:sp>
      <p:sp>
        <p:nvSpPr>
          <p:cNvPr id="43011" name="Başlık 4"/>
          <p:cNvSpPr>
            <a:spLocks noGrp="1"/>
          </p:cNvSpPr>
          <p:nvPr>
            <p:ph type="title"/>
          </p:nvPr>
        </p:nvSpPr>
        <p:spPr bwMode="auto">
          <a:xfrm>
            <a:off x="2544763" y="822325"/>
            <a:ext cx="6621462" cy="569913"/>
          </a:xfrm>
        </p:spPr>
        <p:txBody>
          <a:bodyPr wrap="square" numCol="1" compatLnSpc="1">
            <a:prstTxWarp prst="textNoShape">
              <a:avLst/>
            </a:prstTxWarp>
          </a:bodyPr>
          <a:lstStyle/>
          <a:p>
            <a:pPr marL="342900" indent="-342900" algn="ctr" eaLnBrk="1" hangingPunct="1">
              <a:buClrTx/>
              <a:buSzTx/>
              <a:buFontTx/>
              <a:buNone/>
            </a:pPr>
            <a:r>
              <a:rPr lang="tr-TR" altLang="tr-TR" sz="3600" dirty="0" smtClean="0">
                <a:solidFill>
                  <a:srgbClr val="002060"/>
                </a:solidFill>
                <a:effectLst/>
                <a:latin typeface="Calibri" pitchFamily="34" charset="0"/>
              </a:rPr>
              <a:t>ÇOCUĞUN EKONOMİK İSTİSMARI</a:t>
            </a:r>
          </a:p>
        </p:txBody>
      </p:sp>
      <p:sp>
        <p:nvSpPr>
          <p:cNvPr id="6" name="Yuvarlatılmış Dikdörtgen 5"/>
          <p:cNvSpPr/>
          <p:nvPr/>
        </p:nvSpPr>
        <p:spPr>
          <a:xfrm>
            <a:off x="3230880" y="1986915"/>
            <a:ext cx="4861560" cy="100584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tr-TR" sz="3600" dirty="0" smtClean="0">
                <a:solidFill>
                  <a:srgbClr val="002060"/>
                </a:solidFill>
                <a:latin typeface="Calibri" panose="020F0502020204030204" pitchFamily="34" charset="0"/>
              </a:rPr>
              <a:t>ÇOCUK İŞÇİLİĞİ</a:t>
            </a:r>
            <a:endParaRPr lang="tr-TR" sz="3600" dirty="0">
              <a:solidFill>
                <a:srgbClr val="002060"/>
              </a:solidFill>
              <a:latin typeface="Calibri" panose="020F0502020204030204" pitchFamily="34" charset="0"/>
            </a:endParaRPr>
          </a:p>
          <a:p>
            <a:pPr algn="ctr"/>
            <a:endParaRPr lang="tr-TR" dirty="0"/>
          </a:p>
        </p:txBody>
      </p:sp>
      <p:sp>
        <p:nvSpPr>
          <p:cNvPr id="7" name="Yuvarlatılmış Dikdörtgen 6"/>
          <p:cNvSpPr/>
          <p:nvPr/>
        </p:nvSpPr>
        <p:spPr>
          <a:xfrm>
            <a:off x="3230880" y="3221355"/>
            <a:ext cx="4861560" cy="100584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tr-TR" sz="3600" dirty="0" smtClean="0">
                <a:solidFill>
                  <a:srgbClr val="002060"/>
                </a:solidFill>
                <a:latin typeface="Calibri" panose="020F0502020204030204" pitchFamily="34" charset="0"/>
              </a:rPr>
              <a:t>ÇOCUK KAÇIRMA</a:t>
            </a:r>
            <a:endParaRPr lang="tr-TR" sz="3600" dirty="0">
              <a:solidFill>
                <a:srgbClr val="002060"/>
              </a:solidFill>
              <a:latin typeface="Calibri" panose="020F0502020204030204" pitchFamily="34" charset="0"/>
            </a:endParaRPr>
          </a:p>
          <a:p>
            <a:pPr algn="ctr"/>
            <a:endParaRPr lang="tr-T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İçerik Yer Tutucusu 2"/>
          <p:cNvSpPr>
            <a:spLocks noGrp="1"/>
          </p:cNvSpPr>
          <p:nvPr>
            <p:ph sz="quarter" idx="13"/>
          </p:nvPr>
        </p:nvSpPr>
        <p:spPr>
          <a:xfrm>
            <a:off x="660400" y="1719263"/>
            <a:ext cx="10861675" cy="4838700"/>
          </a:xfrm>
        </p:spPr>
        <p:txBody>
          <a:bodyPr/>
          <a:lstStyle/>
          <a:p>
            <a:pPr eaLnBrk="1" hangingPunct="1">
              <a:buFont typeface="Georgia" pitchFamily="18" charset="0"/>
              <a:buNone/>
            </a:pPr>
            <a:r>
              <a:rPr lang="tr-TR" altLang="tr-TR" sz="3200" b="1" smtClean="0">
                <a:solidFill>
                  <a:srgbClr val="002060"/>
                </a:solidFill>
                <a:latin typeface="Calibri" pitchFamily="34" charset="0"/>
              </a:rPr>
              <a:t>Projenin Tanıtımı:</a:t>
            </a:r>
          </a:p>
          <a:p>
            <a:pPr algn="just" eaLnBrk="1" hangingPunct="1">
              <a:buFont typeface="Georgia" pitchFamily="18" charset="0"/>
              <a:buNone/>
            </a:pPr>
            <a:r>
              <a:rPr lang="tr-TR" altLang="tr-TR" sz="2400" b="1" smtClean="0">
                <a:solidFill>
                  <a:srgbClr val="002060"/>
                </a:solidFill>
                <a:latin typeface="Calibri" pitchFamily="34" charset="0"/>
              </a:rPr>
              <a:t>		</a:t>
            </a:r>
            <a:r>
              <a:rPr lang="tr-TR" altLang="tr-TR" sz="3200" smtClean="0">
                <a:solidFill>
                  <a:srgbClr val="002060"/>
                </a:solidFill>
                <a:latin typeface="Calibri" pitchFamily="34" charset="0"/>
              </a:rPr>
              <a:t>Bu eğitim Antalya İl Milli Eğitim Müdürlüğü’nün bünyesinde, ilimiz Psikolojik Danışmanlarından oluşan bir komisyon tarafından, okullarda çalışan yönetici/öğretmenlere, anne babalara, ihmal ve istismarı tanıma, önleme ve ihmal ve istismardan korunma konularında bilgi ve becerileri kazandırmak, öğrencilerde de bu risklerden korunmalarını sağlayacak tutum ve davranışlar geliştirmek amacıyla hazırlanmıştır.</a:t>
            </a:r>
          </a:p>
        </p:txBody>
      </p:sp>
      <p:sp>
        <p:nvSpPr>
          <p:cNvPr id="5" name="Dikdörtgen 4"/>
          <p:cNvSpPr/>
          <p:nvPr/>
        </p:nvSpPr>
        <p:spPr>
          <a:xfrm>
            <a:off x="762000" y="376238"/>
            <a:ext cx="10760075" cy="1200150"/>
          </a:xfrm>
          <a:prstGeom prst="rect">
            <a:avLst/>
          </a:prstGeom>
        </p:spPr>
        <p:style>
          <a:lnRef idx="3">
            <a:schemeClr val="lt1"/>
          </a:lnRef>
          <a:fillRef idx="1">
            <a:schemeClr val="accent1"/>
          </a:fillRef>
          <a:effectRef idx="1">
            <a:schemeClr val="accent1"/>
          </a:effectRef>
          <a:fontRef idx="minor">
            <a:schemeClr val="lt1"/>
          </a:fontRef>
        </p:style>
        <p:txBody>
          <a:bodyPr>
            <a:spAutoFit/>
          </a:bodyPr>
          <a:lstStyle/>
          <a:p>
            <a:pPr fontAlgn="auto">
              <a:spcBef>
                <a:spcPts val="0"/>
              </a:spcBef>
              <a:spcAft>
                <a:spcPts val="0"/>
              </a:spcAft>
              <a:defRPr/>
            </a:pPr>
            <a:r>
              <a:rPr lang="tr-TR" sz="3600" b="1" dirty="0">
                <a:solidFill>
                  <a:schemeClr val="bg1"/>
                </a:solidFill>
                <a:latin typeface="Calibri" panose="020F0502020204030204" pitchFamily="34" charset="0"/>
              </a:rPr>
              <a:t>İHMAL VE İSTİSMARA YÖNELİK </a:t>
            </a:r>
            <a:br>
              <a:rPr lang="tr-TR" sz="3600" b="1" dirty="0">
                <a:solidFill>
                  <a:schemeClr val="bg1"/>
                </a:solidFill>
                <a:latin typeface="Calibri" panose="020F0502020204030204" pitchFamily="34" charset="0"/>
              </a:rPr>
            </a:br>
            <a:r>
              <a:rPr lang="tr-TR" sz="3600" b="1" dirty="0">
                <a:solidFill>
                  <a:schemeClr val="bg1"/>
                </a:solidFill>
                <a:latin typeface="Calibri" panose="020F0502020204030204" pitchFamily="34" charset="0"/>
              </a:rPr>
              <a:t>YAŞAM BECERİLERİ KAZANDIRMA EĞİTİMİ</a:t>
            </a:r>
            <a:endParaRPr lang="tr-TR" sz="3600" dirty="0">
              <a:solidFill>
                <a:schemeClr val="bg1"/>
              </a:solidFill>
            </a:endParaRPr>
          </a:p>
        </p:txBody>
      </p:sp>
      <p:pic>
        <p:nvPicPr>
          <p:cNvPr id="15364" name="Picture 4" descr="http://ilbap.meb.k12.tr/meb_iys_dosyalar/07/01/123908/resimler/2015_10/23121659_ant.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0447338" y="376238"/>
            <a:ext cx="1176337" cy="1168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5 Slayt Numarası Yer Tutucusu"/>
          <p:cNvSpPr>
            <a:spLocks noGrp="1"/>
          </p:cNvSpPr>
          <p:nvPr>
            <p:ph type="sldNum" sz="quarter" idx="16"/>
          </p:nvPr>
        </p:nvSpPr>
        <p:spPr/>
        <p:txBody>
          <a:bodyPr/>
          <a:lstStyle/>
          <a:p>
            <a:pPr>
              <a:defRPr/>
            </a:pPr>
            <a:fld id="{BC41772D-416A-433A-BE92-29C7A401C8CA}" type="slidenum">
              <a:rPr lang="en-US" smtClean="0"/>
              <a:pPr>
                <a:defRPr/>
              </a:pPr>
              <a:t>3</a:t>
            </a:fld>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4 Slayt Numarası Yer Tutucusu"/>
          <p:cNvSpPr>
            <a:spLocks noGrp="1"/>
          </p:cNvSpPr>
          <p:nvPr>
            <p:ph type="sldNum" sz="quarter" idx="17"/>
          </p:nvPr>
        </p:nvSpPr>
        <p:spPr>
          <a:xfrm>
            <a:off x="4790440" y="6431915"/>
            <a:ext cx="2438400" cy="365125"/>
          </a:xfrm>
        </p:spPr>
        <p:txBody>
          <a:bodyPr/>
          <a:lstStyle/>
          <a:p>
            <a:pPr>
              <a:defRPr/>
            </a:pPr>
            <a:fld id="{5A60019A-C4C4-4C56-BD9A-752E6CE69028}" type="slidenum">
              <a:rPr lang="en-US" smtClean="0"/>
              <a:pPr>
                <a:defRPr/>
              </a:pPr>
              <a:t>30</a:t>
            </a:fld>
            <a:endParaRPr lang="en-US" dirty="0"/>
          </a:p>
        </p:txBody>
      </p:sp>
      <p:sp>
        <p:nvSpPr>
          <p:cNvPr id="44035" name="Başlık 4"/>
          <p:cNvSpPr>
            <a:spLocks noGrp="1"/>
          </p:cNvSpPr>
          <p:nvPr>
            <p:ph type="title"/>
          </p:nvPr>
        </p:nvSpPr>
        <p:spPr bwMode="auto">
          <a:xfrm>
            <a:off x="2546668" y="304165"/>
            <a:ext cx="6623050" cy="569913"/>
          </a:xfrm>
        </p:spPr>
        <p:txBody>
          <a:bodyPr wrap="square" numCol="1" compatLnSpc="1">
            <a:prstTxWarp prst="textNoShape">
              <a:avLst/>
            </a:prstTxWarp>
          </a:bodyPr>
          <a:lstStyle/>
          <a:p>
            <a:pPr marL="342900" indent="-342900" algn="ctr" eaLnBrk="1" hangingPunct="1">
              <a:buClrTx/>
              <a:buSzTx/>
              <a:buFontTx/>
              <a:buNone/>
            </a:pPr>
            <a:r>
              <a:rPr lang="tr-TR" altLang="tr-TR" sz="3600" smtClean="0">
                <a:solidFill>
                  <a:srgbClr val="002060"/>
                </a:solidFill>
                <a:effectLst/>
                <a:latin typeface="Calibri" pitchFamily="34" charset="0"/>
              </a:rPr>
              <a:t>ÇOCUĞUN CİNSEL İSTİSMARI</a:t>
            </a:r>
          </a:p>
        </p:txBody>
      </p:sp>
      <p:pic>
        <p:nvPicPr>
          <p:cNvPr id="44037" name="Resim 2"/>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2972118" y="3055303"/>
            <a:ext cx="5772150" cy="3238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Yuvarlatılmış Dikdörtgen 5"/>
          <p:cNvSpPr/>
          <p:nvPr/>
        </p:nvSpPr>
        <p:spPr>
          <a:xfrm>
            <a:off x="2972118" y="1233170"/>
            <a:ext cx="5772150" cy="77851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tr-TR" sz="3600" dirty="0" smtClean="0">
                <a:solidFill>
                  <a:srgbClr val="002060"/>
                </a:solidFill>
                <a:latin typeface="Calibri" panose="020F0502020204030204" pitchFamily="34" charset="0"/>
              </a:rPr>
              <a:t>DOKUNMANIN OLDUĞU</a:t>
            </a:r>
            <a:endParaRPr lang="tr-TR" sz="3600" dirty="0">
              <a:solidFill>
                <a:srgbClr val="002060"/>
              </a:solidFill>
              <a:latin typeface="Calibri" panose="020F0502020204030204" pitchFamily="34" charset="0"/>
            </a:endParaRPr>
          </a:p>
          <a:p>
            <a:pPr algn="ctr"/>
            <a:endParaRPr lang="tr-TR" dirty="0"/>
          </a:p>
        </p:txBody>
      </p:sp>
      <p:sp>
        <p:nvSpPr>
          <p:cNvPr id="7" name="Yuvarlatılmış Dikdörtgen 6"/>
          <p:cNvSpPr/>
          <p:nvPr/>
        </p:nvSpPr>
        <p:spPr>
          <a:xfrm>
            <a:off x="2972118" y="2122805"/>
            <a:ext cx="5772150" cy="77851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tr-TR" sz="3600" dirty="0" smtClean="0">
                <a:solidFill>
                  <a:srgbClr val="002060"/>
                </a:solidFill>
                <a:latin typeface="Calibri" panose="020F0502020204030204" pitchFamily="34" charset="0"/>
              </a:rPr>
              <a:t>DOKUNMANIN OLMADIĞI</a:t>
            </a:r>
            <a:endParaRPr lang="tr-TR" sz="3600" dirty="0">
              <a:solidFill>
                <a:srgbClr val="002060"/>
              </a:solidFill>
              <a:latin typeface="Calibri" panose="020F0502020204030204" pitchFamily="34" charset="0"/>
            </a:endParaRPr>
          </a:p>
          <a:p>
            <a:pPr algn="ctr"/>
            <a:endParaRPr lang="tr-TR"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pPr>
              <a:defRPr/>
            </a:pPr>
            <a:fld id="{F72F6455-C5A1-4D7F-BF6A-7BDAA2A0A6E6}" type="slidenum">
              <a:rPr lang="en-US" smtClean="0"/>
              <a:pPr>
                <a:defRPr/>
              </a:pPr>
              <a:t>31</a:t>
            </a:fld>
            <a:endParaRPr lang="en-US" dirty="0"/>
          </a:p>
        </p:txBody>
      </p:sp>
      <p:sp>
        <p:nvSpPr>
          <p:cNvPr id="6" name="Dikdörtgen 5">
            <a:hlinkClick r:id="rId3" action="ppaction://hlinkfile"/>
          </p:cNvPr>
          <p:cNvSpPr/>
          <p:nvPr/>
        </p:nvSpPr>
        <p:spPr bwMode="auto">
          <a:xfrm>
            <a:off x="1527926" y="5261743"/>
            <a:ext cx="9136155" cy="923330"/>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tr-TR"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Video </a:t>
            </a:r>
            <a:r>
              <a:rPr lang="tr-TR"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5 </a:t>
            </a:r>
            <a:r>
              <a:rPr lang="tr-TR" sz="5400"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cİnsel</a:t>
            </a:r>
            <a:r>
              <a:rPr lang="tr-TR"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r>
              <a:rPr lang="tr-TR" sz="5400"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İstİsmar</a:t>
            </a:r>
            <a:endParaRPr lang="tr-TR"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extLst>
      <p:ext uri="{BB962C8B-B14F-4D97-AF65-F5344CB8AC3E}">
        <p14:creationId xmlns:p14="http://schemas.microsoft.com/office/powerpoint/2010/main" xmlns="" val="230489770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5058" name="Grup 4"/>
          <p:cNvGrpSpPr>
            <a:grpSpLocks/>
          </p:cNvGrpSpPr>
          <p:nvPr/>
        </p:nvGrpSpPr>
        <p:grpSpPr bwMode="auto">
          <a:xfrm>
            <a:off x="1103313" y="390525"/>
            <a:ext cx="10099675" cy="5646738"/>
            <a:chOff x="9539" y="-472582"/>
            <a:chExt cx="10751351" cy="5969660"/>
          </a:xfrm>
        </p:grpSpPr>
        <p:sp>
          <p:nvSpPr>
            <p:cNvPr id="6" name="Yuvarlatılmış Dikdörtgen 5"/>
            <p:cNvSpPr/>
            <p:nvPr/>
          </p:nvSpPr>
          <p:spPr>
            <a:xfrm>
              <a:off x="9539" y="-306431"/>
              <a:ext cx="10751351" cy="5803509"/>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Yuvarlatılmış Dikdörtgen 4"/>
            <p:cNvSpPr/>
            <p:nvPr/>
          </p:nvSpPr>
          <p:spPr>
            <a:xfrm>
              <a:off x="168393" y="-472582"/>
              <a:ext cx="10433644" cy="5810222"/>
            </a:xfrm>
            <a:prstGeom prst="rect">
              <a:avLst/>
            </a:prstGeom>
          </p:spPr>
          <p:style>
            <a:lnRef idx="0">
              <a:scrgbClr r="0" g="0" b="0"/>
            </a:lnRef>
            <a:fillRef idx="0">
              <a:scrgbClr r="0" g="0" b="0"/>
            </a:fillRef>
            <a:effectRef idx="0">
              <a:scrgbClr r="0" g="0" b="0"/>
            </a:effectRef>
            <a:fontRef idx="minor">
              <a:schemeClr val="lt1"/>
            </a:fontRef>
          </p:style>
          <p:txBody>
            <a:bodyPr lIns="104775" tIns="69850" rIns="104775" bIns="69850" spcCol="1270" anchor="ctr"/>
            <a:lstStyle/>
            <a:p>
              <a:pPr algn="just" defTabSz="2444750" fontAlgn="auto">
                <a:spcAft>
                  <a:spcPts val="0"/>
                </a:spcAft>
                <a:tabLst>
                  <a:tab pos="1260475" algn="l"/>
                </a:tabLst>
                <a:defRPr/>
              </a:pPr>
              <a:r>
                <a:rPr lang="tr-TR" sz="3200" dirty="0">
                  <a:latin typeface="Calibri" panose="020F0502020204030204" pitchFamily="34" charset="0"/>
                </a:rPr>
                <a:t>	Arkadaşları Beden Eğitimi dersinde Ömer’in sırtının alt bölgesinde morluklar görür ve Beden Eğitimi öğretmenlerine durumu anlatır. Beden Eğitimi Öğretmeni durumu sorduğunda, Ömer dün gece yataktan düştüğünü ve sabah da morluklar fark ettiğini ifade eder. Velisi okula davet edilir. Velisine bu durum sorulduğunda ‘Ömer haylaz bir çocuk, bisikletten düşmüş olabilir’ diyerek konuyu geçiştirir.</a:t>
              </a:r>
            </a:p>
            <a:p>
              <a:pPr algn="just" defTabSz="2444750" fontAlgn="auto">
                <a:spcAft>
                  <a:spcPts val="0"/>
                </a:spcAft>
                <a:tabLst>
                  <a:tab pos="1260475" algn="l"/>
                </a:tabLst>
                <a:defRPr/>
              </a:pPr>
              <a:r>
                <a:rPr lang="tr-TR" sz="3200" dirty="0">
                  <a:latin typeface="Calibri" panose="020F0502020204030204" pitchFamily="34" charset="0"/>
                </a:rPr>
                <a:t> </a:t>
              </a:r>
            </a:p>
            <a:p>
              <a:pPr algn="ctr" defTabSz="2444750" fontAlgn="auto">
                <a:spcAft>
                  <a:spcPts val="0"/>
                </a:spcAft>
                <a:tabLst>
                  <a:tab pos="1260475" algn="l"/>
                </a:tabLst>
                <a:defRPr/>
              </a:pPr>
              <a:r>
                <a:rPr lang="tr-TR" sz="3200" b="1" i="1" dirty="0">
                  <a:latin typeface="Calibri" panose="020F0502020204030204" pitchFamily="34" charset="0"/>
                </a:rPr>
                <a:t>Sizce bu durum için ne söylenebilir?</a:t>
              </a:r>
            </a:p>
          </p:txBody>
        </p:sp>
      </p:grpSp>
      <p:sp>
        <p:nvSpPr>
          <p:cNvPr id="5" name="4 Slayt Numarası Yer Tutucusu"/>
          <p:cNvSpPr>
            <a:spLocks noGrp="1"/>
          </p:cNvSpPr>
          <p:nvPr>
            <p:ph type="sldNum" sz="quarter" idx="17"/>
          </p:nvPr>
        </p:nvSpPr>
        <p:spPr/>
        <p:txBody>
          <a:bodyPr/>
          <a:lstStyle/>
          <a:p>
            <a:pPr>
              <a:defRPr/>
            </a:pPr>
            <a:fld id="{A3899CA0-E792-4FB8-81DA-68489427E5D6}" type="slidenum">
              <a:rPr lang="en-US" smtClean="0"/>
              <a:pPr>
                <a:defRPr/>
              </a:pPr>
              <a:t>32</a:t>
            </a:fld>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7106" name="Grup 4"/>
          <p:cNvGrpSpPr>
            <a:grpSpLocks/>
          </p:cNvGrpSpPr>
          <p:nvPr/>
        </p:nvGrpSpPr>
        <p:grpSpPr bwMode="auto">
          <a:xfrm>
            <a:off x="1103313" y="404813"/>
            <a:ext cx="10099675" cy="5646737"/>
            <a:chOff x="9539" y="-472582"/>
            <a:chExt cx="10751351" cy="5969660"/>
          </a:xfrm>
        </p:grpSpPr>
        <p:sp>
          <p:nvSpPr>
            <p:cNvPr id="6" name="Yuvarlatılmış Dikdörtgen 5"/>
            <p:cNvSpPr/>
            <p:nvPr/>
          </p:nvSpPr>
          <p:spPr>
            <a:xfrm>
              <a:off x="9539" y="-306432"/>
              <a:ext cx="10751351" cy="5803510"/>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Yuvarlatılmış Dikdörtgen 4"/>
            <p:cNvSpPr/>
            <p:nvPr/>
          </p:nvSpPr>
          <p:spPr>
            <a:xfrm>
              <a:off x="168393" y="-472582"/>
              <a:ext cx="10433644" cy="5810223"/>
            </a:xfrm>
            <a:prstGeom prst="rect">
              <a:avLst/>
            </a:prstGeom>
          </p:spPr>
          <p:style>
            <a:lnRef idx="0">
              <a:scrgbClr r="0" g="0" b="0"/>
            </a:lnRef>
            <a:fillRef idx="0">
              <a:scrgbClr r="0" g="0" b="0"/>
            </a:fillRef>
            <a:effectRef idx="0">
              <a:scrgbClr r="0" g="0" b="0"/>
            </a:effectRef>
            <a:fontRef idx="minor">
              <a:schemeClr val="lt1"/>
            </a:fontRef>
          </p:style>
          <p:txBody>
            <a:bodyPr lIns="104775" tIns="69850" rIns="104775" bIns="69850" spcCol="1270" anchor="ctr"/>
            <a:lstStyle/>
            <a:p>
              <a:pPr algn="just" defTabSz="2444750" fontAlgn="auto">
                <a:spcAft>
                  <a:spcPts val="0"/>
                </a:spcAft>
                <a:tabLst>
                  <a:tab pos="1260475" algn="l"/>
                </a:tabLst>
                <a:defRPr/>
              </a:pPr>
              <a:r>
                <a:rPr lang="tr-TR" sz="3200" dirty="0">
                  <a:latin typeface="Calibri" panose="020F0502020204030204" pitchFamily="34" charset="0"/>
                </a:rPr>
                <a:t>	İlkokul 4. Sınıf öğrencisi Özgür 4 yıldır neredeyse hiç kimse konuşmamakta ve sorulan sorulara cevap vermemektedir. Derslerde zaman zaman tırnaklarını yediği ve dizlerini salladığı gözlenen Özgür, arkadaşlarının oyunlarına katılmamakta, teneffüs ve öğle aralarında hep yalnız olduğu gözlenmektedir. </a:t>
              </a:r>
            </a:p>
            <a:p>
              <a:pPr algn="just" defTabSz="2444750" fontAlgn="auto">
                <a:spcAft>
                  <a:spcPts val="0"/>
                </a:spcAft>
                <a:tabLst>
                  <a:tab pos="1260475" algn="l"/>
                </a:tabLst>
                <a:defRPr/>
              </a:pPr>
              <a:endParaRPr lang="tr-TR" sz="3200" dirty="0">
                <a:latin typeface="Calibri" panose="020F0502020204030204" pitchFamily="34" charset="0"/>
              </a:endParaRPr>
            </a:p>
            <a:p>
              <a:pPr algn="ctr" defTabSz="2444750" fontAlgn="auto">
                <a:spcAft>
                  <a:spcPts val="0"/>
                </a:spcAft>
                <a:tabLst>
                  <a:tab pos="1260475" algn="l"/>
                </a:tabLst>
                <a:defRPr/>
              </a:pPr>
              <a:r>
                <a:rPr lang="tr-TR" sz="3200" b="1" i="1" dirty="0">
                  <a:latin typeface="Calibri" panose="020F0502020204030204" pitchFamily="34" charset="0"/>
                </a:rPr>
                <a:t>Sizce bu durum için ne söylenebilir?</a:t>
              </a:r>
            </a:p>
          </p:txBody>
        </p:sp>
      </p:grpSp>
      <p:sp>
        <p:nvSpPr>
          <p:cNvPr id="5" name="4 Slayt Numarası Yer Tutucusu"/>
          <p:cNvSpPr>
            <a:spLocks noGrp="1"/>
          </p:cNvSpPr>
          <p:nvPr>
            <p:ph type="sldNum" sz="quarter" idx="17"/>
          </p:nvPr>
        </p:nvSpPr>
        <p:spPr/>
        <p:txBody>
          <a:bodyPr/>
          <a:lstStyle/>
          <a:p>
            <a:pPr>
              <a:defRPr/>
            </a:pPr>
            <a:fld id="{65A298A7-BF70-498E-AC98-C6D94DC8A59D}" type="slidenum">
              <a:rPr lang="en-US" smtClean="0"/>
              <a:pPr>
                <a:defRPr/>
              </a:pPr>
              <a:t>33</a:t>
            </a:fld>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8130" name="Grup 4"/>
          <p:cNvGrpSpPr>
            <a:grpSpLocks/>
          </p:cNvGrpSpPr>
          <p:nvPr/>
        </p:nvGrpSpPr>
        <p:grpSpPr bwMode="auto">
          <a:xfrm>
            <a:off x="1103313" y="404813"/>
            <a:ext cx="10099675" cy="5646737"/>
            <a:chOff x="9539" y="-472582"/>
            <a:chExt cx="10751351" cy="5969660"/>
          </a:xfrm>
        </p:grpSpPr>
        <p:sp>
          <p:nvSpPr>
            <p:cNvPr id="6" name="Yuvarlatılmış Dikdörtgen 5"/>
            <p:cNvSpPr/>
            <p:nvPr/>
          </p:nvSpPr>
          <p:spPr>
            <a:xfrm>
              <a:off x="9539" y="-306432"/>
              <a:ext cx="10751351" cy="5803510"/>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Yuvarlatılmış Dikdörtgen 4"/>
            <p:cNvSpPr/>
            <p:nvPr/>
          </p:nvSpPr>
          <p:spPr>
            <a:xfrm>
              <a:off x="168393" y="-472582"/>
              <a:ext cx="10433644" cy="5810223"/>
            </a:xfrm>
            <a:prstGeom prst="rect">
              <a:avLst/>
            </a:prstGeom>
          </p:spPr>
          <p:style>
            <a:lnRef idx="0">
              <a:scrgbClr r="0" g="0" b="0"/>
            </a:lnRef>
            <a:fillRef idx="0">
              <a:scrgbClr r="0" g="0" b="0"/>
            </a:fillRef>
            <a:effectRef idx="0">
              <a:scrgbClr r="0" g="0" b="0"/>
            </a:effectRef>
            <a:fontRef idx="minor">
              <a:schemeClr val="lt1"/>
            </a:fontRef>
          </p:style>
          <p:txBody>
            <a:bodyPr lIns="104775" tIns="69850" rIns="104775" bIns="69850" spcCol="1270" anchor="ctr"/>
            <a:lstStyle/>
            <a:p>
              <a:pPr algn="just" defTabSz="2444750" fontAlgn="auto">
                <a:spcAft>
                  <a:spcPts val="0"/>
                </a:spcAft>
                <a:tabLst>
                  <a:tab pos="1260475" algn="l"/>
                </a:tabLst>
                <a:defRPr/>
              </a:pPr>
              <a:r>
                <a:rPr lang="tr-TR" sz="3200" dirty="0">
                  <a:latin typeface="Calibri" panose="020F0502020204030204" pitchFamily="34" charset="0"/>
                </a:rPr>
                <a:t>	Matematik Öğretmeni Hayri Bey tahtaya kalkan öğrencisi Burhan’ı çözemediği soru sebebiyle arkadaşlarının önünde fena halde azarlıyor ve ‘bundan sonra sana üçgen özürlü diyeceğim’ diyerek öğrenciye yerine oturmasını söylüyor. Bu durum üzerine Burhan matematik derslerine girmemeye başlıyor ve zamanla okul devamsızlığı problemi ortaya çıkıyor.</a:t>
              </a:r>
            </a:p>
            <a:p>
              <a:pPr algn="just" defTabSz="2444750" fontAlgn="auto">
                <a:spcAft>
                  <a:spcPts val="0"/>
                </a:spcAft>
                <a:tabLst>
                  <a:tab pos="1260475" algn="l"/>
                </a:tabLst>
                <a:defRPr/>
              </a:pPr>
              <a:endParaRPr lang="tr-TR" sz="3200" dirty="0">
                <a:latin typeface="Calibri" panose="020F0502020204030204" pitchFamily="34" charset="0"/>
              </a:endParaRPr>
            </a:p>
            <a:p>
              <a:pPr algn="ctr" defTabSz="2444750" fontAlgn="auto">
                <a:spcAft>
                  <a:spcPts val="0"/>
                </a:spcAft>
                <a:tabLst>
                  <a:tab pos="1260475" algn="l"/>
                </a:tabLst>
                <a:defRPr/>
              </a:pPr>
              <a:r>
                <a:rPr lang="tr-TR" sz="3200" b="1" i="1" dirty="0">
                  <a:latin typeface="Calibri" panose="020F0502020204030204" pitchFamily="34" charset="0"/>
                </a:rPr>
                <a:t>Sizce bu durum için ne söylenebilir?</a:t>
              </a:r>
            </a:p>
          </p:txBody>
        </p:sp>
      </p:grpSp>
      <p:sp>
        <p:nvSpPr>
          <p:cNvPr id="5" name="4 Slayt Numarası Yer Tutucusu"/>
          <p:cNvSpPr>
            <a:spLocks noGrp="1"/>
          </p:cNvSpPr>
          <p:nvPr>
            <p:ph type="sldNum" sz="quarter" idx="17"/>
          </p:nvPr>
        </p:nvSpPr>
        <p:spPr/>
        <p:txBody>
          <a:bodyPr/>
          <a:lstStyle/>
          <a:p>
            <a:pPr>
              <a:defRPr/>
            </a:pPr>
            <a:fld id="{0DB18556-176B-4F98-882F-3B0DDF89F4B6}" type="slidenum">
              <a:rPr lang="en-US" smtClean="0"/>
              <a:pPr>
                <a:defRPr/>
              </a:pPr>
              <a:t>34</a:t>
            </a:fld>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pPr>
              <a:defRPr/>
            </a:pPr>
            <a:fld id="{AE44E041-72FA-4C60-8AE7-86FF98204E18}" type="slidenum">
              <a:rPr lang="en-US" smtClean="0"/>
              <a:pPr>
                <a:defRPr/>
              </a:pPr>
              <a:t>35</a:t>
            </a:fld>
            <a:endParaRPr lang="en-US" dirty="0"/>
          </a:p>
        </p:txBody>
      </p:sp>
      <p:pic>
        <p:nvPicPr>
          <p:cNvPr id="6041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180042" y="1348535"/>
            <a:ext cx="6132513" cy="463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0419"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913063" y="2139950"/>
            <a:ext cx="6370637" cy="2968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3976950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3 Slayt Numarası Yer Tutucusu"/>
          <p:cNvSpPr txBox="1">
            <a:spLocks/>
          </p:cNvSpPr>
          <p:nvPr/>
        </p:nvSpPr>
        <p:spPr bwMode="auto">
          <a:xfrm>
            <a:off x="5232400" y="6324600"/>
            <a:ext cx="24384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spcAft>
                <a:spcPts val="300"/>
              </a:spcAft>
              <a:buClr>
                <a:srgbClr val="7E9632"/>
              </a:buClr>
              <a:buSzPct val="130000"/>
              <a:buFont typeface="Georgia" pitchFamily="18" charset="0"/>
              <a:buChar char="*"/>
              <a:defRPr sz="2200">
                <a:solidFill>
                  <a:srgbClr val="404040"/>
                </a:solidFill>
                <a:latin typeface="Trebuchet MS" pitchFamily="34" charset="0"/>
              </a:defRPr>
            </a:lvl1pPr>
            <a:lvl2pPr marL="547688" indent="-182563" eaLnBrk="0" hangingPunct="0">
              <a:spcBef>
                <a:spcPct val="20000"/>
              </a:spcBef>
              <a:spcAft>
                <a:spcPts val="300"/>
              </a:spcAft>
              <a:buClr>
                <a:srgbClr val="7E9632"/>
              </a:buClr>
              <a:buSzPct val="130000"/>
              <a:buFont typeface="Georgia" pitchFamily="18" charset="0"/>
              <a:buChar char="*"/>
              <a:defRPr sz="2000">
                <a:solidFill>
                  <a:srgbClr val="404040"/>
                </a:solidFill>
                <a:latin typeface="Trebuchet MS" pitchFamily="34" charset="0"/>
              </a:defRPr>
            </a:lvl2pPr>
            <a:lvl3pPr marL="822325" indent="-182563" eaLnBrk="0" hangingPunct="0">
              <a:spcBef>
                <a:spcPct val="20000"/>
              </a:spcBef>
              <a:spcAft>
                <a:spcPts val="300"/>
              </a:spcAft>
              <a:buClr>
                <a:srgbClr val="7E9632"/>
              </a:buClr>
              <a:buSzPct val="130000"/>
              <a:buFont typeface="Georgia" pitchFamily="18" charset="0"/>
              <a:buChar char="*"/>
              <a:defRPr sz="2400">
                <a:solidFill>
                  <a:srgbClr val="404040"/>
                </a:solidFill>
                <a:latin typeface="Trebuchet MS" pitchFamily="34" charset="0"/>
              </a:defRPr>
            </a:lvl3pPr>
            <a:lvl4pPr marL="1096963" indent="-182563" eaLnBrk="0" hangingPunct="0">
              <a:spcBef>
                <a:spcPct val="20000"/>
              </a:spcBef>
              <a:spcAft>
                <a:spcPts val="300"/>
              </a:spcAft>
              <a:buClr>
                <a:srgbClr val="7E9632"/>
              </a:buClr>
              <a:buSzPct val="130000"/>
              <a:buFont typeface="Georgia" pitchFamily="18" charset="0"/>
              <a:buChar char="*"/>
              <a:defRPr sz="1600">
                <a:solidFill>
                  <a:srgbClr val="404040"/>
                </a:solidFill>
                <a:latin typeface="Trebuchet MS" pitchFamily="34" charset="0"/>
              </a:defRPr>
            </a:lvl4pPr>
            <a:lvl5pPr marL="1389063" indent="-182563" eaLnBrk="0" hangingPunct="0">
              <a:spcBef>
                <a:spcPct val="20000"/>
              </a:spcBef>
              <a:spcAft>
                <a:spcPts val="300"/>
              </a:spcAft>
              <a:buClr>
                <a:srgbClr val="7E9632"/>
              </a:buClr>
              <a:buSzPct val="130000"/>
              <a:buFont typeface="Georgia" pitchFamily="18" charset="0"/>
              <a:buChar char="*"/>
              <a:defRPr sz="1400">
                <a:solidFill>
                  <a:srgbClr val="404040"/>
                </a:solidFill>
                <a:latin typeface="Trebuchet MS" pitchFamily="34" charset="0"/>
              </a:defRPr>
            </a:lvl5pPr>
            <a:lvl6pPr marL="1846263" indent="-182563" defTabSz="457200" eaLnBrk="0" fontAlgn="base" hangingPunct="0">
              <a:spcBef>
                <a:spcPct val="20000"/>
              </a:spcBef>
              <a:spcAft>
                <a:spcPts val="300"/>
              </a:spcAft>
              <a:buClr>
                <a:srgbClr val="7E9632"/>
              </a:buClr>
              <a:buSzPct val="130000"/>
              <a:buFont typeface="Georgia" pitchFamily="18" charset="0"/>
              <a:buChar char="*"/>
              <a:defRPr sz="1400">
                <a:solidFill>
                  <a:srgbClr val="404040"/>
                </a:solidFill>
                <a:latin typeface="Trebuchet MS" pitchFamily="34" charset="0"/>
              </a:defRPr>
            </a:lvl6pPr>
            <a:lvl7pPr marL="2303463" indent="-182563" defTabSz="457200" eaLnBrk="0" fontAlgn="base" hangingPunct="0">
              <a:spcBef>
                <a:spcPct val="20000"/>
              </a:spcBef>
              <a:spcAft>
                <a:spcPts val="300"/>
              </a:spcAft>
              <a:buClr>
                <a:srgbClr val="7E9632"/>
              </a:buClr>
              <a:buSzPct val="130000"/>
              <a:buFont typeface="Georgia" pitchFamily="18" charset="0"/>
              <a:buChar char="*"/>
              <a:defRPr sz="1400">
                <a:solidFill>
                  <a:srgbClr val="404040"/>
                </a:solidFill>
                <a:latin typeface="Trebuchet MS" pitchFamily="34" charset="0"/>
              </a:defRPr>
            </a:lvl7pPr>
            <a:lvl8pPr marL="2760663" indent="-182563" defTabSz="457200" eaLnBrk="0" fontAlgn="base" hangingPunct="0">
              <a:spcBef>
                <a:spcPct val="20000"/>
              </a:spcBef>
              <a:spcAft>
                <a:spcPts val="300"/>
              </a:spcAft>
              <a:buClr>
                <a:srgbClr val="7E9632"/>
              </a:buClr>
              <a:buSzPct val="130000"/>
              <a:buFont typeface="Georgia" pitchFamily="18" charset="0"/>
              <a:buChar char="*"/>
              <a:defRPr sz="1400">
                <a:solidFill>
                  <a:srgbClr val="404040"/>
                </a:solidFill>
                <a:latin typeface="Trebuchet MS" pitchFamily="34" charset="0"/>
              </a:defRPr>
            </a:lvl8pPr>
            <a:lvl9pPr marL="3217863" indent="-182563" defTabSz="457200" eaLnBrk="0" fontAlgn="base" hangingPunct="0">
              <a:spcBef>
                <a:spcPct val="20000"/>
              </a:spcBef>
              <a:spcAft>
                <a:spcPts val="300"/>
              </a:spcAft>
              <a:buClr>
                <a:srgbClr val="7E9632"/>
              </a:buClr>
              <a:buSzPct val="130000"/>
              <a:buFont typeface="Georgia" pitchFamily="18" charset="0"/>
              <a:buChar char="*"/>
              <a:defRPr sz="1400">
                <a:solidFill>
                  <a:srgbClr val="404040"/>
                </a:solidFill>
                <a:latin typeface="Trebuchet MS" pitchFamily="34" charset="0"/>
              </a:defRPr>
            </a:lvl9pPr>
          </a:lstStyle>
          <a:p>
            <a:pPr eaLnBrk="1" hangingPunct="1">
              <a:spcBef>
                <a:spcPct val="0"/>
              </a:spcBef>
              <a:spcAft>
                <a:spcPct val="0"/>
              </a:spcAft>
              <a:buClrTx/>
              <a:buSzTx/>
              <a:buFontTx/>
              <a:buNone/>
            </a:pPr>
            <a:fld id="{BF00009B-FDD6-4EBE-944C-3A3EA1A69A7C}" type="slidenum">
              <a:rPr lang="en-US" altLang="tr-TR" sz="1800">
                <a:solidFill>
                  <a:schemeClr val="tx1"/>
                </a:solidFill>
                <a:latin typeface="Arial" charset="0"/>
              </a:rPr>
              <a:pPr eaLnBrk="1" hangingPunct="1">
                <a:spcBef>
                  <a:spcPct val="0"/>
                </a:spcBef>
                <a:spcAft>
                  <a:spcPct val="0"/>
                </a:spcAft>
                <a:buClrTx/>
                <a:buSzTx/>
                <a:buFontTx/>
                <a:buNone/>
              </a:pPr>
              <a:t>36</a:t>
            </a:fld>
            <a:endParaRPr lang="en-US" altLang="tr-TR" sz="1800">
              <a:solidFill>
                <a:schemeClr val="tx1"/>
              </a:solidFill>
              <a:latin typeface="Arial" charset="0"/>
            </a:endParaRPr>
          </a:p>
        </p:txBody>
      </p:sp>
      <p:pic>
        <p:nvPicPr>
          <p:cNvPr id="53251" name="Resim 3"/>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2425700" y="152400"/>
            <a:ext cx="6762750" cy="6248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pPr>
              <a:defRPr/>
            </a:pPr>
            <a:fld id="{8FF0EC60-112D-4EC5-8B2F-2D199C5534CC}" type="slidenum">
              <a:rPr lang="en-US" smtClean="0"/>
              <a:pPr>
                <a:defRPr/>
              </a:pPr>
              <a:t>37</a:t>
            </a:fld>
            <a:endParaRPr lang="en-US" dirty="0"/>
          </a:p>
        </p:txBody>
      </p:sp>
      <p:sp>
        <p:nvSpPr>
          <p:cNvPr id="54275" name="3 Slayt Numarası Yer Tutucusu"/>
          <p:cNvSpPr txBox="1">
            <a:spLocks/>
          </p:cNvSpPr>
          <p:nvPr/>
        </p:nvSpPr>
        <p:spPr bwMode="auto">
          <a:xfrm>
            <a:off x="5232400" y="6324600"/>
            <a:ext cx="24384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spcAft>
                <a:spcPts val="300"/>
              </a:spcAft>
              <a:buClr>
                <a:srgbClr val="7E9632"/>
              </a:buClr>
              <a:buSzPct val="130000"/>
              <a:buFont typeface="Georgia" pitchFamily="18" charset="0"/>
              <a:buChar char="*"/>
              <a:defRPr sz="2200">
                <a:solidFill>
                  <a:srgbClr val="404040"/>
                </a:solidFill>
                <a:latin typeface="Trebuchet MS" pitchFamily="34" charset="0"/>
              </a:defRPr>
            </a:lvl1pPr>
            <a:lvl2pPr marL="547688" indent="-182563" eaLnBrk="0" hangingPunct="0">
              <a:spcBef>
                <a:spcPct val="20000"/>
              </a:spcBef>
              <a:spcAft>
                <a:spcPts val="300"/>
              </a:spcAft>
              <a:buClr>
                <a:srgbClr val="7E9632"/>
              </a:buClr>
              <a:buSzPct val="130000"/>
              <a:buFont typeface="Georgia" pitchFamily="18" charset="0"/>
              <a:buChar char="*"/>
              <a:defRPr sz="2000">
                <a:solidFill>
                  <a:srgbClr val="404040"/>
                </a:solidFill>
                <a:latin typeface="Trebuchet MS" pitchFamily="34" charset="0"/>
              </a:defRPr>
            </a:lvl2pPr>
            <a:lvl3pPr marL="822325" indent="-182563" eaLnBrk="0" hangingPunct="0">
              <a:spcBef>
                <a:spcPct val="20000"/>
              </a:spcBef>
              <a:spcAft>
                <a:spcPts val="300"/>
              </a:spcAft>
              <a:buClr>
                <a:srgbClr val="7E9632"/>
              </a:buClr>
              <a:buSzPct val="130000"/>
              <a:buFont typeface="Georgia" pitchFamily="18" charset="0"/>
              <a:buChar char="*"/>
              <a:defRPr sz="2400">
                <a:solidFill>
                  <a:srgbClr val="404040"/>
                </a:solidFill>
                <a:latin typeface="Trebuchet MS" pitchFamily="34" charset="0"/>
              </a:defRPr>
            </a:lvl3pPr>
            <a:lvl4pPr marL="1096963" indent="-182563" eaLnBrk="0" hangingPunct="0">
              <a:spcBef>
                <a:spcPct val="20000"/>
              </a:spcBef>
              <a:spcAft>
                <a:spcPts val="300"/>
              </a:spcAft>
              <a:buClr>
                <a:srgbClr val="7E9632"/>
              </a:buClr>
              <a:buSzPct val="130000"/>
              <a:buFont typeface="Georgia" pitchFamily="18" charset="0"/>
              <a:buChar char="*"/>
              <a:defRPr sz="1600">
                <a:solidFill>
                  <a:srgbClr val="404040"/>
                </a:solidFill>
                <a:latin typeface="Trebuchet MS" pitchFamily="34" charset="0"/>
              </a:defRPr>
            </a:lvl4pPr>
            <a:lvl5pPr marL="1389063" indent="-182563" eaLnBrk="0" hangingPunct="0">
              <a:spcBef>
                <a:spcPct val="20000"/>
              </a:spcBef>
              <a:spcAft>
                <a:spcPts val="300"/>
              </a:spcAft>
              <a:buClr>
                <a:srgbClr val="7E9632"/>
              </a:buClr>
              <a:buSzPct val="130000"/>
              <a:buFont typeface="Georgia" pitchFamily="18" charset="0"/>
              <a:buChar char="*"/>
              <a:defRPr sz="1400">
                <a:solidFill>
                  <a:srgbClr val="404040"/>
                </a:solidFill>
                <a:latin typeface="Trebuchet MS" pitchFamily="34" charset="0"/>
              </a:defRPr>
            </a:lvl5pPr>
            <a:lvl6pPr marL="1846263" indent="-182563" defTabSz="457200" eaLnBrk="0" fontAlgn="base" hangingPunct="0">
              <a:spcBef>
                <a:spcPct val="20000"/>
              </a:spcBef>
              <a:spcAft>
                <a:spcPts val="300"/>
              </a:spcAft>
              <a:buClr>
                <a:srgbClr val="7E9632"/>
              </a:buClr>
              <a:buSzPct val="130000"/>
              <a:buFont typeface="Georgia" pitchFamily="18" charset="0"/>
              <a:buChar char="*"/>
              <a:defRPr sz="1400">
                <a:solidFill>
                  <a:srgbClr val="404040"/>
                </a:solidFill>
                <a:latin typeface="Trebuchet MS" pitchFamily="34" charset="0"/>
              </a:defRPr>
            </a:lvl6pPr>
            <a:lvl7pPr marL="2303463" indent="-182563" defTabSz="457200" eaLnBrk="0" fontAlgn="base" hangingPunct="0">
              <a:spcBef>
                <a:spcPct val="20000"/>
              </a:spcBef>
              <a:spcAft>
                <a:spcPts val="300"/>
              </a:spcAft>
              <a:buClr>
                <a:srgbClr val="7E9632"/>
              </a:buClr>
              <a:buSzPct val="130000"/>
              <a:buFont typeface="Georgia" pitchFamily="18" charset="0"/>
              <a:buChar char="*"/>
              <a:defRPr sz="1400">
                <a:solidFill>
                  <a:srgbClr val="404040"/>
                </a:solidFill>
                <a:latin typeface="Trebuchet MS" pitchFamily="34" charset="0"/>
              </a:defRPr>
            </a:lvl7pPr>
            <a:lvl8pPr marL="2760663" indent="-182563" defTabSz="457200" eaLnBrk="0" fontAlgn="base" hangingPunct="0">
              <a:spcBef>
                <a:spcPct val="20000"/>
              </a:spcBef>
              <a:spcAft>
                <a:spcPts val="300"/>
              </a:spcAft>
              <a:buClr>
                <a:srgbClr val="7E9632"/>
              </a:buClr>
              <a:buSzPct val="130000"/>
              <a:buFont typeface="Georgia" pitchFamily="18" charset="0"/>
              <a:buChar char="*"/>
              <a:defRPr sz="1400">
                <a:solidFill>
                  <a:srgbClr val="404040"/>
                </a:solidFill>
                <a:latin typeface="Trebuchet MS" pitchFamily="34" charset="0"/>
              </a:defRPr>
            </a:lvl8pPr>
            <a:lvl9pPr marL="3217863" indent="-182563" defTabSz="457200" eaLnBrk="0" fontAlgn="base" hangingPunct="0">
              <a:spcBef>
                <a:spcPct val="20000"/>
              </a:spcBef>
              <a:spcAft>
                <a:spcPts val="300"/>
              </a:spcAft>
              <a:buClr>
                <a:srgbClr val="7E9632"/>
              </a:buClr>
              <a:buSzPct val="130000"/>
              <a:buFont typeface="Georgia" pitchFamily="18" charset="0"/>
              <a:buChar char="*"/>
              <a:defRPr sz="1400">
                <a:solidFill>
                  <a:srgbClr val="404040"/>
                </a:solidFill>
                <a:latin typeface="Trebuchet MS" pitchFamily="34" charset="0"/>
              </a:defRPr>
            </a:lvl9pPr>
          </a:lstStyle>
          <a:p>
            <a:pPr eaLnBrk="1" hangingPunct="1">
              <a:spcBef>
                <a:spcPct val="0"/>
              </a:spcBef>
              <a:spcAft>
                <a:spcPct val="0"/>
              </a:spcAft>
              <a:buClrTx/>
              <a:buSzTx/>
              <a:buFontTx/>
              <a:buNone/>
            </a:pPr>
            <a:fld id="{D69DB7A5-DF34-4670-B239-FA498E3A7912}" type="slidenum">
              <a:rPr lang="en-US" altLang="tr-TR" sz="1800">
                <a:solidFill>
                  <a:schemeClr val="tx1"/>
                </a:solidFill>
                <a:latin typeface="Arial" charset="0"/>
              </a:rPr>
              <a:pPr eaLnBrk="1" hangingPunct="1">
                <a:spcBef>
                  <a:spcPct val="0"/>
                </a:spcBef>
                <a:spcAft>
                  <a:spcPct val="0"/>
                </a:spcAft>
                <a:buClrTx/>
                <a:buSzTx/>
                <a:buFontTx/>
                <a:buNone/>
              </a:pPr>
              <a:t>37</a:t>
            </a:fld>
            <a:endParaRPr lang="en-US" altLang="tr-TR" sz="1800">
              <a:solidFill>
                <a:schemeClr val="tx1"/>
              </a:solidFill>
              <a:latin typeface="Arial" charset="0"/>
            </a:endParaRPr>
          </a:p>
        </p:txBody>
      </p:sp>
      <p:pic>
        <p:nvPicPr>
          <p:cNvPr id="54276" name="Resim 3"/>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3378200" y="0"/>
            <a:ext cx="54356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pPr>
              <a:defRPr/>
            </a:pPr>
            <a:fld id="{8E3E9459-7B3F-44E7-BE7E-D86CF9924DDF}" type="slidenum">
              <a:rPr lang="en-US" smtClean="0"/>
              <a:pPr>
                <a:defRPr/>
              </a:pPr>
              <a:t>38</a:t>
            </a:fld>
            <a:endParaRPr lang="en-US" dirty="0"/>
          </a:p>
        </p:txBody>
      </p:sp>
      <p:pic>
        <p:nvPicPr>
          <p:cNvPr id="56323" name="Resim 2"/>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407988" y="790575"/>
            <a:ext cx="10777537" cy="4978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46" name="Başlık 1"/>
          <p:cNvSpPr>
            <a:spLocks noGrp="1"/>
          </p:cNvSpPr>
          <p:nvPr>
            <p:ph type="title"/>
          </p:nvPr>
        </p:nvSpPr>
        <p:spPr bwMode="auto">
          <a:xfrm>
            <a:off x="623888" y="549275"/>
            <a:ext cx="10972800" cy="706438"/>
          </a:xfrm>
        </p:spPr>
        <p:txBody>
          <a:bodyPr wrap="square" numCol="1" compatLnSpc="1">
            <a:prstTxWarp prst="textNoShape">
              <a:avLst/>
            </a:prstTxWarp>
          </a:bodyPr>
          <a:lstStyle/>
          <a:p>
            <a:pPr marL="0" indent="0" algn="ctr" eaLnBrk="1" hangingPunct="1">
              <a:buFont typeface="Georgia" pitchFamily="18" charset="0"/>
              <a:buNone/>
            </a:pPr>
            <a:r>
              <a:rPr lang="tr-TR" altLang="tr-TR" sz="3200" smtClean="0">
                <a:solidFill>
                  <a:srgbClr val="002060"/>
                </a:solidFill>
                <a:effectLst/>
                <a:latin typeface="Calibri" pitchFamily="34" charset="0"/>
              </a:rPr>
              <a:t>CİNSEL İSTİSMARCILARIN YAKINLIK DERECELERİ</a:t>
            </a:r>
          </a:p>
        </p:txBody>
      </p:sp>
      <p:sp>
        <p:nvSpPr>
          <p:cNvPr id="5" name="2 İçerik Yer Tutucusu"/>
          <p:cNvSpPr txBox="1">
            <a:spLocks/>
          </p:cNvSpPr>
          <p:nvPr/>
        </p:nvSpPr>
        <p:spPr>
          <a:xfrm>
            <a:off x="431800" y="2852738"/>
            <a:ext cx="11520488" cy="3736975"/>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endParaRPr lang="tr-TR" b="1" dirty="0" smtClean="0">
              <a:latin typeface="+mj-lt"/>
            </a:endParaRPr>
          </a:p>
        </p:txBody>
      </p:sp>
      <p:graphicFrame>
        <p:nvGraphicFramePr>
          <p:cNvPr id="57348" name="Grafik 6"/>
          <p:cNvGraphicFramePr>
            <a:graphicFrameLocks/>
          </p:cNvGraphicFramePr>
          <p:nvPr/>
        </p:nvGraphicFramePr>
        <p:xfrm>
          <a:off x="930275" y="930275"/>
          <a:ext cx="10026650" cy="5340350"/>
        </p:xfrm>
        <a:graphic>
          <a:graphicData uri="http://schemas.openxmlformats.org/presentationml/2006/ole">
            <p:oleObj spid="_x0000_s57383" r:id="rId3" imgW="10022693" imgH="5340559" progId="Excel.Sheet.8">
              <p:embed/>
            </p:oleObj>
          </a:graphicData>
        </a:graphic>
      </p:graphicFrame>
      <p:sp>
        <p:nvSpPr>
          <p:cNvPr id="6" name="5 Slayt Numarası Yer Tutucusu"/>
          <p:cNvSpPr>
            <a:spLocks noGrp="1"/>
          </p:cNvSpPr>
          <p:nvPr>
            <p:ph type="sldNum" sz="quarter" idx="16"/>
          </p:nvPr>
        </p:nvSpPr>
        <p:spPr/>
        <p:txBody>
          <a:bodyPr/>
          <a:lstStyle/>
          <a:p>
            <a:pPr>
              <a:defRPr/>
            </a:pPr>
            <a:fld id="{072A3C32-D0EC-4C92-BE48-9BD2F94B0498}" type="slidenum">
              <a:rPr lang="en-US" smtClean="0"/>
              <a:pPr>
                <a:defRPr/>
              </a:pPr>
              <a:t>39</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Başlık 1"/>
          <p:cNvSpPr>
            <a:spLocks noGrp="1"/>
          </p:cNvSpPr>
          <p:nvPr>
            <p:ph type="title"/>
          </p:nvPr>
        </p:nvSpPr>
        <p:spPr bwMode="auto">
          <a:xfrm>
            <a:off x="895350" y="503238"/>
            <a:ext cx="10098088" cy="787400"/>
          </a:xfrm>
        </p:spPr>
        <p:txBody>
          <a:bodyPr wrap="square" numCol="1" compatLnSpc="1">
            <a:prstTxWarp prst="textNoShape">
              <a:avLst/>
            </a:prstTxWarp>
          </a:bodyPr>
          <a:lstStyle/>
          <a:p>
            <a:pPr marL="0" indent="0" algn="ctr" eaLnBrk="1" hangingPunct="1">
              <a:buFont typeface="Georgia" pitchFamily="18" charset="0"/>
              <a:buNone/>
            </a:pPr>
            <a:r>
              <a:rPr lang="tr-TR" altLang="tr-TR" sz="4400" smtClean="0">
                <a:solidFill>
                  <a:srgbClr val="002060"/>
                </a:solidFill>
                <a:effectLst/>
                <a:latin typeface="Calibri" pitchFamily="34" charset="0"/>
              </a:rPr>
              <a:t>Yönetici Öğretmen Oturumu</a:t>
            </a:r>
          </a:p>
        </p:txBody>
      </p:sp>
      <p:graphicFrame>
        <p:nvGraphicFramePr>
          <p:cNvPr id="4" name="Tablo 3"/>
          <p:cNvGraphicFramePr>
            <a:graphicFrameLocks noGrp="1"/>
          </p:cNvGraphicFramePr>
          <p:nvPr>
            <p:extLst>
              <p:ext uri="{D42A27DB-BD31-4B8C-83A1-F6EECF244321}">
                <p14:modId xmlns:p14="http://schemas.microsoft.com/office/powerpoint/2010/main" xmlns="" val="3927299576"/>
              </p:ext>
            </p:extLst>
          </p:nvPr>
        </p:nvGraphicFramePr>
        <p:xfrm>
          <a:off x="423863" y="1418723"/>
          <a:ext cx="11414125" cy="5233321"/>
        </p:xfrm>
        <a:graphic>
          <a:graphicData uri="http://schemas.openxmlformats.org/drawingml/2006/table">
            <a:tbl>
              <a:tblPr firstRow="1" bandRow="1">
                <a:tableStyleId>{5C22544A-7EE6-4342-B048-85BDC9FD1C3A}</a:tableStyleId>
              </a:tblPr>
              <a:tblGrid>
                <a:gridCol w="5323329"/>
                <a:gridCol w="6090796"/>
              </a:tblGrid>
              <a:tr h="447961">
                <a:tc>
                  <a:txBody>
                    <a:bodyPr/>
                    <a:lstStyle/>
                    <a:p>
                      <a:pPr algn="ctr"/>
                      <a:r>
                        <a:rPr lang="tr-TR" sz="2200" b="1" dirty="0" smtClean="0">
                          <a:latin typeface="Calibri" panose="020F0502020204030204" pitchFamily="34" charset="0"/>
                        </a:rPr>
                        <a:t>BİRİNCİ OTURUM</a:t>
                      </a:r>
                      <a:endParaRPr lang="tr-TR" sz="2200" b="1" dirty="0">
                        <a:latin typeface="Calibri" panose="020F0502020204030204" pitchFamily="34" charset="0"/>
                      </a:endParaRPr>
                    </a:p>
                  </a:txBody>
                  <a:tcPr marL="91444" marR="91444"/>
                </a:tc>
                <a:tc>
                  <a:txBody>
                    <a:bodyPr/>
                    <a:lstStyle/>
                    <a:p>
                      <a:pPr algn="ctr"/>
                      <a:r>
                        <a:rPr lang="tr-TR" sz="2200" b="1" dirty="0" smtClean="0">
                          <a:latin typeface="Calibri" panose="020F0502020204030204" pitchFamily="34" charset="0"/>
                        </a:rPr>
                        <a:t>İKİNCİ OTURUM</a:t>
                      </a:r>
                      <a:endParaRPr lang="tr-TR" sz="2200" b="1" dirty="0">
                        <a:latin typeface="Calibri" panose="020F0502020204030204" pitchFamily="34" charset="0"/>
                      </a:endParaRPr>
                    </a:p>
                  </a:txBody>
                  <a:tcPr marL="91444" marR="91444"/>
                </a:tc>
              </a:tr>
              <a:tr h="3779551">
                <a:tc>
                  <a:txBody>
                    <a:bodyPr/>
                    <a:lstStyle/>
                    <a:p>
                      <a:pPr marL="620713" lvl="0" indent="-441325">
                        <a:buClr>
                          <a:srgbClr val="002060"/>
                        </a:buClr>
                        <a:buFont typeface="Wingdings" panose="05000000000000000000" pitchFamily="2" charset="2"/>
                        <a:buChar char="Ø"/>
                      </a:pPr>
                      <a:r>
                        <a:rPr lang="tr-TR" sz="2200" b="0" dirty="0" smtClean="0">
                          <a:solidFill>
                            <a:srgbClr val="002060"/>
                          </a:solidFill>
                          <a:latin typeface="Calibri" panose="020F0502020204030204" pitchFamily="34" charset="0"/>
                        </a:rPr>
                        <a:t>Proje Tanıtımı</a:t>
                      </a:r>
                    </a:p>
                    <a:p>
                      <a:pPr marL="620713" lvl="0" indent="-441325">
                        <a:buClr>
                          <a:srgbClr val="002060"/>
                        </a:buClr>
                        <a:buFont typeface="Wingdings" panose="05000000000000000000" pitchFamily="2" charset="2"/>
                        <a:buChar char="Ø"/>
                      </a:pPr>
                      <a:r>
                        <a:rPr lang="tr-TR" sz="2200" b="0" dirty="0" smtClean="0">
                          <a:solidFill>
                            <a:srgbClr val="002060"/>
                          </a:solidFill>
                          <a:latin typeface="Calibri" panose="020F0502020204030204" pitchFamily="34" charset="0"/>
                        </a:rPr>
                        <a:t>İhmal ve İstismarı Önleme Çalışmaları</a:t>
                      </a:r>
                    </a:p>
                    <a:p>
                      <a:pPr marL="620713" lvl="0" indent="-441325">
                        <a:buClr>
                          <a:srgbClr val="002060"/>
                        </a:buClr>
                        <a:buFont typeface="Wingdings" panose="05000000000000000000" pitchFamily="2" charset="2"/>
                        <a:buChar char="Ø"/>
                      </a:pPr>
                      <a:r>
                        <a:rPr lang="tr-TR" sz="2200" b="0" dirty="0" smtClean="0">
                          <a:solidFill>
                            <a:srgbClr val="002060"/>
                          </a:solidFill>
                          <a:latin typeface="Calibri" panose="020F0502020204030204" pitchFamily="34" charset="0"/>
                        </a:rPr>
                        <a:t>Çocuk İhmali ve İstismarı</a:t>
                      </a:r>
                    </a:p>
                    <a:p>
                      <a:pPr marL="620713" lvl="0" indent="-441325">
                        <a:buClr>
                          <a:srgbClr val="002060"/>
                        </a:buClr>
                        <a:buFont typeface="Wingdings" panose="05000000000000000000" pitchFamily="2" charset="2"/>
                        <a:buChar char="Ø"/>
                      </a:pPr>
                      <a:r>
                        <a:rPr lang="tr-TR" sz="2200" b="0" dirty="0" smtClean="0">
                          <a:solidFill>
                            <a:srgbClr val="002060"/>
                          </a:solidFill>
                          <a:latin typeface="Calibri" panose="020F0502020204030204" pitchFamily="34" charset="0"/>
                        </a:rPr>
                        <a:t>Çocuk İhmali</a:t>
                      </a:r>
                    </a:p>
                    <a:p>
                      <a:pPr marL="620713" lvl="0" indent="-441325">
                        <a:buClr>
                          <a:srgbClr val="002060"/>
                        </a:buClr>
                        <a:buFont typeface="Wingdings" panose="05000000000000000000" pitchFamily="2" charset="2"/>
                        <a:buChar char="Ø"/>
                      </a:pPr>
                      <a:r>
                        <a:rPr lang="tr-TR" sz="2200" b="0" dirty="0" smtClean="0">
                          <a:solidFill>
                            <a:srgbClr val="002060"/>
                          </a:solidFill>
                          <a:latin typeface="Calibri" panose="020F0502020204030204" pitchFamily="34" charset="0"/>
                        </a:rPr>
                        <a:t>Çocuk İstismarı</a:t>
                      </a:r>
                    </a:p>
                    <a:p>
                      <a:pPr marL="620713" lvl="0" indent="-441325">
                        <a:buClr>
                          <a:srgbClr val="002060"/>
                        </a:buClr>
                        <a:buFont typeface="Wingdings" panose="05000000000000000000" pitchFamily="2" charset="2"/>
                        <a:buChar char="Ø"/>
                      </a:pPr>
                      <a:r>
                        <a:rPr lang="tr-TR" sz="2200" b="0" dirty="0" smtClean="0">
                          <a:solidFill>
                            <a:srgbClr val="002060"/>
                          </a:solidFill>
                          <a:latin typeface="Calibri" panose="020F0502020204030204" pitchFamily="34" charset="0"/>
                        </a:rPr>
                        <a:t>Çocuk İhmal ve İstismarında Rol Oynayan Faktörler</a:t>
                      </a:r>
                    </a:p>
                    <a:p>
                      <a:pPr marL="620713" lvl="0" indent="-441325">
                        <a:buClr>
                          <a:srgbClr val="002060"/>
                        </a:buClr>
                        <a:buFont typeface="Wingdings" panose="05000000000000000000" pitchFamily="2" charset="2"/>
                        <a:buChar char="Ø"/>
                      </a:pPr>
                      <a:r>
                        <a:rPr lang="tr-TR" sz="2200" b="0" dirty="0" smtClean="0">
                          <a:solidFill>
                            <a:srgbClr val="002060"/>
                          </a:solidFill>
                          <a:latin typeface="Calibri" panose="020F0502020204030204" pitchFamily="34" charset="0"/>
                        </a:rPr>
                        <a:t>İhmal ve İstismar Riskini Artıran Faktörler</a:t>
                      </a:r>
                    </a:p>
                    <a:p>
                      <a:pPr marL="620713" lvl="0" indent="-441325">
                        <a:buClr>
                          <a:srgbClr val="002060"/>
                        </a:buClr>
                        <a:buFont typeface="Wingdings" panose="05000000000000000000" pitchFamily="2" charset="2"/>
                        <a:buChar char="Ø"/>
                      </a:pPr>
                      <a:r>
                        <a:rPr lang="tr-TR" sz="2200" b="1" dirty="0" smtClean="0">
                          <a:solidFill>
                            <a:srgbClr val="002060"/>
                          </a:solidFill>
                          <a:latin typeface="Calibri" panose="020F0502020204030204" pitchFamily="34" charset="0"/>
                        </a:rPr>
                        <a:t>Çocukluk Çağındaki İstismarın Uzun Dönemdeki Etkileri</a:t>
                      </a:r>
                    </a:p>
                    <a:p>
                      <a:pPr marL="620713" lvl="0" indent="-441325">
                        <a:buClr>
                          <a:srgbClr val="002060"/>
                        </a:buClr>
                        <a:buFont typeface="Wingdings" panose="05000000000000000000" pitchFamily="2" charset="2"/>
                        <a:buChar char="Ø"/>
                      </a:pPr>
                      <a:r>
                        <a:rPr lang="tr-TR" sz="2200" b="1" dirty="0" smtClean="0">
                          <a:solidFill>
                            <a:srgbClr val="002060"/>
                          </a:solidFill>
                          <a:latin typeface="Calibri" panose="020F0502020204030204" pitchFamily="34" charset="0"/>
                        </a:rPr>
                        <a:t>Öğretmenlerin Öğrencilerini İstismardan Korumak İçin Yapması Gerekenler</a:t>
                      </a:r>
                    </a:p>
                  </a:txBody>
                  <a:tcPr marL="91444" marR="91444"/>
                </a:tc>
                <a:tc>
                  <a:txBody>
                    <a:bodyPr/>
                    <a:lstStyle/>
                    <a:p>
                      <a:pPr marL="620713" lvl="0" indent="-441325">
                        <a:buClr>
                          <a:srgbClr val="002060"/>
                        </a:buClr>
                        <a:buFont typeface="Wingdings" panose="05000000000000000000" pitchFamily="2" charset="2"/>
                        <a:buChar char="Ø"/>
                      </a:pPr>
                      <a:r>
                        <a:rPr lang="tr-TR" sz="2200" b="0" dirty="0" smtClean="0">
                          <a:solidFill>
                            <a:srgbClr val="002060"/>
                          </a:solidFill>
                          <a:latin typeface="Calibri" panose="020F0502020204030204" pitchFamily="34" charset="0"/>
                        </a:rPr>
                        <a:t>Çocuklar Neden İstismar Edildiklerini Söylemezler</a:t>
                      </a:r>
                    </a:p>
                    <a:p>
                      <a:pPr marL="620713" lvl="0" indent="-441325">
                        <a:buClr>
                          <a:srgbClr val="002060"/>
                        </a:buClr>
                        <a:buFont typeface="Wingdings" panose="05000000000000000000" pitchFamily="2" charset="2"/>
                        <a:buChar char="Ø"/>
                      </a:pPr>
                      <a:r>
                        <a:rPr lang="tr-TR" sz="2200" b="0" dirty="0" smtClean="0">
                          <a:solidFill>
                            <a:srgbClr val="002060"/>
                          </a:solidFill>
                          <a:latin typeface="Calibri" panose="020F0502020204030204" pitchFamily="34" charset="0"/>
                        </a:rPr>
                        <a:t>Çocuklar Ne Zaman İstismar Edildiklerini Söylerler</a:t>
                      </a:r>
                    </a:p>
                    <a:p>
                      <a:pPr marL="620713" lvl="0" indent="-441325">
                        <a:buClr>
                          <a:srgbClr val="002060"/>
                        </a:buClr>
                        <a:buFont typeface="Wingdings" panose="05000000000000000000" pitchFamily="2" charset="2"/>
                        <a:buChar char="Ø"/>
                      </a:pPr>
                      <a:r>
                        <a:rPr lang="tr-TR" sz="2200" b="0" dirty="0" smtClean="0">
                          <a:solidFill>
                            <a:srgbClr val="002060"/>
                          </a:solidFill>
                          <a:latin typeface="Calibri" panose="020F0502020204030204" pitchFamily="34" charset="0"/>
                        </a:rPr>
                        <a:t>Bir Çocuk İstismar Edildiğini Açıklarsa Ne Yapılmalı</a:t>
                      </a:r>
                    </a:p>
                    <a:p>
                      <a:pPr marL="620713" lvl="0" indent="-441325">
                        <a:buClr>
                          <a:srgbClr val="002060"/>
                        </a:buClr>
                        <a:buFont typeface="Wingdings" panose="05000000000000000000" pitchFamily="2" charset="2"/>
                        <a:buChar char="Ø"/>
                      </a:pPr>
                      <a:r>
                        <a:rPr lang="tr-TR" sz="2200" b="1" dirty="0" smtClean="0">
                          <a:solidFill>
                            <a:srgbClr val="002060"/>
                          </a:solidFill>
                          <a:latin typeface="Calibri" panose="020F0502020204030204" pitchFamily="34" charset="0"/>
                        </a:rPr>
                        <a:t>Çocuklarla İletişim Esnasında Dikkat Edilmesi Gerekenler</a:t>
                      </a:r>
                    </a:p>
                    <a:p>
                      <a:pPr marL="620713" lvl="0" indent="-441325">
                        <a:buClr>
                          <a:srgbClr val="002060"/>
                        </a:buClr>
                        <a:buFont typeface="Wingdings" panose="05000000000000000000" pitchFamily="2" charset="2"/>
                        <a:buChar char="Ø"/>
                      </a:pPr>
                      <a:r>
                        <a:rPr lang="tr-TR" sz="2200" b="1" dirty="0" smtClean="0">
                          <a:solidFill>
                            <a:srgbClr val="002060"/>
                          </a:solidFill>
                          <a:latin typeface="Calibri" panose="020F0502020204030204" pitchFamily="34" charset="0"/>
                        </a:rPr>
                        <a:t>İstismara Dair İpuçları Olabilecek Söylemler</a:t>
                      </a:r>
                    </a:p>
                    <a:p>
                      <a:pPr marL="620713" lvl="0" indent="-441325">
                        <a:buClr>
                          <a:srgbClr val="002060"/>
                        </a:buClr>
                        <a:buFont typeface="Wingdings" panose="05000000000000000000" pitchFamily="2" charset="2"/>
                        <a:buChar char="Ø"/>
                      </a:pPr>
                      <a:r>
                        <a:rPr lang="tr-TR" sz="2200" b="0" dirty="0" smtClean="0">
                          <a:solidFill>
                            <a:srgbClr val="002060"/>
                          </a:solidFill>
                          <a:latin typeface="Calibri" panose="020F0502020204030204" pitchFamily="34" charset="0"/>
                        </a:rPr>
                        <a:t>Zorunlu Bildirim Yapılması Gereken Kurumlar</a:t>
                      </a:r>
                    </a:p>
                    <a:p>
                      <a:pPr marL="620713" lvl="0" indent="-441325">
                        <a:buClr>
                          <a:srgbClr val="002060"/>
                        </a:buClr>
                        <a:buFont typeface="Wingdings" panose="05000000000000000000" pitchFamily="2" charset="2"/>
                        <a:buChar char="Ø"/>
                      </a:pPr>
                      <a:r>
                        <a:rPr lang="tr-TR" sz="2200" b="1" dirty="0" smtClean="0">
                          <a:solidFill>
                            <a:srgbClr val="002060"/>
                          </a:solidFill>
                          <a:latin typeface="Calibri" panose="020F0502020204030204" pitchFamily="34" charset="0"/>
                        </a:rPr>
                        <a:t>İstismar Olaylarında İzlenecek Yol</a:t>
                      </a:r>
                    </a:p>
                    <a:p>
                      <a:pPr marL="620713" lvl="0" indent="-441325">
                        <a:buClr>
                          <a:srgbClr val="002060"/>
                        </a:buClr>
                        <a:buFont typeface="Wingdings" panose="05000000000000000000" pitchFamily="2" charset="2"/>
                        <a:buChar char="Ø"/>
                      </a:pPr>
                      <a:r>
                        <a:rPr lang="tr-TR" sz="2200" b="0" dirty="0" smtClean="0">
                          <a:solidFill>
                            <a:srgbClr val="002060"/>
                          </a:solidFill>
                          <a:latin typeface="Calibri" panose="020F0502020204030204" pitchFamily="34" charset="0"/>
                        </a:rPr>
                        <a:t>Türk Hukuk Sisteminde Çocuk İstismarına Yönelik Hükümler</a:t>
                      </a:r>
                    </a:p>
                    <a:p>
                      <a:pPr marL="620713" lvl="0" indent="-441325">
                        <a:buClr>
                          <a:srgbClr val="002060"/>
                        </a:buClr>
                        <a:buFont typeface="Wingdings" panose="05000000000000000000" pitchFamily="2" charset="2"/>
                        <a:buChar char="Ø"/>
                      </a:pPr>
                      <a:endParaRPr lang="tr-TR" sz="2200" b="0" dirty="0" smtClean="0">
                        <a:solidFill>
                          <a:srgbClr val="002060"/>
                        </a:solidFill>
                        <a:latin typeface="Calibri" panose="020F0502020204030204" pitchFamily="34" charset="0"/>
                      </a:endParaRPr>
                    </a:p>
                  </a:txBody>
                  <a:tcPr marL="91444" marR="91444"/>
                </a:tc>
              </a:tr>
            </a:tbl>
          </a:graphicData>
        </a:graphic>
      </p:graphicFrame>
      <p:sp>
        <p:nvSpPr>
          <p:cNvPr id="5" name="4 Slayt Numarası Yer Tutucusu"/>
          <p:cNvSpPr>
            <a:spLocks noGrp="1"/>
          </p:cNvSpPr>
          <p:nvPr>
            <p:ph type="sldNum" sz="quarter" idx="16"/>
          </p:nvPr>
        </p:nvSpPr>
        <p:spPr/>
        <p:txBody>
          <a:bodyPr/>
          <a:lstStyle/>
          <a:p>
            <a:pPr>
              <a:defRPr/>
            </a:pPr>
            <a:fld id="{DE370DE7-A535-46D9-92B8-1E01689ABE5E}" type="slidenum">
              <a:rPr lang="en-US" smtClean="0"/>
              <a:pPr>
                <a:defRPr/>
              </a:pPr>
              <a:t>4</a:t>
            </a:fld>
            <a:endParaRPr lang="en-US" dirty="0"/>
          </a:p>
        </p:txBody>
      </p:sp>
    </p:spTree>
    <p:extLst>
      <p:ext uri="{BB962C8B-B14F-4D97-AF65-F5344CB8AC3E}">
        <p14:creationId xmlns:p14="http://schemas.microsoft.com/office/powerpoint/2010/main" xmlns="" val="427282314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Dikdörtgen 4"/>
          <p:cNvSpPr/>
          <p:nvPr/>
        </p:nvSpPr>
        <p:spPr>
          <a:xfrm>
            <a:off x="1127125" y="684213"/>
            <a:ext cx="9764713" cy="1076325"/>
          </a:xfrm>
          <a:prstGeom prst="rect">
            <a:avLst/>
          </a:prstGeom>
        </p:spPr>
        <p:txBody>
          <a:bodyPr>
            <a:spAutoFit/>
          </a:bodyPr>
          <a:lstStyle/>
          <a:p>
            <a:pPr algn="ctr" fontAlgn="auto">
              <a:spcBef>
                <a:spcPts val="0"/>
              </a:spcBef>
              <a:spcAft>
                <a:spcPts val="0"/>
              </a:spcAft>
              <a:defRPr/>
            </a:pPr>
            <a:r>
              <a:rPr lang="tr-TR" altLang="tr-TR" sz="3200" b="1" dirty="0">
                <a:solidFill>
                  <a:srgbClr val="002060"/>
                </a:solidFill>
                <a:latin typeface="Calibri" panose="020F0502020204030204" pitchFamily="34" charset="0"/>
                <a:ea typeface="+mj-ea"/>
                <a:cs typeface="+mj-cs"/>
              </a:rPr>
              <a:t>CİNSEL İSTİSMAR MAĞDURLARININ </a:t>
            </a:r>
          </a:p>
          <a:p>
            <a:pPr algn="ctr" fontAlgn="auto">
              <a:spcBef>
                <a:spcPts val="0"/>
              </a:spcBef>
              <a:spcAft>
                <a:spcPts val="0"/>
              </a:spcAft>
              <a:defRPr/>
            </a:pPr>
            <a:r>
              <a:rPr lang="tr-TR" altLang="tr-TR" sz="3200" b="1" dirty="0">
                <a:solidFill>
                  <a:srgbClr val="002060"/>
                </a:solidFill>
                <a:latin typeface="Calibri" panose="020F0502020204030204" pitchFamily="34" charset="0"/>
                <a:ea typeface="+mj-ea"/>
                <a:cs typeface="+mj-cs"/>
              </a:rPr>
              <a:t>CİNSİYETE GÖRE DAĞILIMI</a:t>
            </a:r>
            <a:endParaRPr lang="tr-TR" dirty="0">
              <a:solidFill>
                <a:srgbClr val="002060"/>
              </a:solidFill>
              <a:latin typeface="+mn-lt"/>
              <a:cs typeface="+mn-cs"/>
            </a:endParaRPr>
          </a:p>
        </p:txBody>
      </p:sp>
      <p:graphicFrame>
        <p:nvGraphicFramePr>
          <p:cNvPr id="58371" name="Grafik 7"/>
          <p:cNvGraphicFramePr>
            <a:graphicFrameLocks/>
          </p:cNvGraphicFramePr>
          <p:nvPr>
            <p:extLst>
              <p:ext uri="{D42A27DB-BD31-4B8C-83A1-F6EECF244321}">
                <p14:modId xmlns:p14="http://schemas.microsoft.com/office/powerpoint/2010/main" xmlns="" val="3548663109"/>
              </p:ext>
            </p:extLst>
          </p:nvPr>
        </p:nvGraphicFramePr>
        <p:xfrm>
          <a:off x="1584325" y="2057400"/>
          <a:ext cx="8664575" cy="3946525"/>
        </p:xfrm>
        <a:graphic>
          <a:graphicData uri="http://schemas.openxmlformats.org/presentationml/2006/ole">
            <p:oleObj spid="_x0000_s58406" name="Çalışma Sayfası" r:id="rId3" imgW="8667800" imgH="3943386" progId="Excel.Sheet.8">
              <p:embed/>
            </p:oleObj>
          </a:graphicData>
        </a:graphic>
      </p:graphicFrame>
      <p:sp>
        <p:nvSpPr>
          <p:cNvPr id="4" name="3 Slayt Numarası Yer Tutucusu"/>
          <p:cNvSpPr>
            <a:spLocks noGrp="1"/>
          </p:cNvSpPr>
          <p:nvPr>
            <p:ph type="sldNum" sz="quarter" idx="16"/>
          </p:nvPr>
        </p:nvSpPr>
        <p:spPr/>
        <p:txBody>
          <a:bodyPr/>
          <a:lstStyle/>
          <a:p>
            <a:pPr>
              <a:defRPr/>
            </a:pPr>
            <a:fld id="{4AD90AFA-9157-4D89-A24F-905CCE49AA18}" type="slidenum">
              <a:rPr lang="en-US" smtClean="0"/>
              <a:pPr>
                <a:defRPr/>
              </a:pPr>
              <a:t>40</a:t>
            </a:fld>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9394" name="Grafik 3"/>
          <p:cNvGraphicFramePr>
            <a:graphicFrameLocks/>
          </p:cNvGraphicFramePr>
          <p:nvPr/>
        </p:nvGraphicFramePr>
        <p:xfrm>
          <a:off x="1127125" y="1527175"/>
          <a:ext cx="9458325" cy="5016500"/>
        </p:xfrm>
        <a:graphic>
          <a:graphicData uri="http://schemas.openxmlformats.org/presentationml/2006/ole">
            <p:oleObj spid="_x0000_s59430" r:id="rId4" imgW="9455715" imgH="5017443" progId="Excel.Sheet.8">
              <p:embed/>
            </p:oleObj>
          </a:graphicData>
        </a:graphic>
      </p:graphicFrame>
      <p:sp>
        <p:nvSpPr>
          <p:cNvPr id="5" name="Dikdörtgen 4"/>
          <p:cNvSpPr/>
          <p:nvPr/>
        </p:nvSpPr>
        <p:spPr>
          <a:xfrm>
            <a:off x="1127125" y="684213"/>
            <a:ext cx="9764713" cy="1076325"/>
          </a:xfrm>
          <a:prstGeom prst="rect">
            <a:avLst/>
          </a:prstGeom>
        </p:spPr>
        <p:txBody>
          <a:bodyPr>
            <a:spAutoFit/>
          </a:bodyPr>
          <a:lstStyle/>
          <a:p>
            <a:pPr algn="ctr" fontAlgn="auto">
              <a:spcBef>
                <a:spcPts val="0"/>
              </a:spcBef>
              <a:spcAft>
                <a:spcPts val="0"/>
              </a:spcAft>
              <a:defRPr/>
            </a:pPr>
            <a:r>
              <a:rPr lang="tr-TR" altLang="tr-TR" sz="3200" b="1" dirty="0">
                <a:solidFill>
                  <a:srgbClr val="002060"/>
                </a:solidFill>
                <a:latin typeface="Calibri" panose="020F0502020204030204" pitchFamily="34" charset="0"/>
                <a:ea typeface="+mj-ea"/>
                <a:cs typeface="+mj-cs"/>
              </a:rPr>
              <a:t>CİNSEL İSTİSMAR MAĞDURLARININ </a:t>
            </a:r>
          </a:p>
          <a:p>
            <a:pPr algn="ctr" fontAlgn="auto">
              <a:spcBef>
                <a:spcPts val="0"/>
              </a:spcBef>
              <a:spcAft>
                <a:spcPts val="0"/>
              </a:spcAft>
              <a:defRPr/>
            </a:pPr>
            <a:r>
              <a:rPr lang="tr-TR" altLang="tr-TR" sz="3200" b="1" dirty="0">
                <a:solidFill>
                  <a:srgbClr val="002060"/>
                </a:solidFill>
                <a:latin typeface="Calibri" panose="020F0502020204030204" pitchFamily="34" charset="0"/>
                <a:ea typeface="+mj-ea"/>
                <a:cs typeface="+mj-cs"/>
              </a:rPr>
              <a:t>YAŞA GÖRE DAĞILIMI</a:t>
            </a:r>
            <a:endParaRPr lang="tr-TR" dirty="0">
              <a:solidFill>
                <a:srgbClr val="002060"/>
              </a:solidFill>
              <a:latin typeface="+mn-lt"/>
              <a:cs typeface="+mn-cs"/>
            </a:endParaRPr>
          </a:p>
        </p:txBody>
      </p:sp>
      <p:sp>
        <p:nvSpPr>
          <p:cNvPr id="4" name="3 Slayt Numarası Yer Tutucusu"/>
          <p:cNvSpPr>
            <a:spLocks noGrp="1"/>
          </p:cNvSpPr>
          <p:nvPr>
            <p:ph type="sldNum" sz="quarter" idx="16"/>
          </p:nvPr>
        </p:nvSpPr>
        <p:spPr/>
        <p:txBody>
          <a:bodyPr/>
          <a:lstStyle/>
          <a:p>
            <a:pPr>
              <a:defRPr/>
            </a:pPr>
            <a:fld id="{37E15FAD-0482-407D-98F9-FD564F6C9438}" type="slidenum">
              <a:rPr lang="en-US" smtClean="0"/>
              <a:pPr>
                <a:defRPr/>
              </a:pPr>
              <a:t>41</a:t>
            </a:fld>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Dikdörtgen 2"/>
          <p:cNvSpPr>
            <a:spLocks noChangeArrowheads="1"/>
          </p:cNvSpPr>
          <p:nvPr/>
        </p:nvSpPr>
        <p:spPr bwMode="auto">
          <a:xfrm>
            <a:off x="1100138" y="439738"/>
            <a:ext cx="10255250" cy="522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spcAft>
                <a:spcPts val="300"/>
              </a:spcAft>
              <a:buClr>
                <a:srgbClr val="7E9632"/>
              </a:buClr>
              <a:buSzPct val="130000"/>
              <a:buFont typeface="Georgia" pitchFamily="18" charset="0"/>
              <a:buChar char="*"/>
              <a:defRPr sz="2200">
                <a:solidFill>
                  <a:srgbClr val="404040"/>
                </a:solidFill>
                <a:latin typeface="Trebuchet MS" pitchFamily="34" charset="0"/>
              </a:defRPr>
            </a:lvl1pPr>
            <a:lvl2pPr marL="742950" indent="-285750" eaLnBrk="0" hangingPunct="0">
              <a:spcBef>
                <a:spcPct val="20000"/>
              </a:spcBef>
              <a:spcAft>
                <a:spcPts val="300"/>
              </a:spcAft>
              <a:buClr>
                <a:srgbClr val="7E9632"/>
              </a:buClr>
              <a:buSzPct val="130000"/>
              <a:buFont typeface="Georgia" pitchFamily="18" charset="0"/>
              <a:buChar char="*"/>
              <a:defRPr sz="2000">
                <a:solidFill>
                  <a:srgbClr val="404040"/>
                </a:solidFill>
                <a:latin typeface="Trebuchet MS" pitchFamily="34" charset="0"/>
              </a:defRPr>
            </a:lvl2pPr>
            <a:lvl3pPr marL="1143000" indent="-228600" eaLnBrk="0" hangingPunct="0">
              <a:spcBef>
                <a:spcPct val="20000"/>
              </a:spcBef>
              <a:spcAft>
                <a:spcPts val="300"/>
              </a:spcAft>
              <a:buClr>
                <a:srgbClr val="7E9632"/>
              </a:buClr>
              <a:buSzPct val="130000"/>
              <a:buFont typeface="Georgia" pitchFamily="18" charset="0"/>
              <a:buChar char="*"/>
              <a:defRPr sz="2400">
                <a:solidFill>
                  <a:srgbClr val="404040"/>
                </a:solidFill>
                <a:latin typeface="Trebuchet MS" pitchFamily="34" charset="0"/>
              </a:defRPr>
            </a:lvl3pPr>
            <a:lvl4pPr marL="1600200" indent="-228600" eaLnBrk="0" hangingPunct="0">
              <a:spcBef>
                <a:spcPct val="20000"/>
              </a:spcBef>
              <a:spcAft>
                <a:spcPts val="300"/>
              </a:spcAft>
              <a:buClr>
                <a:srgbClr val="7E9632"/>
              </a:buClr>
              <a:buSzPct val="130000"/>
              <a:buFont typeface="Georgia" pitchFamily="18" charset="0"/>
              <a:buChar char="*"/>
              <a:defRPr sz="1600">
                <a:solidFill>
                  <a:srgbClr val="404040"/>
                </a:solidFill>
                <a:latin typeface="Trebuchet MS" pitchFamily="34" charset="0"/>
              </a:defRPr>
            </a:lvl4pPr>
            <a:lvl5pPr marL="2057400" indent="-228600" eaLnBrk="0" hangingPunct="0">
              <a:spcBef>
                <a:spcPct val="20000"/>
              </a:spcBef>
              <a:spcAft>
                <a:spcPts val="300"/>
              </a:spcAft>
              <a:buClr>
                <a:srgbClr val="7E9632"/>
              </a:buClr>
              <a:buSzPct val="130000"/>
              <a:buFont typeface="Georgia" pitchFamily="18" charset="0"/>
              <a:buChar char="*"/>
              <a:defRPr sz="1400">
                <a:solidFill>
                  <a:srgbClr val="404040"/>
                </a:solidFill>
                <a:latin typeface="Trebuchet MS" pitchFamily="34" charset="0"/>
              </a:defRPr>
            </a:lvl5pPr>
            <a:lvl6pPr marL="2514600" indent="-228600" defTabSz="457200" eaLnBrk="0" fontAlgn="base" hangingPunct="0">
              <a:spcBef>
                <a:spcPct val="20000"/>
              </a:spcBef>
              <a:spcAft>
                <a:spcPts val="300"/>
              </a:spcAft>
              <a:buClr>
                <a:srgbClr val="7E9632"/>
              </a:buClr>
              <a:buSzPct val="130000"/>
              <a:buFont typeface="Georgia" pitchFamily="18" charset="0"/>
              <a:buChar char="*"/>
              <a:defRPr sz="1400">
                <a:solidFill>
                  <a:srgbClr val="404040"/>
                </a:solidFill>
                <a:latin typeface="Trebuchet MS" pitchFamily="34" charset="0"/>
              </a:defRPr>
            </a:lvl6pPr>
            <a:lvl7pPr marL="2971800" indent="-228600" defTabSz="457200" eaLnBrk="0" fontAlgn="base" hangingPunct="0">
              <a:spcBef>
                <a:spcPct val="20000"/>
              </a:spcBef>
              <a:spcAft>
                <a:spcPts val="300"/>
              </a:spcAft>
              <a:buClr>
                <a:srgbClr val="7E9632"/>
              </a:buClr>
              <a:buSzPct val="130000"/>
              <a:buFont typeface="Georgia" pitchFamily="18" charset="0"/>
              <a:buChar char="*"/>
              <a:defRPr sz="1400">
                <a:solidFill>
                  <a:srgbClr val="404040"/>
                </a:solidFill>
                <a:latin typeface="Trebuchet MS" pitchFamily="34" charset="0"/>
              </a:defRPr>
            </a:lvl7pPr>
            <a:lvl8pPr marL="3429000" indent="-228600" defTabSz="457200" eaLnBrk="0" fontAlgn="base" hangingPunct="0">
              <a:spcBef>
                <a:spcPct val="20000"/>
              </a:spcBef>
              <a:spcAft>
                <a:spcPts val="300"/>
              </a:spcAft>
              <a:buClr>
                <a:srgbClr val="7E9632"/>
              </a:buClr>
              <a:buSzPct val="130000"/>
              <a:buFont typeface="Georgia" pitchFamily="18" charset="0"/>
              <a:buChar char="*"/>
              <a:defRPr sz="1400">
                <a:solidFill>
                  <a:srgbClr val="404040"/>
                </a:solidFill>
                <a:latin typeface="Trebuchet MS" pitchFamily="34" charset="0"/>
              </a:defRPr>
            </a:lvl8pPr>
            <a:lvl9pPr marL="3886200" indent="-228600" defTabSz="457200" eaLnBrk="0" fontAlgn="base" hangingPunct="0">
              <a:spcBef>
                <a:spcPct val="20000"/>
              </a:spcBef>
              <a:spcAft>
                <a:spcPts val="300"/>
              </a:spcAft>
              <a:buClr>
                <a:srgbClr val="7E9632"/>
              </a:buClr>
              <a:buSzPct val="130000"/>
              <a:buFont typeface="Georgia" pitchFamily="18" charset="0"/>
              <a:buChar char="*"/>
              <a:defRPr sz="1400">
                <a:solidFill>
                  <a:srgbClr val="404040"/>
                </a:solidFill>
                <a:latin typeface="Trebuchet MS" pitchFamily="34" charset="0"/>
              </a:defRPr>
            </a:lvl9pPr>
          </a:lstStyle>
          <a:p>
            <a:pPr algn="ctr" eaLnBrk="1" hangingPunct="1">
              <a:spcBef>
                <a:spcPct val="0"/>
              </a:spcBef>
              <a:spcAft>
                <a:spcPct val="0"/>
              </a:spcAft>
              <a:buClrTx/>
              <a:buSzTx/>
              <a:buFontTx/>
              <a:buNone/>
            </a:pPr>
            <a:r>
              <a:rPr lang="tr-TR" altLang="tr-TR" sz="2800" b="1">
                <a:solidFill>
                  <a:srgbClr val="0C22F2"/>
                </a:solidFill>
                <a:latin typeface="Calibri" pitchFamily="34" charset="0"/>
              </a:rPr>
              <a:t>İHMAL VE İSTİSMAR RİSKİNİ ARTIRAN FAKTÖRLER</a:t>
            </a:r>
          </a:p>
        </p:txBody>
      </p:sp>
      <p:sp>
        <p:nvSpPr>
          <p:cNvPr id="4" name="3 Slayt Numarası Yer Tutucusu"/>
          <p:cNvSpPr>
            <a:spLocks noGrp="1"/>
          </p:cNvSpPr>
          <p:nvPr>
            <p:ph type="sldNum" sz="quarter" idx="17"/>
          </p:nvPr>
        </p:nvSpPr>
        <p:spPr/>
        <p:txBody>
          <a:bodyPr/>
          <a:lstStyle/>
          <a:p>
            <a:pPr>
              <a:defRPr/>
            </a:pPr>
            <a:fld id="{21C88BD4-9FFA-439B-9E76-5B675093059F}" type="slidenum">
              <a:rPr lang="en-US" smtClean="0"/>
              <a:pPr>
                <a:defRPr/>
              </a:pPr>
              <a:t>42</a:t>
            </a:fld>
            <a:endParaRPr lang="en-US" dirty="0"/>
          </a:p>
        </p:txBody>
      </p:sp>
      <p:pic>
        <p:nvPicPr>
          <p:cNvPr id="60421" name="Picture 2" descr="C:\Users\Casper\Downloads\wheelchair ENGELLİ.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9499600" y="1334093"/>
            <a:ext cx="2206625" cy="2022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0422" name="Picture 3" descr="C:\Users\Casper\Downloads\kirikkale-de-aile-ici-siddet-semineri-4471652_5591_o.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875463" y="1334093"/>
            <a:ext cx="2473325" cy="2022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0423"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954838" y="3718518"/>
            <a:ext cx="4637087" cy="2441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Yuvarlatılmış Dikdörtgen 8"/>
          <p:cNvSpPr/>
          <p:nvPr/>
        </p:nvSpPr>
        <p:spPr>
          <a:xfrm>
            <a:off x="1100138" y="1327084"/>
            <a:ext cx="4861560" cy="100584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tr-TR" sz="3600" dirty="0" smtClean="0">
                <a:solidFill>
                  <a:srgbClr val="002060"/>
                </a:solidFill>
                <a:latin typeface="Calibri" panose="020F0502020204030204" pitchFamily="34" charset="0"/>
              </a:rPr>
              <a:t>ÇOCUK</a:t>
            </a:r>
            <a:endParaRPr lang="tr-TR" sz="3600" dirty="0">
              <a:solidFill>
                <a:srgbClr val="002060"/>
              </a:solidFill>
              <a:latin typeface="Calibri" panose="020F0502020204030204" pitchFamily="34" charset="0"/>
            </a:endParaRPr>
          </a:p>
          <a:p>
            <a:pPr algn="ctr"/>
            <a:endParaRPr lang="tr-TR" dirty="0"/>
          </a:p>
        </p:txBody>
      </p:sp>
      <p:sp>
        <p:nvSpPr>
          <p:cNvPr id="10" name="Yuvarlatılmış Dikdörtgen 9"/>
          <p:cNvSpPr/>
          <p:nvPr/>
        </p:nvSpPr>
        <p:spPr>
          <a:xfrm>
            <a:off x="1100138" y="2561524"/>
            <a:ext cx="4861560" cy="100584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tr-TR" sz="3600" dirty="0" smtClean="0">
                <a:solidFill>
                  <a:srgbClr val="002060"/>
                </a:solidFill>
                <a:latin typeface="Calibri" panose="020F0502020204030204" pitchFamily="34" charset="0"/>
              </a:rPr>
              <a:t>AİLE</a:t>
            </a:r>
            <a:endParaRPr lang="tr-TR" sz="3600" dirty="0">
              <a:solidFill>
                <a:srgbClr val="002060"/>
              </a:solidFill>
              <a:latin typeface="Calibri" panose="020F0502020204030204" pitchFamily="34" charset="0"/>
            </a:endParaRPr>
          </a:p>
          <a:p>
            <a:pPr algn="ctr"/>
            <a:endParaRPr lang="tr-TR" dirty="0"/>
          </a:p>
        </p:txBody>
      </p:sp>
      <p:sp>
        <p:nvSpPr>
          <p:cNvPr id="11" name="Yuvarlatılmış Dikdörtgen 10"/>
          <p:cNvSpPr/>
          <p:nvPr/>
        </p:nvSpPr>
        <p:spPr>
          <a:xfrm>
            <a:off x="1100138" y="3811204"/>
            <a:ext cx="4861560" cy="100584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tr-TR" sz="3600" dirty="0" smtClean="0">
                <a:solidFill>
                  <a:srgbClr val="002060"/>
                </a:solidFill>
                <a:latin typeface="Calibri" panose="020F0502020204030204" pitchFamily="34" charset="0"/>
              </a:rPr>
              <a:t>TOPLUM</a:t>
            </a:r>
            <a:endParaRPr lang="tr-TR" sz="3600" dirty="0">
              <a:solidFill>
                <a:srgbClr val="002060"/>
              </a:solidFill>
              <a:latin typeface="Calibri" panose="020F0502020204030204" pitchFamily="34" charset="0"/>
            </a:endParaRPr>
          </a:p>
          <a:p>
            <a:pPr algn="ctr"/>
            <a:endParaRPr lang="tr-TR" dirty="0"/>
          </a:p>
        </p:txBody>
      </p:sp>
      <p:sp>
        <p:nvSpPr>
          <p:cNvPr id="12" name="Yuvarlatılmış Dikdörtgen 11"/>
          <p:cNvSpPr/>
          <p:nvPr/>
        </p:nvSpPr>
        <p:spPr>
          <a:xfrm>
            <a:off x="1100138" y="4999924"/>
            <a:ext cx="4861560" cy="100584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tr-TR" sz="3600" dirty="0" smtClean="0">
                <a:solidFill>
                  <a:srgbClr val="002060"/>
                </a:solidFill>
                <a:latin typeface="Calibri" panose="020F0502020204030204" pitchFamily="34" charset="0"/>
              </a:rPr>
              <a:t>İNTERNET VE MEDYA</a:t>
            </a:r>
            <a:endParaRPr lang="tr-TR" sz="3600" dirty="0">
              <a:solidFill>
                <a:srgbClr val="002060"/>
              </a:solidFill>
              <a:latin typeface="Calibri" panose="020F0502020204030204" pitchFamily="34" charset="0"/>
            </a:endParaRPr>
          </a:p>
          <a:p>
            <a:pPr algn="ctr"/>
            <a:endParaRPr lang="tr-TR"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42" name="Başlık 1"/>
          <p:cNvSpPr>
            <a:spLocks noGrp="1"/>
          </p:cNvSpPr>
          <p:nvPr>
            <p:ph type="title"/>
          </p:nvPr>
        </p:nvSpPr>
        <p:spPr bwMode="auto">
          <a:xfrm>
            <a:off x="317500" y="473075"/>
            <a:ext cx="11552238" cy="1143000"/>
          </a:xfrm>
        </p:spPr>
        <p:txBody>
          <a:bodyPr wrap="square" numCol="1" compatLnSpc="1">
            <a:prstTxWarp prst="textNoShape">
              <a:avLst/>
            </a:prstTxWarp>
          </a:bodyPr>
          <a:lstStyle/>
          <a:p>
            <a:pPr marL="0" indent="0" algn="ctr" eaLnBrk="1" hangingPunct="1">
              <a:buFont typeface="Georgia" pitchFamily="18" charset="0"/>
              <a:buNone/>
            </a:pPr>
            <a:r>
              <a:rPr lang="tr-TR" altLang="tr-TR" sz="3600" smtClean="0">
                <a:solidFill>
                  <a:srgbClr val="002060"/>
                </a:solidFill>
                <a:effectLst/>
                <a:latin typeface="Calibri" pitchFamily="34" charset="0"/>
              </a:rPr>
              <a:t>ÇOCUKLUK ÇAĞINDAKİ İSTİSMARIN </a:t>
            </a:r>
            <a:br>
              <a:rPr lang="tr-TR" altLang="tr-TR" sz="3600" smtClean="0">
                <a:solidFill>
                  <a:srgbClr val="002060"/>
                </a:solidFill>
                <a:effectLst/>
                <a:latin typeface="Calibri" pitchFamily="34" charset="0"/>
              </a:rPr>
            </a:br>
            <a:r>
              <a:rPr lang="tr-TR" altLang="tr-TR" sz="3600" smtClean="0">
                <a:solidFill>
                  <a:srgbClr val="002060"/>
                </a:solidFill>
                <a:effectLst/>
                <a:latin typeface="Calibri" pitchFamily="34" charset="0"/>
              </a:rPr>
              <a:t>UZUN DÖNEMDEKİ ETKİLERİ</a:t>
            </a:r>
          </a:p>
        </p:txBody>
      </p:sp>
      <p:sp>
        <p:nvSpPr>
          <p:cNvPr id="3" name="İçerik Yer Tutucusu 2"/>
          <p:cNvSpPr>
            <a:spLocks noGrp="1"/>
          </p:cNvSpPr>
          <p:nvPr>
            <p:ph sz="quarter" idx="13"/>
          </p:nvPr>
        </p:nvSpPr>
        <p:spPr>
          <a:xfrm>
            <a:off x="310243" y="2222862"/>
            <a:ext cx="11397343" cy="3361509"/>
          </a:xfrm>
          <a:ln>
            <a:miter lim="800000"/>
            <a:headEnd/>
            <a:tailEnd/>
          </a:ln>
          <a:extLst/>
        </p:spPr>
        <p:txBody>
          <a:bodyPr numCol="2" rtlCol="0">
            <a:noAutofit/>
          </a:bodyPr>
          <a:lstStyle/>
          <a:p>
            <a:pPr indent="-182880" eaLnBrk="1" fontAlgn="auto" hangingPunct="1">
              <a:lnSpc>
                <a:spcPct val="150000"/>
              </a:lnSpc>
              <a:spcBef>
                <a:spcPts val="0"/>
              </a:spcBef>
              <a:spcAft>
                <a:spcPts val="0"/>
              </a:spcAft>
              <a:buClr>
                <a:srgbClr val="002060"/>
              </a:buClr>
              <a:buFont typeface="Wingdings" panose="05000000000000000000" pitchFamily="2" charset="2"/>
              <a:buChar char="Ø"/>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tr-TR" sz="2400" dirty="0" smtClean="0">
                <a:solidFill>
                  <a:srgbClr val="002060"/>
                </a:solidFill>
                <a:latin typeface="Calibri" panose="020F0502020204030204" pitchFamily="34" charset="0"/>
              </a:rPr>
              <a:t>Kaygı Bozuklukları ve </a:t>
            </a:r>
            <a:r>
              <a:rPr lang="en-US" sz="2400" dirty="0" err="1" smtClean="0">
                <a:solidFill>
                  <a:srgbClr val="002060"/>
                </a:solidFill>
                <a:latin typeface="Calibri" panose="020F0502020204030204" pitchFamily="34" charset="0"/>
              </a:rPr>
              <a:t>Depresyon</a:t>
            </a:r>
            <a:endParaRPr lang="tr-TR" sz="2400" dirty="0" smtClean="0">
              <a:solidFill>
                <a:srgbClr val="002060"/>
              </a:solidFill>
              <a:latin typeface="Calibri" panose="020F0502020204030204" pitchFamily="34" charset="0"/>
            </a:endParaRPr>
          </a:p>
          <a:p>
            <a:pPr indent="-182880" eaLnBrk="1" fontAlgn="auto" hangingPunct="1">
              <a:lnSpc>
                <a:spcPct val="150000"/>
              </a:lnSpc>
              <a:spcBef>
                <a:spcPts val="0"/>
              </a:spcBef>
              <a:spcAft>
                <a:spcPts val="0"/>
              </a:spcAft>
              <a:buClr>
                <a:srgbClr val="002060"/>
              </a:buClr>
              <a:buFont typeface="Wingdings" panose="05000000000000000000" pitchFamily="2" charset="2"/>
              <a:buChar char="Ø"/>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tr-TR" sz="2400" dirty="0" smtClean="0">
                <a:solidFill>
                  <a:srgbClr val="002060"/>
                </a:solidFill>
                <a:latin typeface="Calibri" panose="020F0502020204030204" pitchFamily="34" charset="0"/>
              </a:rPr>
              <a:t>Kişilik Bozuklukları</a:t>
            </a:r>
          </a:p>
          <a:p>
            <a:pPr indent="-182880" eaLnBrk="1" fontAlgn="auto" hangingPunct="1">
              <a:lnSpc>
                <a:spcPct val="150000"/>
              </a:lnSpc>
              <a:spcBef>
                <a:spcPts val="0"/>
              </a:spcBef>
              <a:spcAft>
                <a:spcPts val="0"/>
              </a:spcAft>
              <a:buClr>
                <a:srgbClr val="002060"/>
              </a:buClr>
              <a:buFont typeface="Wingdings" panose="05000000000000000000" pitchFamily="2" charset="2"/>
              <a:buChar char="Ø"/>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tr-TR" sz="2400" dirty="0" smtClean="0">
                <a:solidFill>
                  <a:srgbClr val="002060"/>
                </a:solidFill>
                <a:latin typeface="Calibri" panose="020F0502020204030204" pitchFamily="34" charset="0"/>
              </a:rPr>
              <a:t>Cinsel Sorunlar</a:t>
            </a:r>
          </a:p>
          <a:p>
            <a:pPr indent="-182880" eaLnBrk="1" fontAlgn="auto" hangingPunct="1">
              <a:lnSpc>
                <a:spcPct val="150000"/>
              </a:lnSpc>
              <a:spcBef>
                <a:spcPts val="0"/>
              </a:spcBef>
              <a:spcAft>
                <a:spcPts val="0"/>
              </a:spcAft>
              <a:buClr>
                <a:srgbClr val="002060"/>
              </a:buClr>
              <a:buFont typeface="Wingdings" panose="05000000000000000000" pitchFamily="2" charset="2"/>
              <a:buChar char="Ø"/>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tr-TR" sz="2400" dirty="0" smtClean="0">
                <a:solidFill>
                  <a:srgbClr val="002060"/>
                </a:solidFill>
                <a:latin typeface="Calibri" panose="020F0502020204030204" pitchFamily="34" charset="0"/>
              </a:rPr>
              <a:t>İlişki ve </a:t>
            </a:r>
            <a:r>
              <a:rPr lang="tr-TR" sz="2400" dirty="0">
                <a:solidFill>
                  <a:srgbClr val="002060"/>
                </a:solidFill>
                <a:latin typeface="Calibri" panose="020F0502020204030204" pitchFamily="34" charset="0"/>
              </a:rPr>
              <a:t>İletişim Sorunları </a:t>
            </a:r>
            <a:r>
              <a:rPr lang="tr-TR" sz="2400" dirty="0" smtClean="0">
                <a:solidFill>
                  <a:srgbClr val="002060"/>
                </a:solidFill>
                <a:latin typeface="Calibri" panose="020F0502020204030204" pitchFamily="34" charset="0"/>
              </a:rPr>
              <a:t>Kendine Zarar Verme</a:t>
            </a:r>
          </a:p>
          <a:p>
            <a:pPr indent="-182880" eaLnBrk="1" fontAlgn="auto" hangingPunct="1">
              <a:lnSpc>
                <a:spcPct val="150000"/>
              </a:lnSpc>
              <a:spcBef>
                <a:spcPts val="0"/>
              </a:spcBef>
              <a:spcAft>
                <a:spcPts val="0"/>
              </a:spcAft>
              <a:buClr>
                <a:srgbClr val="002060"/>
              </a:buClr>
              <a:buFont typeface="Wingdings" panose="05000000000000000000" pitchFamily="2" charset="2"/>
              <a:buChar char="Ø"/>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tr-TR" sz="2400" dirty="0" smtClean="0">
                <a:solidFill>
                  <a:srgbClr val="002060"/>
                </a:solidFill>
                <a:latin typeface="Calibri" panose="020F0502020204030204" pitchFamily="34" charset="0"/>
              </a:rPr>
              <a:t>İntihar G</a:t>
            </a:r>
            <a:r>
              <a:rPr lang="en-US" sz="2400" dirty="0" err="1" smtClean="0">
                <a:solidFill>
                  <a:srgbClr val="002060"/>
                </a:solidFill>
                <a:latin typeface="Calibri" panose="020F0502020204030204" pitchFamily="34" charset="0"/>
              </a:rPr>
              <a:t>irişim</a:t>
            </a:r>
            <a:r>
              <a:rPr lang="tr-TR" sz="2400" dirty="0" err="1" smtClean="0">
                <a:solidFill>
                  <a:srgbClr val="002060"/>
                </a:solidFill>
                <a:latin typeface="Calibri" panose="020F0502020204030204" pitchFamily="34" charset="0"/>
              </a:rPr>
              <a:t>ler</a:t>
            </a:r>
            <a:r>
              <a:rPr lang="en-US" sz="2400" dirty="0" err="1" smtClean="0">
                <a:solidFill>
                  <a:srgbClr val="002060"/>
                </a:solidFill>
                <a:latin typeface="Calibri" panose="020F0502020204030204" pitchFamily="34" charset="0"/>
              </a:rPr>
              <a:t>i</a:t>
            </a:r>
            <a:endParaRPr lang="en-US" sz="2400" dirty="0" smtClean="0">
              <a:solidFill>
                <a:srgbClr val="002060"/>
              </a:solidFill>
              <a:latin typeface="Calibri" panose="020F0502020204030204" pitchFamily="34" charset="0"/>
            </a:endParaRPr>
          </a:p>
          <a:p>
            <a:pPr marL="620713" eaLnBrk="1" fontAlgn="auto" hangingPunct="1">
              <a:lnSpc>
                <a:spcPct val="150000"/>
              </a:lnSpc>
              <a:spcBef>
                <a:spcPts val="0"/>
              </a:spcBef>
              <a:spcAft>
                <a:spcPts val="0"/>
              </a:spcAft>
              <a:buClr>
                <a:srgbClr val="002060"/>
              </a:buClr>
              <a:buFont typeface="Wingdings" panose="05000000000000000000" pitchFamily="2" charset="2"/>
              <a:buChar char="Ø"/>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US" sz="2400" dirty="0" err="1" smtClean="0">
                <a:solidFill>
                  <a:srgbClr val="002060"/>
                </a:solidFill>
                <a:latin typeface="Calibri" panose="020F0502020204030204" pitchFamily="34" charset="0"/>
              </a:rPr>
              <a:t>Madde</a:t>
            </a:r>
            <a:r>
              <a:rPr lang="en-US" sz="2400" dirty="0" smtClean="0">
                <a:solidFill>
                  <a:srgbClr val="002060"/>
                </a:solidFill>
                <a:latin typeface="Calibri" panose="020F0502020204030204" pitchFamily="34" charset="0"/>
              </a:rPr>
              <a:t> </a:t>
            </a:r>
            <a:r>
              <a:rPr lang="tr-TR" sz="2400" dirty="0" smtClean="0">
                <a:solidFill>
                  <a:srgbClr val="002060"/>
                </a:solidFill>
                <a:latin typeface="Calibri" panose="020F0502020204030204" pitchFamily="34" charset="0"/>
              </a:rPr>
              <a:t>B</a:t>
            </a:r>
            <a:r>
              <a:rPr lang="en-US" sz="2400" dirty="0" err="1" smtClean="0">
                <a:solidFill>
                  <a:srgbClr val="002060"/>
                </a:solidFill>
                <a:latin typeface="Calibri" panose="020F0502020204030204" pitchFamily="34" charset="0"/>
              </a:rPr>
              <a:t>ağımlılığı</a:t>
            </a:r>
            <a:endParaRPr lang="en-US" sz="2400" dirty="0" smtClean="0">
              <a:solidFill>
                <a:srgbClr val="002060"/>
              </a:solidFill>
              <a:latin typeface="Calibri" panose="020F0502020204030204" pitchFamily="34" charset="0"/>
            </a:endParaRPr>
          </a:p>
          <a:p>
            <a:pPr marL="620713" eaLnBrk="1" fontAlgn="auto" hangingPunct="1">
              <a:lnSpc>
                <a:spcPct val="150000"/>
              </a:lnSpc>
              <a:spcBef>
                <a:spcPts val="0"/>
              </a:spcBef>
              <a:spcAft>
                <a:spcPts val="0"/>
              </a:spcAft>
              <a:buClr>
                <a:srgbClr val="002060"/>
              </a:buClr>
              <a:buFont typeface="Wingdings" panose="05000000000000000000" pitchFamily="2" charset="2"/>
              <a:buChar char="Ø"/>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US" sz="2400" dirty="0" err="1" smtClean="0">
                <a:solidFill>
                  <a:srgbClr val="002060"/>
                </a:solidFill>
                <a:latin typeface="Calibri" panose="020F0502020204030204" pitchFamily="34" charset="0"/>
              </a:rPr>
              <a:t>Özgüven</a:t>
            </a:r>
            <a:r>
              <a:rPr lang="en-US" sz="2400" dirty="0" smtClean="0">
                <a:solidFill>
                  <a:srgbClr val="002060"/>
                </a:solidFill>
                <a:latin typeface="Calibri" panose="020F0502020204030204" pitchFamily="34" charset="0"/>
              </a:rPr>
              <a:t> </a:t>
            </a:r>
            <a:r>
              <a:rPr lang="tr-TR" sz="2400" dirty="0" smtClean="0">
                <a:solidFill>
                  <a:srgbClr val="002060"/>
                </a:solidFill>
                <a:latin typeface="Calibri" panose="020F0502020204030204" pitchFamily="34" charset="0"/>
              </a:rPr>
              <a:t>E</a:t>
            </a:r>
            <a:r>
              <a:rPr lang="en-US" sz="2400" dirty="0" err="1" smtClean="0">
                <a:solidFill>
                  <a:srgbClr val="002060"/>
                </a:solidFill>
                <a:latin typeface="Calibri" panose="020F0502020204030204" pitchFamily="34" charset="0"/>
              </a:rPr>
              <a:t>ksikliği</a:t>
            </a:r>
            <a:endParaRPr lang="en-US" sz="2400" dirty="0" smtClean="0">
              <a:solidFill>
                <a:srgbClr val="002060"/>
              </a:solidFill>
              <a:latin typeface="Calibri" panose="020F0502020204030204" pitchFamily="34" charset="0"/>
            </a:endParaRPr>
          </a:p>
          <a:p>
            <a:pPr marL="620713" eaLnBrk="1" fontAlgn="auto" hangingPunct="1">
              <a:lnSpc>
                <a:spcPct val="150000"/>
              </a:lnSpc>
              <a:spcBef>
                <a:spcPts val="0"/>
              </a:spcBef>
              <a:spcAft>
                <a:spcPts val="0"/>
              </a:spcAft>
              <a:buClr>
                <a:srgbClr val="002060"/>
              </a:buClr>
              <a:buFont typeface="Wingdings" panose="05000000000000000000" pitchFamily="2" charset="2"/>
              <a:buChar char="Ø"/>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US" sz="2400" dirty="0" err="1" smtClean="0">
                <a:solidFill>
                  <a:srgbClr val="002060"/>
                </a:solidFill>
                <a:latin typeface="Calibri" panose="020F0502020204030204" pitchFamily="34" charset="0"/>
              </a:rPr>
              <a:t>Güven</a:t>
            </a:r>
            <a:r>
              <a:rPr lang="en-US" sz="2400" dirty="0" smtClean="0">
                <a:solidFill>
                  <a:srgbClr val="002060"/>
                </a:solidFill>
                <a:latin typeface="Calibri" panose="020F0502020204030204" pitchFamily="34" charset="0"/>
              </a:rPr>
              <a:t> </a:t>
            </a:r>
            <a:r>
              <a:rPr lang="tr-TR" sz="2400" dirty="0" err="1">
                <a:solidFill>
                  <a:srgbClr val="002060"/>
                </a:solidFill>
                <a:latin typeface="Calibri" panose="020F0502020204030204" pitchFamily="34" charset="0"/>
              </a:rPr>
              <a:t>v</a:t>
            </a:r>
            <a:r>
              <a:rPr lang="en-US" sz="2400" dirty="0" smtClean="0">
                <a:solidFill>
                  <a:srgbClr val="002060"/>
                </a:solidFill>
                <a:latin typeface="Calibri" panose="020F0502020204030204" pitchFamily="34" charset="0"/>
              </a:rPr>
              <a:t>e </a:t>
            </a:r>
            <a:r>
              <a:rPr lang="tr-TR" sz="2400" dirty="0" smtClean="0">
                <a:solidFill>
                  <a:srgbClr val="002060"/>
                </a:solidFill>
                <a:latin typeface="Calibri" panose="020F0502020204030204" pitchFamily="34" charset="0"/>
              </a:rPr>
              <a:t>Ö</a:t>
            </a:r>
            <a:r>
              <a:rPr lang="en-US" sz="2400" dirty="0" err="1" smtClean="0">
                <a:solidFill>
                  <a:srgbClr val="002060"/>
                </a:solidFill>
                <a:latin typeface="Calibri" panose="020F0502020204030204" pitchFamily="34" charset="0"/>
              </a:rPr>
              <a:t>zel</a:t>
            </a:r>
            <a:r>
              <a:rPr lang="en-US" sz="2400" dirty="0" smtClean="0">
                <a:solidFill>
                  <a:srgbClr val="002060"/>
                </a:solidFill>
                <a:latin typeface="Calibri" panose="020F0502020204030204" pitchFamily="34" charset="0"/>
              </a:rPr>
              <a:t> </a:t>
            </a:r>
            <a:r>
              <a:rPr lang="tr-TR" sz="2400" dirty="0" smtClean="0">
                <a:solidFill>
                  <a:srgbClr val="002060"/>
                </a:solidFill>
                <a:latin typeface="Calibri" panose="020F0502020204030204" pitchFamily="34" charset="0"/>
              </a:rPr>
              <a:t>Y</a:t>
            </a:r>
            <a:r>
              <a:rPr lang="en-US" sz="2400" dirty="0" err="1" smtClean="0">
                <a:solidFill>
                  <a:srgbClr val="002060"/>
                </a:solidFill>
                <a:latin typeface="Calibri" panose="020F0502020204030204" pitchFamily="34" charset="0"/>
              </a:rPr>
              <a:t>aşamla</a:t>
            </a:r>
            <a:r>
              <a:rPr lang="en-US" sz="2400" dirty="0" smtClean="0">
                <a:solidFill>
                  <a:srgbClr val="002060"/>
                </a:solidFill>
                <a:latin typeface="Calibri" panose="020F0502020204030204" pitchFamily="34" charset="0"/>
              </a:rPr>
              <a:t> </a:t>
            </a:r>
            <a:r>
              <a:rPr lang="tr-TR" sz="2400" dirty="0" smtClean="0">
                <a:solidFill>
                  <a:srgbClr val="002060"/>
                </a:solidFill>
                <a:latin typeface="Calibri" panose="020F0502020204030204" pitchFamily="34" charset="0"/>
              </a:rPr>
              <a:t>İ</a:t>
            </a:r>
            <a:r>
              <a:rPr lang="en-US" sz="2400" dirty="0" err="1" smtClean="0">
                <a:solidFill>
                  <a:srgbClr val="002060"/>
                </a:solidFill>
                <a:latin typeface="Calibri" panose="020F0502020204030204" pitchFamily="34" charset="0"/>
              </a:rPr>
              <a:t>lgili</a:t>
            </a:r>
            <a:r>
              <a:rPr lang="en-US" sz="2400" dirty="0" smtClean="0">
                <a:solidFill>
                  <a:srgbClr val="002060"/>
                </a:solidFill>
                <a:latin typeface="Calibri" panose="020F0502020204030204" pitchFamily="34" charset="0"/>
              </a:rPr>
              <a:t> </a:t>
            </a:r>
            <a:r>
              <a:rPr lang="tr-TR" sz="2400" dirty="0" smtClean="0">
                <a:solidFill>
                  <a:srgbClr val="002060"/>
                </a:solidFill>
                <a:latin typeface="Calibri" panose="020F0502020204030204" pitchFamily="34" charset="0"/>
              </a:rPr>
              <a:t>S</a:t>
            </a:r>
            <a:r>
              <a:rPr lang="en-US" sz="2400" dirty="0" err="1" smtClean="0">
                <a:solidFill>
                  <a:srgbClr val="002060"/>
                </a:solidFill>
                <a:latin typeface="Calibri" panose="020F0502020204030204" pitchFamily="34" charset="0"/>
              </a:rPr>
              <a:t>orunlar</a:t>
            </a:r>
            <a:endParaRPr lang="tr-TR" sz="2400" dirty="0" smtClean="0">
              <a:solidFill>
                <a:srgbClr val="002060"/>
              </a:solidFill>
              <a:latin typeface="Calibri" panose="020F0502020204030204" pitchFamily="34" charset="0"/>
            </a:endParaRPr>
          </a:p>
          <a:p>
            <a:pPr marL="620713" eaLnBrk="1" fontAlgn="auto" hangingPunct="1">
              <a:lnSpc>
                <a:spcPct val="150000"/>
              </a:lnSpc>
              <a:spcBef>
                <a:spcPts val="0"/>
              </a:spcBef>
              <a:spcAft>
                <a:spcPts val="0"/>
              </a:spcAft>
              <a:buClr>
                <a:srgbClr val="002060"/>
              </a:buClr>
              <a:buFont typeface="Wingdings" panose="05000000000000000000" pitchFamily="2" charset="2"/>
              <a:buChar char="Ø"/>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tr-TR" sz="2400" dirty="0" smtClean="0">
                <a:solidFill>
                  <a:srgbClr val="002060"/>
                </a:solidFill>
                <a:latin typeface="Calibri" panose="020F0502020204030204" pitchFamily="34" charset="0"/>
              </a:rPr>
              <a:t>Suça Karışma Sıklığında Artış</a:t>
            </a:r>
          </a:p>
          <a:p>
            <a:pPr marL="620713" eaLnBrk="1" fontAlgn="auto" hangingPunct="1">
              <a:lnSpc>
                <a:spcPct val="150000"/>
              </a:lnSpc>
              <a:spcBef>
                <a:spcPts val="0"/>
              </a:spcBef>
              <a:spcAft>
                <a:spcPts val="0"/>
              </a:spcAft>
              <a:buClr>
                <a:srgbClr val="002060"/>
              </a:buClr>
              <a:buFont typeface="Wingdings" panose="05000000000000000000" pitchFamily="2" charset="2"/>
              <a:buChar char="Ø"/>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US" sz="2400" dirty="0" err="1" smtClean="0">
                <a:solidFill>
                  <a:srgbClr val="002060"/>
                </a:solidFill>
                <a:latin typeface="Calibri" panose="020F0502020204030204" pitchFamily="34" charset="0"/>
              </a:rPr>
              <a:t>Olumsuz</a:t>
            </a:r>
            <a:r>
              <a:rPr lang="en-US" sz="2400" dirty="0" smtClean="0">
                <a:solidFill>
                  <a:srgbClr val="002060"/>
                </a:solidFill>
                <a:latin typeface="Calibri" panose="020F0502020204030204" pitchFamily="34" charset="0"/>
              </a:rPr>
              <a:t> </a:t>
            </a:r>
            <a:r>
              <a:rPr lang="en-US" sz="2400" dirty="0" err="1" smtClean="0">
                <a:solidFill>
                  <a:srgbClr val="002060"/>
                </a:solidFill>
                <a:latin typeface="Calibri" panose="020F0502020204030204" pitchFamily="34" charset="0"/>
              </a:rPr>
              <a:t>Duygusal</a:t>
            </a:r>
            <a:r>
              <a:rPr lang="en-US" sz="2400" dirty="0" smtClean="0">
                <a:solidFill>
                  <a:srgbClr val="002060"/>
                </a:solidFill>
                <a:latin typeface="Calibri" panose="020F0502020204030204" pitchFamily="34" charset="0"/>
              </a:rPr>
              <a:t> </a:t>
            </a:r>
            <a:r>
              <a:rPr lang="en-US" sz="2400" dirty="0" err="1" smtClean="0">
                <a:solidFill>
                  <a:srgbClr val="002060"/>
                </a:solidFill>
                <a:latin typeface="Calibri" panose="020F0502020204030204" pitchFamily="34" charset="0"/>
              </a:rPr>
              <a:t>Yaşamlar</a:t>
            </a:r>
            <a:r>
              <a:rPr lang="en-US" sz="2400" dirty="0" smtClean="0">
                <a:solidFill>
                  <a:srgbClr val="002060"/>
                </a:solidFill>
                <a:latin typeface="Calibri" panose="020F0502020204030204" pitchFamily="34" charset="0"/>
              </a:rPr>
              <a:t> </a:t>
            </a:r>
            <a:r>
              <a:rPr lang="tr-TR" sz="2400" dirty="0" err="1">
                <a:solidFill>
                  <a:srgbClr val="002060"/>
                </a:solidFill>
                <a:latin typeface="Calibri" panose="020F0502020204030204" pitchFamily="34" charset="0"/>
              </a:rPr>
              <a:t>v</a:t>
            </a:r>
            <a:r>
              <a:rPr lang="en-US" sz="2400" dirty="0" smtClean="0">
                <a:solidFill>
                  <a:srgbClr val="002060"/>
                </a:solidFill>
                <a:latin typeface="Calibri" panose="020F0502020204030204" pitchFamily="34" charset="0"/>
              </a:rPr>
              <a:t>e </a:t>
            </a:r>
            <a:r>
              <a:rPr lang="en-US" sz="2400" dirty="0" err="1" smtClean="0">
                <a:solidFill>
                  <a:srgbClr val="002060"/>
                </a:solidFill>
                <a:latin typeface="Calibri" panose="020F0502020204030204" pitchFamily="34" charset="0"/>
              </a:rPr>
              <a:t>Anılar</a:t>
            </a:r>
            <a:endParaRPr lang="en-US" sz="2400" dirty="0" smtClean="0">
              <a:solidFill>
                <a:srgbClr val="002060"/>
              </a:solidFill>
              <a:latin typeface="Calibri" panose="020F0502020204030204" pitchFamily="34" charset="0"/>
            </a:endParaRPr>
          </a:p>
        </p:txBody>
      </p:sp>
      <p:sp>
        <p:nvSpPr>
          <p:cNvPr id="4" name="3 Slayt Numarası Yer Tutucusu"/>
          <p:cNvSpPr>
            <a:spLocks noGrp="1"/>
          </p:cNvSpPr>
          <p:nvPr>
            <p:ph type="sldNum" sz="quarter" idx="16"/>
          </p:nvPr>
        </p:nvSpPr>
        <p:spPr/>
        <p:txBody>
          <a:bodyPr/>
          <a:lstStyle/>
          <a:p>
            <a:pPr>
              <a:defRPr/>
            </a:pPr>
            <a:fld id="{B3232FAB-1B07-4D03-ABCA-BB093C71D0D4}" type="slidenum">
              <a:rPr lang="en-US" smtClean="0"/>
              <a:pPr>
                <a:defRPr/>
              </a:pPr>
              <a:t>43</a:t>
            </a:fld>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467" name="Dikdörtgen 2"/>
          <p:cNvSpPr>
            <a:spLocks noChangeArrowheads="1"/>
          </p:cNvSpPr>
          <p:nvPr/>
        </p:nvSpPr>
        <p:spPr bwMode="auto">
          <a:xfrm>
            <a:off x="1100138" y="177800"/>
            <a:ext cx="10255250" cy="954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spcAft>
                <a:spcPts val="300"/>
              </a:spcAft>
              <a:buClr>
                <a:srgbClr val="7E9632"/>
              </a:buClr>
              <a:buSzPct val="130000"/>
              <a:buFont typeface="Georgia" pitchFamily="18" charset="0"/>
              <a:buChar char="*"/>
              <a:defRPr sz="2200">
                <a:solidFill>
                  <a:srgbClr val="404040"/>
                </a:solidFill>
                <a:latin typeface="Trebuchet MS" pitchFamily="34" charset="0"/>
              </a:defRPr>
            </a:lvl1pPr>
            <a:lvl2pPr marL="742950" indent="-285750" eaLnBrk="0" hangingPunct="0">
              <a:spcBef>
                <a:spcPct val="20000"/>
              </a:spcBef>
              <a:spcAft>
                <a:spcPts val="300"/>
              </a:spcAft>
              <a:buClr>
                <a:srgbClr val="7E9632"/>
              </a:buClr>
              <a:buSzPct val="130000"/>
              <a:buFont typeface="Georgia" pitchFamily="18" charset="0"/>
              <a:buChar char="*"/>
              <a:defRPr sz="2000">
                <a:solidFill>
                  <a:srgbClr val="404040"/>
                </a:solidFill>
                <a:latin typeface="Trebuchet MS" pitchFamily="34" charset="0"/>
              </a:defRPr>
            </a:lvl2pPr>
            <a:lvl3pPr marL="1143000" indent="-228600" eaLnBrk="0" hangingPunct="0">
              <a:spcBef>
                <a:spcPct val="20000"/>
              </a:spcBef>
              <a:spcAft>
                <a:spcPts val="300"/>
              </a:spcAft>
              <a:buClr>
                <a:srgbClr val="7E9632"/>
              </a:buClr>
              <a:buSzPct val="130000"/>
              <a:buFont typeface="Georgia" pitchFamily="18" charset="0"/>
              <a:buChar char="*"/>
              <a:defRPr sz="2400">
                <a:solidFill>
                  <a:srgbClr val="404040"/>
                </a:solidFill>
                <a:latin typeface="Trebuchet MS" pitchFamily="34" charset="0"/>
              </a:defRPr>
            </a:lvl3pPr>
            <a:lvl4pPr marL="1600200" indent="-228600" eaLnBrk="0" hangingPunct="0">
              <a:spcBef>
                <a:spcPct val="20000"/>
              </a:spcBef>
              <a:spcAft>
                <a:spcPts val="300"/>
              </a:spcAft>
              <a:buClr>
                <a:srgbClr val="7E9632"/>
              </a:buClr>
              <a:buSzPct val="130000"/>
              <a:buFont typeface="Georgia" pitchFamily="18" charset="0"/>
              <a:buChar char="*"/>
              <a:defRPr sz="1600">
                <a:solidFill>
                  <a:srgbClr val="404040"/>
                </a:solidFill>
                <a:latin typeface="Trebuchet MS" pitchFamily="34" charset="0"/>
              </a:defRPr>
            </a:lvl4pPr>
            <a:lvl5pPr marL="2057400" indent="-228600" eaLnBrk="0" hangingPunct="0">
              <a:spcBef>
                <a:spcPct val="20000"/>
              </a:spcBef>
              <a:spcAft>
                <a:spcPts val="300"/>
              </a:spcAft>
              <a:buClr>
                <a:srgbClr val="7E9632"/>
              </a:buClr>
              <a:buSzPct val="130000"/>
              <a:buFont typeface="Georgia" pitchFamily="18" charset="0"/>
              <a:buChar char="*"/>
              <a:defRPr sz="1400">
                <a:solidFill>
                  <a:srgbClr val="404040"/>
                </a:solidFill>
                <a:latin typeface="Trebuchet MS" pitchFamily="34" charset="0"/>
              </a:defRPr>
            </a:lvl5pPr>
            <a:lvl6pPr marL="2514600" indent="-228600" defTabSz="457200" eaLnBrk="0" fontAlgn="base" hangingPunct="0">
              <a:spcBef>
                <a:spcPct val="20000"/>
              </a:spcBef>
              <a:spcAft>
                <a:spcPts val="300"/>
              </a:spcAft>
              <a:buClr>
                <a:srgbClr val="7E9632"/>
              </a:buClr>
              <a:buSzPct val="130000"/>
              <a:buFont typeface="Georgia" pitchFamily="18" charset="0"/>
              <a:buChar char="*"/>
              <a:defRPr sz="1400">
                <a:solidFill>
                  <a:srgbClr val="404040"/>
                </a:solidFill>
                <a:latin typeface="Trebuchet MS" pitchFamily="34" charset="0"/>
              </a:defRPr>
            </a:lvl6pPr>
            <a:lvl7pPr marL="2971800" indent="-228600" defTabSz="457200" eaLnBrk="0" fontAlgn="base" hangingPunct="0">
              <a:spcBef>
                <a:spcPct val="20000"/>
              </a:spcBef>
              <a:spcAft>
                <a:spcPts val="300"/>
              </a:spcAft>
              <a:buClr>
                <a:srgbClr val="7E9632"/>
              </a:buClr>
              <a:buSzPct val="130000"/>
              <a:buFont typeface="Georgia" pitchFamily="18" charset="0"/>
              <a:buChar char="*"/>
              <a:defRPr sz="1400">
                <a:solidFill>
                  <a:srgbClr val="404040"/>
                </a:solidFill>
                <a:latin typeface="Trebuchet MS" pitchFamily="34" charset="0"/>
              </a:defRPr>
            </a:lvl7pPr>
            <a:lvl8pPr marL="3429000" indent="-228600" defTabSz="457200" eaLnBrk="0" fontAlgn="base" hangingPunct="0">
              <a:spcBef>
                <a:spcPct val="20000"/>
              </a:spcBef>
              <a:spcAft>
                <a:spcPts val="300"/>
              </a:spcAft>
              <a:buClr>
                <a:srgbClr val="7E9632"/>
              </a:buClr>
              <a:buSzPct val="130000"/>
              <a:buFont typeface="Georgia" pitchFamily="18" charset="0"/>
              <a:buChar char="*"/>
              <a:defRPr sz="1400">
                <a:solidFill>
                  <a:srgbClr val="404040"/>
                </a:solidFill>
                <a:latin typeface="Trebuchet MS" pitchFamily="34" charset="0"/>
              </a:defRPr>
            </a:lvl8pPr>
            <a:lvl9pPr marL="3886200" indent="-228600" defTabSz="457200" eaLnBrk="0" fontAlgn="base" hangingPunct="0">
              <a:spcBef>
                <a:spcPct val="20000"/>
              </a:spcBef>
              <a:spcAft>
                <a:spcPts val="300"/>
              </a:spcAft>
              <a:buClr>
                <a:srgbClr val="7E9632"/>
              </a:buClr>
              <a:buSzPct val="130000"/>
              <a:buFont typeface="Georgia" pitchFamily="18" charset="0"/>
              <a:buChar char="*"/>
              <a:defRPr sz="1400">
                <a:solidFill>
                  <a:srgbClr val="404040"/>
                </a:solidFill>
                <a:latin typeface="Trebuchet MS" pitchFamily="34" charset="0"/>
              </a:defRPr>
            </a:lvl9pPr>
          </a:lstStyle>
          <a:p>
            <a:pPr algn="ctr" eaLnBrk="1" hangingPunct="1">
              <a:spcBef>
                <a:spcPct val="0"/>
              </a:spcBef>
              <a:spcAft>
                <a:spcPct val="0"/>
              </a:spcAft>
              <a:buClrTx/>
              <a:buSzTx/>
              <a:buFontTx/>
              <a:buNone/>
            </a:pPr>
            <a:r>
              <a:rPr lang="tr-TR" altLang="tr-TR" sz="2800" b="1">
                <a:solidFill>
                  <a:schemeClr val="tx1"/>
                </a:solidFill>
              </a:rPr>
              <a:t>ÖĞRETMENLERİN ÖĞRENCİLERİNİ İSTİSMARDAN KORUMAK İÇİN YAPMASI GEREKENLER</a:t>
            </a:r>
          </a:p>
        </p:txBody>
      </p:sp>
      <p:sp>
        <p:nvSpPr>
          <p:cNvPr id="4" name="3 Slayt Numarası Yer Tutucusu"/>
          <p:cNvSpPr>
            <a:spLocks noGrp="1"/>
          </p:cNvSpPr>
          <p:nvPr>
            <p:ph type="sldNum" sz="quarter" idx="17"/>
          </p:nvPr>
        </p:nvSpPr>
        <p:spPr/>
        <p:txBody>
          <a:bodyPr/>
          <a:lstStyle/>
          <a:p>
            <a:pPr>
              <a:defRPr/>
            </a:pPr>
            <a:fld id="{8287B68A-08B3-4FF3-BCFD-7678EE90C31E}" type="slidenum">
              <a:rPr lang="en-US" smtClean="0"/>
              <a:pPr>
                <a:defRPr/>
              </a:pPr>
              <a:t>44</a:t>
            </a:fld>
            <a:endParaRPr lang="en-US" dirty="0"/>
          </a:p>
        </p:txBody>
      </p:sp>
      <p:sp>
        <p:nvSpPr>
          <p:cNvPr id="5" name="Yuvarlatılmış Dikdörtgen 4"/>
          <p:cNvSpPr/>
          <p:nvPr/>
        </p:nvSpPr>
        <p:spPr>
          <a:xfrm>
            <a:off x="441960" y="1241425"/>
            <a:ext cx="11109960" cy="100584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da-DK" sz="2800" dirty="0">
                <a:solidFill>
                  <a:srgbClr val="002060"/>
                </a:solidFill>
                <a:latin typeface="Calibri" panose="020F0502020204030204" pitchFamily="34" charset="0"/>
              </a:rPr>
              <a:t>Öğrencilerinize Kendilerini Koruma Becerilerini </a:t>
            </a:r>
            <a:r>
              <a:rPr lang="da-DK" sz="2800" dirty="0" smtClean="0">
                <a:solidFill>
                  <a:srgbClr val="002060"/>
                </a:solidFill>
                <a:latin typeface="Calibri" panose="020F0502020204030204" pitchFamily="34" charset="0"/>
              </a:rPr>
              <a:t>Kazandırın</a:t>
            </a:r>
            <a:r>
              <a:rPr lang="tr-TR" sz="2800" dirty="0" smtClean="0">
                <a:solidFill>
                  <a:srgbClr val="002060"/>
                </a:solidFill>
                <a:latin typeface="Calibri" panose="020F0502020204030204" pitchFamily="34" charset="0"/>
              </a:rPr>
              <a:t>.</a:t>
            </a:r>
            <a:endParaRPr lang="tr-TR" sz="2800" dirty="0">
              <a:solidFill>
                <a:srgbClr val="002060"/>
              </a:solidFill>
              <a:latin typeface="Calibri" panose="020F0502020204030204" pitchFamily="34" charset="0"/>
            </a:endParaRPr>
          </a:p>
        </p:txBody>
      </p:sp>
      <p:sp>
        <p:nvSpPr>
          <p:cNvPr id="6" name="Yuvarlatılmış Dikdörtgen 5"/>
          <p:cNvSpPr/>
          <p:nvPr/>
        </p:nvSpPr>
        <p:spPr>
          <a:xfrm>
            <a:off x="441960" y="2475865"/>
            <a:ext cx="11109960" cy="100584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tr-TR" sz="2800" dirty="0">
                <a:solidFill>
                  <a:srgbClr val="002060"/>
                </a:solidFill>
                <a:latin typeface="Calibri" panose="020F0502020204030204" pitchFamily="34" charset="0"/>
              </a:rPr>
              <a:t>Öğrencilerinize ’Hayır Diyebilme Becerilerini’ </a:t>
            </a:r>
            <a:r>
              <a:rPr lang="tr-TR" sz="2800" dirty="0" smtClean="0">
                <a:solidFill>
                  <a:srgbClr val="002060"/>
                </a:solidFill>
                <a:latin typeface="Calibri" panose="020F0502020204030204" pitchFamily="34" charset="0"/>
              </a:rPr>
              <a:t>Kazandırın.</a:t>
            </a:r>
            <a:endParaRPr lang="tr-TR" sz="2800" dirty="0">
              <a:solidFill>
                <a:srgbClr val="002060"/>
              </a:solidFill>
              <a:latin typeface="Calibri" panose="020F0502020204030204" pitchFamily="34" charset="0"/>
            </a:endParaRPr>
          </a:p>
          <a:p>
            <a:pPr algn="ctr"/>
            <a:endParaRPr lang="tr-TR" dirty="0"/>
          </a:p>
        </p:txBody>
      </p:sp>
      <p:sp>
        <p:nvSpPr>
          <p:cNvPr id="7" name="Yuvarlatılmış Dikdörtgen 6"/>
          <p:cNvSpPr/>
          <p:nvPr/>
        </p:nvSpPr>
        <p:spPr>
          <a:xfrm>
            <a:off x="441960" y="3725545"/>
            <a:ext cx="11109960" cy="100584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tr-TR" sz="2800" dirty="0">
                <a:solidFill>
                  <a:srgbClr val="002060"/>
                </a:solidFill>
                <a:latin typeface="Calibri" panose="020F0502020204030204" pitchFamily="34" charset="0"/>
              </a:rPr>
              <a:t>Öğrencilerinizin ve Velilerinizin Gelişim Dönemleri ve Cinsel Gelişim  Hakkında Bilgilenmelerini sağlayın.</a:t>
            </a:r>
            <a:endParaRPr lang="tr-TR" dirty="0"/>
          </a:p>
          <a:p>
            <a:pPr algn="ctr"/>
            <a:endParaRPr lang="tr-TR" dirty="0"/>
          </a:p>
        </p:txBody>
      </p:sp>
      <p:sp>
        <p:nvSpPr>
          <p:cNvPr id="8" name="Yuvarlatılmış Dikdörtgen 7"/>
          <p:cNvSpPr/>
          <p:nvPr/>
        </p:nvSpPr>
        <p:spPr>
          <a:xfrm>
            <a:off x="441960" y="4914265"/>
            <a:ext cx="11109960" cy="100584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tr-TR" sz="2800" dirty="0">
                <a:solidFill>
                  <a:srgbClr val="002060"/>
                </a:solidFill>
                <a:latin typeface="Calibri" panose="020F0502020204030204" pitchFamily="34" charset="0"/>
              </a:rPr>
              <a:t>Öğrencilerinizi Problemlerini Sizinle Paylaşmaları ve Sizden Yardım İstemeleri Yönünde Yüreklendirin.</a:t>
            </a:r>
          </a:p>
          <a:p>
            <a:pPr algn="ctr"/>
            <a:endParaRPr lang="tr-TR"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3490" name="Başlık 4"/>
          <p:cNvSpPr>
            <a:spLocks noGrp="1"/>
          </p:cNvSpPr>
          <p:nvPr>
            <p:ph type="title"/>
          </p:nvPr>
        </p:nvSpPr>
        <p:spPr bwMode="auto">
          <a:xfrm>
            <a:off x="561975" y="1903413"/>
            <a:ext cx="10961688" cy="771525"/>
          </a:xfrm>
        </p:spPr>
        <p:txBody>
          <a:bodyPr wrap="square" numCol="1" compatLnSpc="1">
            <a:prstTxWarp prst="textNoShape">
              <a:avLst/>
            </a:prstTxWarp>
          </a:bodyPr>
          <a:lstStyle/>
          <a:p>
            <a:pPr marL="342900" indent="-342900" algn="ctr" eaLnBrk="1" hangingPunct="1">
              <a:buClrTx/>
              <a:buSzTx/>
              <a:buFontTx/>
              <a:buNone/>
            </a:pPr>
            <a:r>
              <a:rPr lang="tr-TR" altLang="tr-TR" sz="5400" smtClean="0">
                <a:solidFill>
                  <a:srgbClr val="002060"/>
                </a:solidFill>
                <a:effectLst/>
                <a:latin typeface="Calibri" pitchFamily="34" charset="0"/>
              </a:rPr>
              <a:t>ÇOCUKLAR NEDEN </a:t>
            </a:r>
            <a:br>
              <a:rPr lang="tr-TR" altLang="tr-TR" sz="5400" smtClean="0">
                <a:solidFill>
                  <a:srgbClr val="002060"/>
                </a:solidFill>
                <a:effectLst/>
                <a:latin typeface="Calibri" pitchFamily="34" charset="0"/>
              </a:rPr>
            </a:br>
            <a:r>
              <a:rPr lang="tr-TR" altLang="tr-TR" sz="5400" smtClean="0">
                <a:solidFill>
                  <a:srgbClr val="002060"/>
                </a:solidFill>
                <a:effectLst/>
                <a:latin typeface="Calibri" pitchFamily="34" charset="0"/>
              </a:rPr>
              <a:t>İSTİSMAR EDİLDİKLERİNİ SÖYLEMEZLER?</a:t>
            </a:r>
          </a:p>
        </p:txBody>
      </p:sp>
      <p:sp>
        <p:nvSpPr>
          <p:cNvPr id="3" name="2 Slayt Numarası Yer Tutucusu"/>
          <p:cNvSpPr>
            <a:spLocks noGrp="1"/>
          </p:cNvSpPr>
          <p:nvPr>
            <p:ph type="sldNum" sz="quarter" idx="17"/>
          </p:nvPr>
        </p:nvSpPr>
        <p:spPr/>
        <p:txBody>
          <a:bodyPr/>
          <a:lstStyle/>
          <a:p>
            <a:pPr>
              <a:defRPr/>
            </a:pPr>
            <a:fld id="{C67DB1D4-9403-4C74-98E5-106374F8D816}" type="slidenum">
              <a:rPr lang="en-US" smtClean="0"/>
              <a:pPr>
                <a:defRPr/>
              </a:pPr>
              <a:t>45</a:t>
            </a:fld>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514" name="Başlık 4"/>
          <p:cNvSpPr>
            <a:spLocks noGrp="1"/>
          </p:cNvSpPr>
          <p:nvPr>
            <p:ph type="title"/>
          </p:nvPr>
        </p:nvSpPr>
        <p:spPr bwMode="auto">
          <a:xfrm>
            <a:off x="654050" y="2155825"/>
            <a:ext cx="10961688" cy="771525"/>
          </a:xfrm>
        </p:spPr>
        <p:txBody>
          <a:bodyPr wrap="square" numCol="1" compatLnSpc="1">
            <a:prstTxWarp prst="textNoShape">
              <a:avLst/>
            </a:prstTxWarp>
          </a:bodyPr>
          <a:lstStyle/>
          <a:p>
            <a:pPr marL="342900" indent="-342900" algn="ctr" eaLnBrk="1" hangingPunct="1">
              <a:buClrTx/>
              <a:buSzTx/>
              <a:buFontTx/>
              <a:buNone/>
            </a:pPr>
            <a:r>
              <a:rPr lang="tr-TR" altLang="tr-TR" sz="5400" smtClean="0">
                <a:solidFill>
                  <a:srgbClr val="002060"/>
                </a:solidFill>
                <a:effectLst/>
                <a:latin typeface="Calibri" pitchFamily="34" charset="0"/>
              </a:rPr>
              <a:t>ÇOCUKLAR NE ZAMAN </a:t>
            </a:r>
            <a:br>
              <a:rPr lang="tr-TR" altLang="tr-TR" sz="5400" smtClean="0">
                <a:solidFill>
                  <a:srgbClr val="002060"/>
                </a:solidFill>
                <a:effectLst/>
                <a:latin typeface="Calibri" pitchFamily="34" charset="0"/>
              </a:rPr>
            </a:br>
            <a:r>
              <a:rPr lang="tr-TR" altLang="tr-TR" sz="5400" smtClean="0">
                <a:solidFill>
                  <a:srgbClr val="002060"/>
                </a:solidFill>
                <a:effectLst/>
                <a:latin typeface="Calibri" pitchFamily="34" charset="0"/>
              </a:rPr>
              <a:t>İSTİSMAR EDİLDİKLERİNİ SÖYLER? </a:t>
            </a:r>
          </a:p>
        </p:txBody>
      </p:sp>
      <p:sp>
        <p:nvSpPr>
          <p:cNvPr id="3" name="2 Slayt Numarası Yer Tutucusu"/>
          <p:cNvSpPr>
            <a:spLocks noGrp="1"/>
          </p:cNvSpPr>
          <p:nvPr>
            <p:ph type="sldNum" sz="quarter" idx="17"/>
          </p:nvPr>
        </p:nvSpPr>
        <p:spPr/>
        <p:txBody>
          <a:bodyPr/>
          <a:lstStyle/>
          <a:p>
            <a:pPr>
              <a:defRPr/>
            </a:pPr>
            <a:fld id="{A95AE4F5-A25B-46F3-A8BD-DC729D61CE2C}" type="slidenum">
              <a:rPr lang="en-US" smtClean="0"/>
              <a:pPr>
                <a:defRPr/>
              </a:pPr>
              <a:t>46</a:t>
            </a:fld>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Başlık 4"/>
          <p:cNvSpPr txBox="1">
            <a:spLocks/>
          </p:cNvSpPr>
          <p:nvPr/>
        </p:nvSpPr>
        <p:spPr>
          <a:xfrm>
            <a:off x="642938" y="1357313"/>
            <a:ext cx="10960100" cy="771525"/>
          </a:xfrm>
          <a:prstGeom prst="rect">
            <a:avLst/>
          </a:prstGeom>
          <a:effectLst/>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lvl="1" algn="ctr" defTabSz="914400" fontAlgn="auto">
              <a:spcBef>
                <a:spcPts val="0"/>
              </a:spcBef>
              <a:spcAft>
                <a:spcPts val="0"/>
              </a:spcAft>
              <a:defRPr/>
            </a:pPr>
            <a:r>
              <a:rPr lang="tr-TR" sz="5400" b="1" kern="0" dirty="0" smtClean="0">
                <a:solidFill>
                  <a:srgbClr val="002060"/>
                </a:solidFill>
                <a:latin typeface="Calibri" panose="020F0502020204030204" pitchFamily="34" charset="0"/>
                <a:cs typeface="+mn-cs"/>
              </a:rPr>
              <a:t>BİR ÇOCUK İSTİSMAR EDİLDİĞİNİ AÇIKLARSA </a:t>
            </a:r>
          </a:p>
          <a:p>
            <a:pPr marL="0" lvl="1" algn="ctr" defTabSz="914400" fontAlgn="auto">
              <a:spcBef>
                <a:spcPts val="0"/>
              </a:spcBef>
              <a:spcAft>
                <a:spcPts val="0"/>
              </a:spcAft>
              <a:defRPr/>
            </a:pPr>
            <a:r>
              <a:rPr lang="tr-TR" sz="5400" b="1" kern="0" dirty="0" smtClean="0">
                <a:solidFill>
                  <a:srgbClr val="002060"/>
                </a:solidFill>
                <a:latin typeface="Calibri" panose="020F0502020204030204" pitchFamily="34" charset="0"/>
                <a:cs typeface="+mn-cs"/>
              </a:rPr>
              <a:t>NE YAPILMALI ?</a:t>
            </a:r>
            <a:endParaRPr lang="tr-TR" sz="5400" kern="0" dirty="0">
              <a:solidFill>
                <a:srgbClr val="002060"/>
              </a:solidFill>
              <a:latin typeface="Calibri" panose="020F0502020204030204" pitchFamily="34" charset="0"/>
              <a:cs typeface="+mn-cs"/>
            </a:endParaRPr>
          </a:p>
        </p:txBody>
      </p:sp>
      <p:sp>
        <p:nvSpPr>
          <p:cNvPr id="3" name="2 Slayt Numarası Yer Tutucusu"/>
          <p:cNvSpPr>
            <a:spLocks noGrp="1"/>
          </p:cNvSpPr>
          <p:nvPr>
            <p:ph type="sldNum" sz="quarter" idx="17"/>
          </p:nvPr>
        </p:nvSpPr>
        <p:spPr/>
        <p:txBody>
          <a:bodyPr/>
          <a:lstStyle/>
          <a:p>
            <a:pPr>
              <a:defRPr/>
            </a:pPr>
            <a:fld id="{A3964D87-7022-4512-A05B-C619C3287A01}" type="slidenum">
              <a:rPr lang="en-US" smtClean="0"/>
              <a:pPr>
                <a:defRPr/>
              </a:pPr>
              <a:t>47</a:t>
            </a:fld>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Başlık 4"/>
          <p:cNvSpPr txBox="1">
            <a:spLocks/>
          </p:cNvSpPr>
          <p:nvPr/>
        </p:nvSpPr>
        <p:spPr>
          <a:xfrm>
            <a:off x="630238" y="369888"/>
            <a:ext cx="10961687" cy="771525"/>
          </a:xfrm>
          <a:prstGeom prst="rect">
            <a:avLst/>
          </a:prstGeom>
          <a:effectLst/>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lvl="1" algn="ctr" defTabSz="914400" fontAlgn="auto">
              <a:spcBef>
                <a:spcPts val="0"/>
              </a:spcBef>
              <a:spcAft>
                <a:spcPts val="0"/>
              </a:spcAft>
              <a:defRPr/>
            </a:pPr>
            <a:r>
              <a:rPr lang="tr-TR" sz="3600" b="1" kern="0" dirty="0" smtClean="0">
                <a:solidFill>
                  <a:srgbClr val="002060"/>
                </a:solidFill>
                <a:latin typeface="Calibri" panose="020F0502020204030204" pitchFamily="34" charset="0"/>
                <a:cs typeface="+mn-cs"/>
              </a:rPr>
              <a:t>ÇOCUKLARLA İLETİŞİM ESNASINDA </a:t>
            </a:r>
          </a:p>
          <a:p>
            <a:pPr marL="0" lvl="1" algn="ctr" defTabSz="914400" fontAlgn="auto">
              <a:spcBef>
                <a:spcPts val="0"/>
              </a:spcBef>
              <a:spcAft>
                <a:spcPts val="0"/>
              </a:spcAft>
              <a:defRPr/>
            </a:pPr>
            <a:r>
              <a:rPr lang="tr-TR" sz="3600" b="1" kern="0" dirty="0" smtClean="0">
                <a:solidFill>
                  <a:srgbClr val="002060"/>
                </a:solidFill>
                <a:latin typeface="Calibri" panose="020F0502020204030204" pitchFamily="34" charset="0"/>
                <a:cs typeface="+mn-cs"/>
              </a:rPr>
              <a:t>DİKKAT EDİLMESİ GEREKENLER</a:t>
            </a:r>
            <a:endParaRPr lang="tr-TR" sz="3600" kern="0" dirty="0">
              <a:solidFill>
                <a:srgbClr val="002060"/>
              </a:solidFill>
              <a:latin typeface="Calibri" panose="020F0502020204030204" pitchFamily="34" charset="0"/>
              <a:cs typeface="+mn-cs"/>
            </a:endParaRPr>
          </a:p>
        </p:txBody>
      </p:sp>
      <p:sp>
        <p:nvSpPr>
          <p:cNvPr id="66563" name="Dikdörtgen 3"/>
          <p:cNvSpPr>
            <a:spLocks noChangeArrowheads="1"/>
          </p:cNvSpPr>
          <p:nvPr/>
        </p:nvSpPr>
        <p:spPr bwMode="auto">
          <a:xfrm>
            <a:off x="473075" y="2139950"/>
            <a:ext cx="10847388" cy="4032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457200" indent="-457200" eaLnBrk="0" hangingPunct="0">
              <a:spcBef>
                <a:spcPct val="20000"/>
              </a:spcBef>
              <a:spcAft>
                <a:spcPts val="300"/>
              </a:spcAft>
              <a:buClr>
                <a:srgbClr val="7E9632"/>
              </a:buClr>
              <a:buSzPct val="130000"/>
              <a:buFont typeface="Georgia" pitchFamily="18" charset="0"/>
              <a:buChar char="*"/>
              <a:defRPr sz="2200">
                <a:solidFill>
                  <a:srgbClr val="404040"/>
                </a:solidFill>
                <a:latin typeface="Trebuchet MS" pitchFamily="34" charset="0"/>
              </a:defRPr>
            </a:lvl1pPr>
            <a:lvl2pPr marL="742950" indent="-285750" eaLnBrk="0" hangingPunct="0">
              <a:spcBef>
                <a:spcPct val="20000"/>
              </a:spcBef>
              <a:spcAft>
                <a:spcPts val="300"/>
              </a:spcAft>
              <a:buClr>
                <a:srgbClr val="7E9632"/>
              </a:buClr>
              <a:buSzPct val="130000"/>
              <a:buFont typeface="Georgia" pitchFamily="18" charset="0"/>
              <a:buChar char="*"/>
              <a:defRPr sz="2000">
                <a:solidFill>
                  <a:srgbClr val="404040"/>
                </a:solidFill>
                <a:latin typeface="Trebuchet MS" pitchFamily="34" charset="0"/>
              </a:defRPr>
            </a:lvl2pPr>
            <a:lvl3pPr marL="1143000" indent="-228600" eaLnBrk="0" hangingPunct="0">
              <a:spcBef>
                <a:spcPct val="20000"/>
              </a:spcBef>
              <a:spcAft>
                <a:spcPts val="300"/>
              </a:spcAft>
              <a:buClr>
                <a:srgbClr val="7E9632"/>
              </a:buClr>
              <a:buSzPct val="130000"/>
              <a:buFont typeface="Georgia" pitchFamily="18" charset="0"/>
              <a:buChar char="*"/>
              <a:defRPr sz="2400">
                <a:solidFill>
                  <a:srgbClr val="404040"/>
                </a:solidFill>
                <a:latin typeface="Trebuchet MS" pitchFamily="34" charset="0"/>
              </a:defRPr>
            </a:lvl3pPr>
            <a:lvl4pPr marL="1600200" indent="-228600" eaLnBrk="0" hangingPunct="0">
              <a:spcBef>
                <a:spcPct val="20000"/>
              </a:spcBef>
              <a:spcAft>
                <a:spcPts val="300"/>
              </a:spcAft>
              <a:buClr>
                <a:srgbClr val="7E9632"/>
              </a:buClr>
              <a:buSzPct val="130000"/>
              <a:buFont typeface="Georgia" pitchFamily="18" charset="0"/>
              <a:buChar char="*"/>
              <a:defRPr sz="1600">
                <a:solidFill>
                  <a:srgbClr val="404040"/>
                </a:solidFill>
                <a:latin typeface="Trebuchet MS" pitchFamily="34" charset="0"/>
              </a:defRPr>
            </a:lvl4pPr>
            <a:lvl5pPr marL="2057400" indent="-228600" eaLnBrk="0" hangingPunct="0">
              <a:spcBef>
                <a:spcPct val="20000"/>
              </a:spcBef>
              <a:spcAft>
                <a:spcPts val="300"/>
              </a:spcAft>
              <a:buClr>
                <a:srgbClr val="7E9632"/>
              </a:buClr>
              <a:buSzPct val="130000"/>
              <a:buFont typeface="Georgia" pitchFamily="18" charset="0"/>
              <a:buChar char="*"/>
              <a:defRPr sz="1400">
                <a:solidFill>
                  <a:srgbClr val="404040"/>
                </a:solidFill>
                <a:latin typeface="Trebuchet MS" pitchFamily="34" charset="0"/>
              </a:defRPr>
            </a:lvl5pPr>
            <a:lvl6pPr marL="2514600" indent="-228600" defTabSz="457200" eaLnBrk="0" fontAlgn="base" hangingPunct="0">
              <a:spcBef>
                <a:spcPct val="20000"/>
              </a:spcBef>
              <a:spcAft>
                <a:spcPts val="300"/>
              </a:spcAft>
              <a:buClr>
                <a:srgbClr val="7E9632"/>
              </a:buClr>
              <a:buSzPct val="130000"/>
              <a:buFont typeface="Georgia" pitchFamily="18" charset="0"/>
              <a:buChar char="*"/>
              <a:defRPr sz="1400">
                <a:solidFill>
                  <a:srgbClr val="404040"/>
                </a:solidFill>
                <a:latin typeface="Trebuchet MS" pitchFamily="34" charset="0"/>
              </a:defRPr>
            </a:lvl6pPr>
            <a:lvl7pPr marL="2971800" indent="-228600" defTabSz="457200" eaLnBrk="0" fontAlgn="base" hangingPunct="0">
              <a:spcBef>
                <a:spcPct val="20000"/>
              </a:spcBef>
              <a:spcAft>
                <a:spcPts val="300"/>
              </a:spcAft>
              <a:buClr>
                <a:srgbClr val="7E9632"/>
              </a:buClr>
              <a:buSzPct val="130000"/>
              <a:buFont typeface="Georgia" pitchFamily="18" charset="0"/>
              <a:buChar char="*"/>
              <a:defRPr sz="1400">
                <a:solidFill>
                  <a:srgbClr val="404040"/>
                </a:solidFill>
                <a:latin typeface="Trebuchet MS" pitchFamily="34" charset="0"/>
              </a:defRPr>
            </a:lvl7pPr>
            <a:lvl8pPr marL="3429000" indent="-228600" defTabSz="457200" eaLnBrk="0" fontAlgn="base" hangingPunct="0">
              <a:spcBef>
                <a:spcPct val="20000"/>
              </a:spcBef>
              <a:spcAft>
                <a:spcPts val="300"/>
              </a:spcAft>
              <a:buClr>
                <a:srgbClr val="7E9632"/>
              </a:buClr>
              <a:buSzPct val="130000"/>
              <a:buFont typeface="Georgia" pitchFamily="18" charset="0"/>
              <a:buChar char="*"/>
              <a:defRPr sz="1400">
                <a:solidFill>
                  <a:srgbClr val="404040"/>
                </a:solidFill>
                <a:latin typeface="Trebuchet MS" pitchFamily="34" charset="0"/>
              </a:defRPr>
            </a:lvl8pPr>
            <a:lvl9pPr marL="3886200" indent="-228600" defTabSz="457200" eaLnBrk="0" fontAlgn="base" hangingPunct="0">
              <a:spcBef>
                <a:spcPct val="20000"/>
              </a:spcBef>
              <a:spcAft>
                <a:spcPts val="300"/>
              </a:spcAft>
              <a:buClr>
                <a:srgbClr val="7E9632"/>
              </a:buClr>
              <a:buSzPct val="130000"/>
              <a:buFont typeface="Georgia" pitchFamily="18" charset="0"/>
              <a:buChar char="*"/>
              <a:defRPr sz="1400">
                <a:solidFill>
                  <a:srgbClr val="404040"/>
                </a:solidFill>
                <a:latin typeface="Trebuchet MS" pitchFamily="34" charset="0"/>
              </a:defRPr>
            </a:lvl9pPr>
          </a:lstStyle>
          <a:p>
            <a:pPr algn="just" eaLnBrk="1" hangingPunct="1">
              <a:spcBef>
                <a:spcPct val="0"/>
              </a:spcBef>
              <a:spcAft>
                <a:spcPct val="0"/>
              </a:spcAft>
              <a:buClrTx/>
              <a:buSzTx/>
              <a:buFont typeface="Wingdings" pitchFamily="2" charset="2"/>
              <a:buChar char="Ø"/>
            </a:pPr>
            <a:r>
              <a:rPr lang="tr-TR" altLang="tr-TR" sz="3200">
                <a:solidFill>
                  <a:srgbClr val="002060"/>
                </a:solidFill>
                <a:latin typeface="Calibri" pitchFamily="34" charset="0"/>
              </a:rPr>
              <a:t>Çocuk anlatımda bulunurken susabilir. </a:t>
            </a:r>
          </a:p>
          <a:p>
            <a:pPr algn="just" eaLnBrk="1" hangingPunct="1">
              <a:spcBef>
                <a:spcPct val="0"/>
              </a:spcBef>
              <a:spcAft>
                <a:spcPct val="0"/>
              </a:spcAft>
              <a:buClrTx/>
              <a:buSzTx/>
              <a:buFont typeface="Wingdings" pitchFamily="2" charset="2"/>
              <a:buChar char="Ø"/>
            </a:pPr>
            <a:r>
              <a:rPr lang="tr-TR" altLang="tr-TR" sz="3200">
                <a:solidFill>
                  <a:srgbClr val="002060"/>
                </a:solidFill>
                <a:latin typeface="Calibri" pitchFamily="34" charset="0"/>
              </a:rPr>
              <a:t>Çocuğun size anlatacağı şeyler ya da çocuğun size gösterdiği izler sizi şok edebilir. </a:t>
            </a:r>
          </a:p>
          <a:p>
            <a:pPr algn="just" eaLnBrk="1" hangingPunct="1">
              <a:spcBef>
                <a:spcPct val="0"/>
              </a:spcBef>
              <a:spcAft>
                <a:spcPct val="0"/>
              </a:spcAft>
              <a:buClrTx/>
              <a:buSzTx/>
              <a:buFont typeface="Wingdings" pitchFamily="2" charset="2"/>
              <a:buChar char="Ø"/>
            </a:pPr>
            <a:r>
              <a:rPr lang="tr-TR" altLang="tr-TR" sz="3200">
                <a:solidFill>
                  <a:srgbClr val="002060"/>
                </a:solidFill>
                <a:latin typeface="Calibri" pitchFamily="34" charset="0"/>
              </a:rPr>
              <a:t>Yaşadığı olayları anlatması için ona destek olun.</a:t>
            </a:r>
          </a:p>
          <a:p>
            <a:pPr algn="just" eaLnBrk="1" hangingPunct="1">
              <a:spcBef>
                <a:spcPct val="0"/>
              </a:spcBef>
              <a:spcAft>
                <a:spcPct val="0"/>
              </a:spcAft>
              <a:buClrTx/>
              <a:buSzTx/>
              <a:buFont typeface="Wingdings" pitchFamily="2" charset="2"/>
              <a:buChar char="Ø"/>
            </a:pPr>
            <a:r>
              <a:rPr lang="tr-TR" altLang="tr-TR" sz="3200">
                <a:solidFill>
                  <a:srgbClr val="002060"/>
                </a:solidFill>
                <a:latin typeface="Calibri" pitchFamily="34" charset="0"/>
              </a:rPr>
              <a:t>Tüm ilginizi çocuğa verin. </a:t>
            </a:r>
          </a:p>
          <a:p>
            <a:pPr algn="just" eaLnBrk="1" hangingPunct="1">
              <a:spcBef>
                <a:spcPct val="0"/>
              </a:spcBef>
              <a:spcAft>
                <a:spcPct val="0"/>
              </a:spcAft>
              <a:buClrTx/>
              <a:buSzTx/>
              <a:buFont typeface="Wingdings" pitchFamily="2" charset="2"/>
              <a:buChar char="Ø"/>
            </a:pPr>
            <a:r>
              <a:rPr lang="tr-TR" altLang="tr-TR" sz="3200">
                <a:solidFill>
                  <a:srgbClr val="002060"/>
                </a:solidFill>
                <a:latin typeface="Calibri" pitchFamily="34" charset="0"/>
              </a:rPr>
              <a:t>Çocuğun söyledikleri bitince başka bir şey söylemek isteyip istemediğini sorun. </a:t>
            </a:r>
          </a:p>
          <a:p>
            <a:pPr algn="just" eaLnBrk="1" hangingPunct="1">
              <a:spcBef>
                <a:spcPct val="0"/>
              </a:spcBef>
              <a:spcAft>
                <a:spcPct val="0"/>
              </a:spcAft>
              <a:buClrTx/>
              <a:buSzTx/>
              <a:buFont typeface="Wingdings" pitchFamily="2" charset="2"/>
              <a:buChar char="Ø"/>
            </a:pPr>
            <a:r>
              <a:rPr lang="tr-TR" altLang="tr-TR" sz="3200">
                <a:solidFill>
                  <a:srgbClr val="002060"/>
                </a:solidFill>
                <a:latin typeface="Calibri" pitchFamily="34" charset="0"/>
              </a:rPr>
              <a:t>Çocuğun anlattıklarını raporlaştırın.</a:t>
            </a:r>
          </a:p>
        </p:txBody>
      </p:sp>
      <p:sp>
        <p:nvSpPr>
          <p:cNvPr id="4" name="3 Slayt Numarası Yer Tutucusu"/>
          <p:cNvSpPr>
            <a:spLocks noGrp="1"/>
          </p:cNvSpPr>
          <p:nvPr>
            <p:ph type="sldNum" sz="quarter" idx="17"/>
          </p:nvPr>
        </p:nvSpPr>
        <p:spPr/>
        <p:txBody>
          <a:bodyPr/>
          <a:lstStyle/>
          <a:p>
            <a:pPr>
              <a:defRPr/>
            </a:pPr>
            <a:fld id="{0948E0A2-1521-4E22-B284-83BDA9234E68}" type="slidenum">
              <a:rPr lang="en-US" smtClean="0"/>
              <a:pPr>
                <a:defRPr/>
              </a:pPr>
              <a:t>48</a:t>
            </a:fld>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938213" y="2424113"/>
            <a:ext cx="10252075" cy="3230562"/>
          </a:xfrm>
        </p:spPr>
        <p:txBody>
          <a:bodyPr rtlCol="0">
            <a:noAutofit/>
          </a:bodyPr>
          <a:lstStyle/>
          <a:p>
            <a:pPr indent="-182880" eaLnBrk="1" fontAlgn="auto" hangingPunct="1">
              <a:buClr>
                <a:srgbClr val="002060"/>
              </a:buClr>
              <a:buFont typeface="Wingdings" panose="05000000000000000000" pitchFamily="2" charset="2"/>
              <a:buChar char="Ø"/>
              <a:defRPr/>
            </a:pPr>
            <a:r>
              <a:rPr lang="tr-TR" sz="3200" dirty="0" smtClean="0">
                <a:solidFill>
                  <a:srgbClr val="002060"/>
                </a:solidFill>
                <a:latin typeface="Calibri" panose="020F0502020204030204" pitchFamily="34" charset="0"/>
              </a:rPr>
              <a:t>“</a:t>
            </a:r>
            <a:r>
              <a:rPr lang="tr-TR" sz="3200" dirty="0">
                <a:solidFill>
                  <a:srgbClr val="002060"/>
                </a:solidFill>
                <a:latin typeface="Calibri" panose="020F0502020204030204" pitchFamily="34" charset="0"/>
              </a:rPr>
              <a:t>Bunun olduğundan emin </a:t>
            </a:r>
            <a:r>
              <a:rPr lang="tr-TR" sz="3200" dirty="0" smtClean="0">
                <a:solidFill>
                  <a:srgbClr val="002060"/>
                </a:solidFill>
                <a:latin typeface="Calibri" panose="020F0502020204030204" pitchFamily="34" charset="0"/>
              </a:rPr>
              <a:t>misin” </a:t>
            </a:r>
            <a:endParaRPr lang="tr-TR" sz="3200" dirty="0">
              <a:solidFill>
                <a:srgbClr val="002060"/>
              </a:solidFill>
              <a:latin typeface="Calibri" panose="020F0502020204030204" pitchFamily="34" charset="0"/>
            </a:endParaRPr>
          </a:p>
          <a:p>
            <a:pPr indent="-182880" eaLnBrk="1" fontAlgn="auto" hangingPunct="1">
              <a:buClr>
                <a:srgbClr val="002060"/>
              </a:buClr>
              <a:buFont typeface="Wingdings" panose="05000000000000000000" pitchFamily="2" charset="2"/>
              <a:buChar char="Ø"/>
              <a:defRPr/>
            </a:pPr>
            <a:r>
              <a:rPr lang="tr-TR" sz="3200" dirty="0">
                <a:solidFill>
                  <a:srgbClr val="002060"/>
                </a:solidFill>
                <a:latin typeface="Calibri" panose="020F0502020204030204" pitchFamily="34" charset="0"/>
              </a:rPr>
              <a:t>“Doğru mu </a:t>
            </a:r>
            <a:r>
              <a:rPr lang="tr-TR" sz="3200" dirty="0" smtClean="0">
                <a:solidFill>
                  <a:srgbClr val="002060"/>
                </a:solidFill>
                <a:latin typeface="Calibri" panose="020F0502020204030204" pitchFamily="34" charset="0"/>
              </a:rPr>
              <a:t>söylüyorsun” </a:t>
            </a:r>
            <a:endParaRPr lang="tr-TR" sz="3200" dirty="0">
              <a:solidFill>
                <a:srgbClr val="002060"/>
              </a:solidFill>
              <a:latin typeface="Calibri" panose="020F0502020204030204" pitchFamily="34" charset="0"/>
            </a:endParaRPr>
          </a:p>
          <a:p>
            <a:pPr indent="-182880" eaLnBrk="1" fontAlgn="auto" hangingPunct="1">
              <a:buClr>
                <a:srgbClr val="002060"/>
              </a:buClr>
              <a:buFont typeface="Wingdings" panose="05000000000000000000" pitchFamily="2" charset="2"/>
              <a:buChar char="Ø"/>
              <a:defRPr/>
            </a:pPr>
            <a:r>
              <a:rPr lang="tr-TR" sz="3200" dirty="0">
                <a:solidFill>
                  <a:srgbClr val="002060"/>
                </a:solidFill>
                <a:latin typeface="Calibri" panose="020F0502020204030204" pitchFamily="34" charset="0"/>
              </a:rPr>
              <a:t>“Bu bir daha olursa bana haber ver”. </a:t>
            </a:r>
          </a:p>
          <a:p>
            <a:pPr indent="-182880" eaLnBrk="1" fontAlgn="auto" hangingPunct="1">
              <a:buClr>
                <a:srgbClr val="002060"/>
              </a:buClr>
              <a:buFont typeface="Wingdings" panose="05000000000000000000" pitchFamily="2" charset="2"/>
              <a:buChar char="Ø"/>
              <a:defRPr/>
            </a:pPr>
            <a:r>
              <a:rPr lang="tr-TR" sz="3200" dirty="0">
                <a:solidFill>
                  <a:srgbClr val="002060"/>
                </a:solidFill>
                <a:latin typeface="Calibri" panose="020F0502020204030204" pitchFamily="34" charset="0"/>
              </a:rPr>
              <a:t>“Neden karşı </a:t>
            </a:r>
            <a:r>
              <a:rPr lang="tr-TR" sz="3200" dirty="0" smtClean="0">
                <a:solidFill>
                  <a:srgbClr val="002060"/>
                </a:solidFill>
                <a:latin typeface="Calibri" panose="020F0502020204030204" pitchFamily="34" charset="0"/>
              </a:rPr>
              <a:t>koymadın”.</a:t>
            </a:r>
            <a:endParaRPr lang="tr-TR" sz="3200" dirty="0">
              <a:solidFill>
                <a:srgbClr val="002060"/>
              </a:solidFill>
              <a:latin typeface="Calibri" panose="020F0502020204030204" pitchFamily="34" charset="0"/>
            </a:endParaRPr>
          </a:p>
          <a:p>
            <a:pPr indent="-182880" eaLnBrk="1" fontAlgn="auto" hangingPunct="1">
              <a:buClr>
                <a:srgbClr val="002060"/>
              </a:buClr>
              <a:buFont typeface="Wingdings" panose="05000000000000000000" pitchFamily="2" charset="2"/>
              <a:buChar char="Ø"/>
              <a:defRPr/>
            </a:pPr>
            <a:r>
              <a:rPr lang="tr-TR" sz="3200" dirty="0">
                <a:solidFill>
                  <a:srgbClr val="002060"/>
                </a:solidFill>
                <a:latin typeface="Calibri" panose="020F0502020204030204" pitchFamily="34" charset="0"/>
              </a:rPr>
              <a:t>“Şimdiye kadar neden </a:t>
            </a:r>
            <a:r>
              <a:rPr lang="tr-TR" sz="3200" dirty="0" smtClean="0">
                <a:solidFill>
                  <a:srgbClr val="002060"/>
                </a:solidFill>
                <a:latin typeface="Calibri" panose="020F0502020204030204" pitchFamily="34" charset="0"/>
              </a:rPr>
              <a:t>anlatmadın”</a:t>
            </a:r>
            <a:endParaRPr lang="tr-TR" sz="3200" dirty="0">
              <a:solidFill>
                <a:srgbClr val="002060"/>
              </a:solidFill>
              <a:latin typeface="Calibri" panose="020F0502020204030204" pitchFamily="34" charset="0"/>
            </a:endParaRPr>
          </a:p>
          <a:p>
            <a:pPr marL="457200" indent="-457200" eaLnBrk="1" fontAlgn="auto" hangingPunct="1">
              <a:buClr>
                <a:srgbClr val="002060"/>
              </a:buClr>
              <a:buFont typeface="Wingdings" panose="05000000000000000000" pitchFamily="2" charset="2"/>
              <a:buChar char="Ø"/>
              <a:defRPr/>
            </a:pPr>
            <a:endParaRPr lang="tr-TR" sz="3200" dirty="0">
              <a:solidFill>
                <a:srgbClr val="002060"/>
              </a:solidFill>
              <a:latin typeface="Calibri" panose="020F0502020204030204" pitchFamily="34" charset="0"/>
            </a:endParaRPr>
          </a:p>
        </p:txBody>
      </p:sp>
      <p:sp>
        <p:nvSpPr>
          <p:cNvPr id="5" name="Dikdörtgen 4"/>
          <p:cNvSpPr/>
          <p:nvPr/>
        </p:nvSpPr>
        <p:spPr>
          <a:xfrm>
            <a:off x="800100" y="776288"/>
            <a:ext cx="10872788" cy="954087"/>
          </a:xfrm>
          <a:prstGeom prst="rect">
            <a:avLst/>
          </a:prstGeom>
        </p:spPr>
        <p:txBody>
          <a:bodyPr>
            <a:spAutoFit/>
          </a:bodyPr>
          <a:lstStyle/>
          <a:p>
            <a:pPr marL="0" lvl="1" algn="ctr" defTabSz="914400" fontAlgn="auto">
              <a:spcBef>
                <a:spcPts val="0"/>
              </a:spcBef>
              <a:spcAft>
                <a:spcPts val="0"/>
              </a:spcAft>
              <a:defRPr/>
            </a:pPr>
            <a:r>
              <a:rPr lang="tr-TR" sz="2800" b="1" kern="0" dirty="0">
                <a:solidFill>
                  <a:srgbClr val="002060"/>
                </a:solidFill>
                <a:latin typeface="Calibri" panose="020F0502020204030204" pitchFamily="34" charset="0"/>
                <a:cs typeface="+mn-cs"/>
              </a:rPr>
              <a:t>AŞAĞIDAKİLERE BENZER SORULARDAN VE İFADELERDEN KESİNLİKLE KAÇININ!</a:t>
            </a:r>
            <a:endParaRPr lang="tr-TR" sz="2800" kern="0" dirty="0">
              <a:solidFill>
                <a:srgbClr val="002060"/>
              </a:solidFill>
              <a:latin typeface="Calibri" panose="020F0502020204030204" pitchFamily="34" charset="0"/>
              <a:cs typeface="+mn-cs"/>
            </a:endParaRPr>
          </a:p>
        </p:txBody>
      </p:sp>
      <p:sp>
        <p:nvSpPr>
          <p:cNvPr id="4" name="3 Slayt Numarası Yer Tutucusu"/>
          <p:cNvSpPr>
            <a:spLocks noGrp="1"/>
          </p:cNvSpPr>
          <p:nvPr>
            <p:ph type="sldNum" sz="quarter" idx="16"/>
          </p:nvPr>
        </p:nvSpPr>
        <p:spPr/>
        <p:txBody>
          <a:bodyPr/>
          <a:lstStyle/>
          <a:p>
            <a:pPr>
              <a:defRPr/>
            </a:pPr>
            <a:fld id="{96710386-D2BD-4232-A85B-19DE7DFF6109}" type="slidenum">
              <a:rPr lang="en-US" smtClean="0"/>
              <a:pPr>
                <a:defRPr/>
              </a:pPr>
              <a:t>49</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İçerik Yer Tutucusu 2"/>
          <p:cNvSpPr>
            <a:spLocks noGrp="1"/>
          </p:cNvSpPr>
          <p:nvPr>
            <p:ph sz="quarter" idx="13"/>
          </p:nvPr>
        </p:nvSpPr>
        <p:spPr>
          <a:xfrm>
            <a:off x="623888" y="1217613"/>
            <a:ext cx="11090275" cy="5267325"/>
          </a:xfrm>
        </p:spPr>
        <p:txBody>
          <a:bodyPr/>
          <a:lstStyle/>
          <a:p>
            <a:pPr marL="44450" indent="0" algn="just" eaLnBrk="1" hangingPunct="1">
              <a:buFont typeface="Georgia" pitchFamily="18" charset="0"/>
              <a:buNone/>
            </a:pPr>
            <a:r>
              <a:rPr lang="tr-TR" altLang="tr-TR" sz="2800" b="1" i="1" smtClean="0">
                <a:solidFill>
                  <a:srgbClr val="002060"/>
                </a:solidFill>
                <a:latin typeface="Calibri" pitchFamily="34" charset="0"/>
              </a:rPr>
              <a:t>	Birincil önleyici hizmetler: Çocuk ihmal ve istismarının önlenmesi amacıyla çocuklara ve topluma yönelik koruma programlarını kapsar. </a:t>
            </a:r>
          </a:p>
          <a:p>
            <a:pPr marL="44450" indent="0" algn="just" eaLnBrk="1" hangingPunct="1">
              <a:buFont typeface="Georgia" pitchFamily="18" charset="0"/>
              <a:buNone/>
            </a:pPr>
            <a:endParaRPr lang="tr-TR" altLang="tr-TR" sz="2800" b="1" i="1" smtClean="0">
              <a:solidFill>
                <a:srgbClr val="002060"/>
              </a:solidFill>
              <a:latin typeface="Calibri" pitchFamily="34" charset="0"/>
            </a:endParaRPr>
          </a:p>
          <a:p>
            <a:pPr marL="44450" indent="0" algn="just" eaLnBrk="1" hangingPunct="1">
              <a:buFont typeface="Georgia" pitchFamily="18" charset="0"/>
              <a:buNone/>
            </a:pPr>
            <a:r>
              <a:rPr lang="tr-TR" altLang="tr-TR" sz="2800" b="1" i="1" smtClean="0">
                <a:solidFill>
                  <a:srgbClr val="002060"/>
                </a:solidFill>
                <a:latin typeface="Calibri" pitchFamily="34" charset="0"/>
              </a:rPr>
              <a:t>	İkincil Önleyici Hizmetleri: Çocuk ihmal ve istismarı açısından risk taşıyan çocuk ve ailelerin belirlenmesi ve bu ailelerde ihmal ve istismarın oluşmasının önlenmesine yönelik çalışmalardır.</a:t>
            </a:r>
          </a:p>
          <a:p>
            <a:pPr marL="44450" indent="0" algn="just" eaLnBrk="1" hangingPunct="1">
              <a:buFont typeface="Georgia" pitchFamily="18" charset="0"/>
              <a:buNone/>
            </a:pPr>
            <a:endParaRPr lang="tr-TR" altLang="tr-TR" sz="2800" b="1" i="1" smtClean="0">
              <a:solidFill>
                <a:srgbClr val="002060"/>
              </a:solidFill>
              <a:latin typeface="Calibri" pitchFamily="34" charset="0"/>
            </a:endParaRPr>
          </a:p>
          <a:p>
            <a:pPr marL="44450" indent="0" algn="just" eaLnBrk="1" hangingPunct="1">
              <a:buFont typeface="Georgia" pitchFamily="18" charset="0"/>
              <a:buNone/>
            </a:pPr>
            <a:r>
              <a:rPr lang="tr-TR" altLang="tr-TR" sz="2800" b="1" i="1" smtClean="0">
                <a:solidFill>
                  <a:srgbClr val="002060"/>
                </a:solidFill>
                <a:latin typeface="Calibri" pitchFamily="34" charset="0"/>
              </a:rPr>
              <a:t>	Üçüncül Önleyici Hizmetler: Çocuğun yüksek çıkarları ön plana alınarak istismarın gerçekleşmesinden sonraki süreçte yapılacak programları içerir. </a:t>
            </a:r>
          </a:p>
        </p:txBody>
      </p:sp>
      <p:sp>
        <p:nvSpPr>
          <p:cNvPr id="4" name="Başlık 4"/>
          <p:cNvSpPr txBox="1">
            <a:spLocks/>
          </p:cNvSpPr>
          <p:nvPr/>
        </p:nvSpPr>
        <p:spPr>
          <a:xfrm>
            <a:off x="754063" y="369888"/>
            <a:ext cx="10960100" cy="806450"/>
          </a:xfrm>
          <a:prstGeom prst="rect">
            <a:avLst/>
          </a:prstGeom>
          <a:effectLst/>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lvl="1" algn="ctr" defTabSz="914400" fontAlgn="auto">
              <a:spcBef>
                <a:spcPts val="0"/>
              </a:spcBef>
              <a:spcAft>
                <a:spcPts val="0"/>
              </a:spcAft>
              <a:defRPr/>
            </a:pPr>
            <a:r>
              <a:rPr lang="tr-TR" sz="3600" b="1" kern="0" dirty="0" smtClean="0">
                <a:solidFill>
                  <a:srgbClr val="002060"/>
                </a:solidFill>
                <a:latin typeface="Calibri" panose="020F0502020204030204" pitchFamily="34" charset="0"/>
                <a:cs typeface="+mn-cs"/>
              </a:rPr>
              <a:t>İHMAL VE İSTİSMARI ÖNLEME ÇALIŞMALARI</a:t>
            </a:r>
            <a:endParaRPr lang="tr-TR" sz="3600" kern="0" dirty="0">
              <a:solidFill>
                <a:srgbClr val="002060"/>
              </a:solidFill>
              <a:latin typeface="Calibri" panose="020F0502020204030204" pitchFamily="34" charset="0"/>
              <a:cs typeface="+mn-cs"/>
            </a:endParaRPr>
          </a:p>
        </p:txBody>
      </p:sp>
      <p:sp>
        <p:nvSpPr>
          <p:cNvPr id="5" name="4 Slayt Numarası Yer Tutucusu"/>
          <p:cNvSpPr>
            <a:spLocks noGrp="1"/>
          </p:cNvSpPr>
          <p:nvPr>
            <p:ph type="sldNum" sz="quarter" idx="16"/>
          </p:nvPr>
        </p:nvSpPr>
        <p:spPr/>
        <p:txBody>
          <a:bodyPr/>
          <a:lstStyle/>
          <a:p>
            <a:pPr>
              <a:defRPr/>
            </a:pPr>
            <a:fld id="{A28B8D4F-B3CD-481B-980C-FE160E699ECB}" type="slidenum">
              <a:rPr lang="en-US" smtClean="0"/>
              <a:pPr>
                <a:defRPr/>
              </a:pPr>
              <a:t>5</a:t>
            </a:fld>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586423" y="1304608"/>
            <a:ext cx="11060113" cy="4205287"/>
          </a:xfrm>
        </p:spPr>
        <p:txBody>
          <a:bodyPr/>
          <a:lstStyle/>
          <a:p>
            <a:pPr marL="620713" indent="-533400" eaLnBrk="1" hangingPunct="1">
              <a:spcBef>
                <a:spcPct val="0"/>
              </a:spcBef>
              <a:spcAft>
                <a:spcPct val="0"/>
              </a:spcAft>
              <a:buClr>
                <a:srgbClr val="002060"/>
              </a:buClr>
              <a:buFont typeface="Wingdings" pitchFamily="2" charset="2"/>
              <a:buChar char="Ø"/>
            </a:pPr>
            <a:r>
              <a:rPr lang="tr-TR" altLang="tr-TR" sz="2800" dirty="0" smtClean="0">
                <a:solidFill>
                  <a:srgbClr val="002060"/>
                </a:solidFill>
                <a:latin typeface="Calibri" pitchFamily="34" charset="0"/>
              </a:rPr>
              <a:t>“Erkek kardeşim dün gece uyumama izin vermedi” </a:t>
            </a:r>
          </a:p>
          <a:p>
            <a:pPr marL="620713" indent="-533400" eaLnBrk="1" hangingPunct="1">
              <a:spcBef>
                <a:spcPct val="0"/>
              </a:spcBef>
              <a:spcAft>
                <a:spcPct val="0"/>
              </a:spcAft>
              <a:buClr>
                <a:srgbClr val="002060"/>
              </a:buClr>
              <a:buFont typeface="Wingdings" pitchFamily="2" charset="2"/>
              <a:buChar char="Ø"/>
            </a:pPr>
            <a:r>
              <a:rPr lang="tr-TR" altLang="tr-TR" sz="2800" dirty="0" smtClean="0">
                <a:solidFill>
                  <a:srgbClr val="002060"/>
                </a:solidFill>
                <a:latin typeface="Calibri" pitchFamily="34" charset="0"/>
              </a:rPr>
              <a:t>“Komşumuz “S." abi çok komik iç çamaşırları giyiniyor” </a:t>
            </a:r>
          </a:p>
          <a:p>
            <a:pPr marL="620713" indent="-533400" eaLnBrk="1" hangingPunct="1">
              <a:spcBef>
                <a:spcPct val="0"/>
              </a:spcBef>
              <a:spcAft>
                <a:spcPct val="0"/>
              </a:spcAft>
              <a:buClr>
                <a:srgbClr val="002060"/>
              </a:buClr>
              <a:buFont typeface="Wingdings" pitchFamily="2" charset="2"/>
              <a:buChar char="Ø"/>
            </a:pPr>
            <a:r>
              <a:rPr lang="tr-TR" altLang="tr-TR" sz="2800" dirty="0" smtClean="0">
                <a:solidFill>
                  <a:srgbClr val="002060"/>
                </a:solidFill>
                <a:latin typeface="Calibri" pitchFamily="34" charset="0"/>
              </a:rPr>
              <a:t>“Altını ıslattığı için bebeğim dayağı hak etti”</a:t>
            </a:r>
          </a:p>
          <a:p>
            <a:pPr marL="620713" indent="-533400" eaLnBrk="1" hangingPunct="1">
              <a:spcBef>
                <a:spcPct val="0"/>
              </a:spcBef>
              <a:spcAft>
                <a:spcPct val="0"/>
              </a:spcAft>
              <a:buClr>
                <a:srgbClr val="002060"/>
              </a:buClr>
              <a:buFont typeface="Wingdings" pitchFamily="2" charset="2"/>
              <a:buChar char="Ø"/>
            </a:pPr>
            <a:r>
              <a:rPr lang="tr-TR" altLang="tr-TR" sz="2800" dirty="0" smtClean="0">
                <a:solidFill>
                  <a:srgbClr val="002060"/>
                </a:solidFill>
                <a:latin typeface="Calibri" pitchFamily="34" charset="0"/>
              </a:rPr>
              <a:t>“Annemin beni amcamla yalnız bırakmasından hiç hoşlanmıyorum” </a:t>
            </a:r>
          </a:p>
          <a:p>
            <a:pPr marL="620713" indent="-533400" eaLnBrk="1" hangingPunct="1">
              <a:spcBef>
                <a:spcPct val="0"/>
              </a:spcBef>
              <a:spcAft>
                <a:spcPct val="0"/>
              </a:spcAft>
              <a:buClr>
                <a:srgbClr val="002060"/>
              </a:buClr>
              <a:buFont typeface="Wingdings" pitchFamily="2" charset="2"/>
              <a:buChar char="Ø"/>
            </a:pPr>
            <a:r>
              <a:rPr lang="tr-TR" altLang="tr-TR" sz="2800" dirty="0" smtClean="0">
                <a:solidFill>
                  <a:srgbClr val="002060"/>
                </a:solidFill>
                <a:latin typeface="Calibri" pitchFamily="34" charset="0"/>
              </a:rPr>
              <a:t>“Komşumuzun oğlu beni çok sıkıştırıyor”</a:t>
            </a:r>
          </a:p>
          <a:p>
            <a:pPr marL="620713" indent="-533400" eaLnBrk="1" hangingPunct="1">
              <a:spcBef>
                <a:spcPct val="0"/>
              </a:spcBef>
              <a:spcAft>
                <a:spcPct val="0"/>
              </a:spcAft>
              <a:buClr>
                <a:srgbClr val="002060"/>
              </a:buClr>
              <a:buFont typeface="Wingdings" pitchFamily="2" charset="2"/>
              <a:buChar char="Ø"/>
            </a:pPr>
            <a:r>
              <a:rPr lang="tr-TR" altLang="tr-TR" sz="2800" dirty="0">
                <a:solidFill>
                  <a:srgbClr val="002060"/>
                </a:solidFill>
                <a:latin typeface="Calibri" pitchFamily="34" charset="0"/>
              </a:rPr>
              <a:t> </a:t>
            </a:r>
            <a:r>
              <a:rPr lang="tr-TR" altLang="tr-TR" sz="2800" dirty="0" smtClean="0">
                <a:solidFill>
                  <a:srgbClr val="002060"/>
                </a:solidFill>
                <a:latin typeface="Calibri" pitchFamily="34" charset="0"/>
              </a:rPr>
              <a:t>“ “E." abi </a:t>
            </a:r>
            <a:r>
              <a:rPr lang="tr-TR" altLang="tr-TR" sz="2800" dirty="0">
                <a:solidFill>
                  <a:srgbClr val="002060"/>
                </a:solidFill>
                <a:latin typeface="Calibri" pitchFamily="34" charset="0"/>
              </a:rPr>
              <a:t>çok </a:t>
            </a:r>
            <a:r>
              <a:rPr lang="tr-TR" altLang="tr-TR" sz="2800" dirty="0" smtClean="0">
                <a:solidFill>
                  <a:srgbClr val="002060"/>
                </a:solidFill>
                <a:latin typeface="Calibri" pitchFamily="34" charset="0"/>
              </a:rPr>
              <a:t>ilginç filmler gösteriyor”</a:t>
            </a:r>
          </a:p>
          <a:p>
            <a:pPr marL="620713" indent="-533400" eaLnBrk="1" hangingPunct="1">
              <a:spcBef>
                <a:spcPct val="0"/>
              </a:spcBef>
              <a:spcAft>
                <a:spcPct val="0"/>
              </a:spcAft>
              <a:buClr>
                <a:srgbClr val="002060"/>
              </a:buClr>
              <a:buFont typeface="Wingdings" pitchFamily="2" charset="2"/>
              <a:buChar char="Ø"/>
            </a:pPr>
            <a:r>
              <a:rPr lang="tr-TR" altLang="tr-TR" sz="2800" dirty="0" smtClean="0">
                <a:solidFill>
                  <a:srgbClr val="002060"/>
                </a:solidFill>
                <a:latin typeface="Calibri" pitchFamily="34" charset="0"/>
              </a:rPr>
              <a:t>“Zaman zaman karnımı doyurmak ve ihtiyaçlarımı karşılamak için çalışmam gerekiyor”</a:t>
            </a:r>
          </a:p>
          <a:p>
            <a:pPr marL="620713" indent="-533400" eaLnBrk="1" hangingPunct="1">
              <a:spcBef>
                <a:spcPct val="0"/>
              </a:spcBef>
              <a:spcAft>
                <a:spcPct val="0"/>
              </a:spcAft>
              <a:buClr>
                <a:srgbClr val="002060"/>
              </a:buClr>
              <a:buFont typeface="Wingdings" pitchFamily="2" charset="2"/>
              <a:buChar char="Ø"/>
            </a:pPr>
            <a:r>
              <a:rPr lang="tr-TR" altLang="tr-TR" sz="2800" smtClean="0">
                <a:solidFill>
                  <a:srgbClr val="002060"/>
                </a:solidFill>
                <a:latin typeface="Calibri" pitchFamily="34" charset="0"/>
              </a:rPr>
              <a:t>“</a:t>
            </a:r>
            <a:r>
              <a:rPr lang="tr-TR" altLang="tr-TR" sz="2800" dirty="0" smtClean="0">
                <a:solidFill>
                  <a:srgbClr val="002060"/>
                </a:solidFill>
                <a:latin typeface="Calibri" pitchFamily="34" charset="0"/>
              </a:rPr>
              <a:t>Tanıdığım bir kız var, annesine rahatsız edildiğini söyledi fakat annesi ona inanmadı”…..vb.</a:t>
            </a:r>
          </a:p>
        </p:txBody>
      </p:sp>
      <p:sp>
        <p:nvSpPr>
          <p:cNvPr id="4" name="Başlık 4"/>
          <p:cNvSpPr txBox="1">
            <a:spLocks/>
          </p:cNvSpPr>
          <p:nvPr/>
        </p:nvSpPr>
        <p:spPr>
          <a:xfrm>
            <a:off x="586423" y="492125"/>
            <a:ext cx="10960100" cy="806450"/>
          </a:xfrm>
          <a:prstGeom prst="rect">
            <a:avLst/>
          </a:prstGeom>
          <a:effectLst/>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lvl="1" algn="ctr" defTabSz="914400" fontAlgn="auto">
              <a:spcBef>
                <a:spcPts val="0"/>
              </a:spcBef>
              <a:spcAft>
                <a:spcPts val="0"/>
              </a:spcAft>
              <a:defRPr/>
            </a:pPr>
            <a:r>
              <a:rPr lang="tr-TR" sz="3600" b="1" kern="0" dirty="0" smtClean="0">
                <a:solidFill>
                  <a:srgbClr val="002060"/>
                </a:solidFill>
                <a:latin typeface="Calibri" panose="020F0502020204030204" pitchFamily="34" charset="0"/>
                <a:cs typeface="+mn-cs"/>
              </a:rPr>
              <a:t>İSTİSMARA DAİR İPUÇLARI OLABİLECEK SÖYLEMLER</a:t>
            </a:r>
            <a:endParaRPr lang="tr-TR" sz="3600" kern="0" dirty="0">
              <a:solidFill>
                <a:srgbClr val="002060"/>
              </a:solidFill>
              <a:latin typeface="Calibri" panose="020F0502020204030204" pitchFamily="34" charset="0"/>
              <a:cs typeface="+mn-cs"/>
            </a:endParaRPr>
          </a:p>
        </p:txBody>
      </p:sp>
      <p:sp>
        <p:nvSpPr>
          <p:cNvPr id="5" name="4 Slayt Numarası Yer Tutucusu"/>
          <p:cNvSpPr>
            <a:spLocks noGrp="1"/>
          </p:cNvSpPr>
          <p:nvPr>
            <p:ph type="sldNum" sz="quarter" idx="16"/>
          </p:nvPr>
        </p:nvSpPr>
        <p:spPr/>
        <p:txBody>
          <a:bodyPr/>
          <a:lstStyle/>
          <a:p>
            <a:pPr>
              <a:defRPr/>
            </a:pPr>
            <a:fld id="{3DE2B814-9E3D-4719-8B22-06D9019B4998}" type="slidenum">
              <a:rPr lang="en-US" smtClean="0"/>
              <a:pPr>
                <a:defRPr/>
              </a:pPr>
              <a:t>50</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4 Slayt Numarası Yer Tutucusu"/>
          <p:cNvSpPr>
            <a:spLocks noGrp="1"/>
          </p:cNvSpPr>
          <p:nvPr>
            <p:ph type="sldNum" sz="quarter" idx="16"/>
          </p:nvPr>
        </p:nvSpPr>
        <p:spPr/>
        <p:txBody>
          <a:bodyPr/>
          <a:lstStyle/>
          <a:p>
            <a:pPr>
              <a:defRPr/>
            </a:pPr>
            <a:fld id="{3DE2B814-9E3D-4719-8B22-06D9019B4998}" type="slidenum">
              <a:rPr lang="en-US" smtClean="0"/>
              <a:pPr>
                <a:defRPr/>
              </a:pPr>
              <a:t>51</a:t>
            </a:fld>
            <a:endParaRPr lang="en-US" dirty="0"/>
          </a:p>
        </p:txBody>
      </p:sp>
      <p:sp>
        <p:nvSpPr>
          <p:cNvPr id="6" name="Dikdörtgen 5">
            <a:hlinkClick r:id="rId2" action="ppaction://hlinkfile"/>
          </p:cNvPr>
          <p:cNvSpPr/>
          <p:nvPr/>
        </p:nvSpPr>
        <p:spPr>
          <a:xfrm>
            <a:off x="2355078" y="4156055"/>
            <a:ext cx="7481856" cy="923330"/>
          </a:xfrm>
          <a:prstGeom prst="rect">
            <a:avLst/>
          </a:prstGeom>
          <a:noFill/>
        </p:spPr>
        <p:txBody>
          <a:bodyPr wrap="none" lIns="91440" tIns="45720" rIns="91440" bIns="45720">
            <a:spAutoFit/>
          </a:bodyPr>
          <a:lstStyle/>
          <a:p>
            <a:pPr algn="ctr"/>
            <a:r>
              <a:rPr lang="tr-TR"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Video 6 Zorundayım</a:t>
            </a:r>
            <a:endParaRPr lang="tr-TR"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extLst>
      <p:ext uri="{BB962C8B-B14F-4D97-AF65-F5344CB8AC3E}">
        <p14:creationId xmlns:p14="http://schemas.microsoft.com/office/powerpoint/2010/main" xmlns="" val="9442312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sz="quarter" idx="13"/>
            <p:extLst>
              <p:ext uri="{D42A27DB-BD31-4B8C-83A1-F6EECF244321}">
                <p14:modId xmlns:p14="http://schemas.microsoft.com/office/powerpoint/2010/main" xmlns="" val="2624002210"/>
              </p:ext>
            </p:extLst>
          </p:nvPr>
        </p:nvGraphicFramePr>
        <p:xfrm>
          <a:off x="472440" y="1022730"/>
          <a:ext cx="11234693" cy="56828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Başlık 4"/>
          <p:cNvSpPr txBox="1">
            <a:spLocks/>
          </p:cNvSpPr>
          <p:nvPr/>
        </p:nvSpPr>
        <p:spPr>
          <a:xfrm>
            <a:off x="754063" y="217488"/>
            <a:ext cx="10960100" cy="647700"/>
          </a:xfrm>
          <a:prstGeom prst="rect">
            <a:avLst/>
          </a:prstGeom>
          <a:effectLst/>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lvl="1" algn="ctr" defTabSz="914400" fontAlgn="auto">
              <a:spcBef>
                <a:spcPts val="0"/>
              </a:spcBef>
              <a:spcAft>
                <a:spcPts val="0"/>
              </a:spcAft>
              <a:defRPr/>
            </a:pPr>
            <a:r>
              <a:rPr lang="tr-TR" sz="3600" b="1" kern="0" dirty="0" smtClean="0">
                <a:solidFill>
                  <a:srgbClr val="002060"/>
                </a:solidFill>
                <a:latin typeface="Calibri" panose="020F0502020204030204" pitchFamily="34" charset="0"/>
                <a:cs typeface="+mn-cs"/>
              </a:rPr>
              <a:t>Zorunlu Bildirim Yapılması Gereken Kurumlar</a:t>
            </a:r>
            <a:endParaRPr lang="tr-TR" sz="3600" kern="0" dirty="0">
              <a:solidFill>
                <a:srgbClr val="002060"/>
              </a:solidFill>
              <a:latin typeface="Calibri" panose="020F0502020204030204" pitchFamily="34" charset="0"/>
              <a:cs typeface="+mn-cs"/>
            </a:endParaRPr>
          </a:p>
        </p:txBody>
      </p:sp>
      <p:sp>
        <p:nvSpPr>
          <p:cNvPr id="6" name="5 Slayt Numarası Yer Tutucusu"/>
          <p:cNvSpPr>
            <a:spLocks noGrp="1"/>
          </p:cNvSpPr>
          <p:nvPr>
            <p:ph type="sldNum" sz="quarter" idx="16"/>
          </p:nvPr>
        </p:nvSpPr>
        <p:spPr>
          <a:xfrm>
            <a:off x="4912360" y="6355080"/>
            <a:ext cx="2438400" cy="365125"/>
          </a:xfrm>
        </p:spPr>
        <p:txBody>
          <a:bodyPr/>
          <a:lstStyle/>
          <a:p>
            <a:pPr>
              <a:defRPr/>
            </a:pPr>
            <a:fld id="{77B6C434-9274-4D9B-9CC2-12433CFF3D02}" type="slidenum">
              <a:rPr lang="en-US" smtClean="0"/>
              <a:pPr>
                <a:defRPr/>
              </a:pPr>
              <a:t>52</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EA62D0F1-AE28-4126-8F35-B8749557EE4F}"/>
                                            </p:graphicEl>
                                          </p:spTgt>
                                        </p:tgtEl>
                                        <p:attrNameLst>
                                          <p:attrName>style.visibility</p:attrName>
                                        </p:attrNameLst>
                                      </p:cBhvr>
                                      <p:to>
                                        <p:strVal val="visible"/>
                                      </p:to>
                                    </p:set>
                                    <p:animEffect transition="in" filter="fade">
                                      <p:cBhvr>
                                        <p:cTn id="7" dur="2000"/>
                                        <p:tgtEl>
                                          <p:spTgt spid="4">
                                            <p:graphicEl>
                                              <a:dgm id="{EA62D0F1-AE28-4126-8F35-B8749557EE4F}"/>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5CF1C041-09C7-4B31-8D9D-4789FF8225A8}"/>
                                            </p:graphicEl>
                                          </p:spTgt>
                                        </p:tgtEl>
                                        <p:attrNameLst>
                                          <p:attrName>style.visibility</p:attrName>
                                        </p:attrNameLst>
                                      </p:cBhvr>
                                      <p:to>
                                        <p:strVal val="visible"/>
                                      </p:to>
                                    </p:set>
                                    <p:animEffect transition="in" filter="fade">
                                      <p:cBhvr>
                                        <p:cTn id="12" dur="2000"/>
                                        <p:tgtEl>
                                          <p:spTgt spid="4">
                                            <p:graphicEl>
                                              <a:dgm id="{5CF1C041-09C7-4B31-8D9D-4789FF8225A8}"/>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graphicEl>
                                              <a:dgm id="{70673A46-5659-456B-97DE-7496C80B83F1}"/>
                                            </p:graphicEl>
                                          </p:spTgt>
                                        </p:tgtEl>
                                        <p:attrNameLst>
                                          <p:attrName>style.visibility</p:attrName>
                                        </p:attrNameLst>
                                      </p:cBhvr>
                                      <p:to>
                                        <p:strVal val="visible"/>
                                      </p:to>
                                    </p:set>
                                    <p:animEffect transition="in" filter="fade">
                                      <p:cBhvr>
                                        <p:cTn id="17" dur="2000"/>
                                        <p:tgtEl>
                                          <p:spTgt spid="4">
                                            <p:graphicEl>
                                              <a:dgm id="{70673A46-5659-456B-97DE-7496C80B83F1}"/>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graphicEl>
                                              <a:dgm id="{324EFCCC-2CF0-490D-848C-58360726E62D}"/>
                                            </p:graphicEl>
                                          </p:spTgt>
                                        </p:tgtEl>
                                        <p:attrNameLst>
                                          <p:attrName>style.visibility</p:attrName>
                                        </p:attrNameLst>
                                      </p:cBhvr>
                                      <p:to>
                                        <p:strVal val="visible"/>
                                      </p:to>
                                    </p:set>
                                    <p:animEffect transition="in" filter="fade">
                                      <p:cBhvr>
                                        <p:cTn id="22" dur="2000"/>
                                        <p:tgtEl>
                                          <p:spTgt spid="4">
                                            <p:graphicEl>
                                              <a:dgm id="{324EFCCC-2CF0-490D-848C-58360726E62D}"/>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graphicEl>
                                              <a:dgm id="{0CD2D6DB-32C0-4CDD-AE4C-F0AD1F6753BE}"/>
                                            </p:graphicEl>
                                          </p:spTgt>
                                        </p:tgtEl>
                                        <p:attrNameLst>
                                          <p:attrName>style.visibility</p:attrName>
                                        </p:attrNameLst>
                                      </p:cBhvr>
                                      <p:to>
                                        <p:strVal val="visible"/>
                                      </p:to>
                                    </p:set>
                                    <p:animEffect transition="in" filter="fade">
                                      <p:cBhvr>
                                        <p:cTn id="27" dur="2000"/>
                                        <p:tgtEl>
                                          <p:spTgt spid="4">
                                            <p:graphicEl>
                                              <a:dgm id="{0CD2D6DB-32C0-4CDD-AE4C-F0AD1F6753BE}"/>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graphicEl>
                                              <a:dgm id="{C96671A2-72B9-4D87-9E46-08E3EFA055B3}"/>
                                            </p:graphicEl>
                                          </p:spTgt>
                                        </p:tgtEl>
                                        <p:attrNameLst>
                                          <p:attrName>style.visibility</p:attrName>
                                        </p:attrNameLst>
                                      </p:cBhvr>
                                      <p:to>
                                        <p:strVal val="visible"/>
                                      </p:to>
                                    </p:set>
                                    <p:animEffect transition="in" filter="fade">
                                      <p:cBhvr>
                                        <p:cTn id="32" dur="2000"/>
                                        <p:tgtEl>
                                          <p:spTgt spid="4">
                                            <p:graphicEl>
                                              <a:dgm id="{C96671A2-72B9-4D87-9E46-08E3EFA055B3}"/>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graphicEl>
                                              <a:dgm id="{82F67B18-3222-4739-9DE1-0F40F0C3B490}"/>
                                            </p:graphicEl>
                                          </p:spTgt>
                                        </p:tgtEl>
                                        <p:attrNameLst>
                                          <p:attrName>style.visibility</p:attrName>
                                        </p:attrNameLst>
                                      </p:cBhvr>
                                      <p:to>
                                        <p:strVal val="visible"/>
                                      </p:to>
                                    </p:set>
                                    <p:animEffect transition="in" filter="fade">
                                      <p:cBhvr>
                                        <p:cTn id="37" dur="2000"/>
                                        <p:tgtEl>
                                          <p:spTgt spid="4">
                                            <p:graphicEl>
                                              <a:dgm id="{82F67B18-3222-4739-9DE1-0F40F0C3B490}"/>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graphicEl>
                                              <a:dgm id="{F780B334-AFCC-42DC-B9D5-E235B40C470D}"/>
                                            </p:graphicEl>
                                          </p:spTgt>
                                        </p:tgtEl>
                                        <p:attrNameLst>
                                          <p:attrName>style.visibility</p:attrName>
                                        </p:attrNameLst>
                                      </p:cBhvr>
                                      <p:to>
                                        <p:strVal val="visible"/>
                                      </p:to>
                                    </p:set>
                                    <p:animEffect transition="in" filter="fade">
                                      <p:cBhvr>
                                        <p:cTn id="42" dur="2000"/>
                                        <p:tgtEl>
                                          <p:spTgt spid="4">
                                            <p:graphicEl>
                                              <a:dgm id="{F780B334-AFCC-42DC-B9D5-E235B40C470D}"/>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graphicEl>
                                              <a:dgm id="{CA65AD11-B74C-46D7-A2C3-0BA80A951B2D}"/>
                                            </p:graphicEl>
                                          </p:spTgt>
                                        </p:tgtEl>
                                        <p:attrNameLst>
                                          <p:attrName>style.visibility</p:attrName>
                                        </p:attrNameLst>
                                      </p:cBhvr>
                                      <p:to>
                                        <p:strVal val="visible"/>
                                      </p:to>
                                    </p:set>
                                    <p:animEffect transition="in" filter="fade">
                                      <p:cBhvr>
                                        <p:cTn id="47" dur="2000"/>
                                        <p:tgtEl>
                                          <p:spTgt spid="4">
                                            <p:graphicEl>
                                              <a:dgm id="{CA65AD11-B74C-46D7-A2C3-0BA80A951B2D}"/>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
                                            <p:graphicEl>
                                              <a:dgm id="{436D8F7E-84A0-40F1-A765-A9EFBBFD5B77}"/>
                                            </p:graphicEl>
                                          </p:spTgt>
                                        </p:tgtEl>
                                        <p:attrNameLst>
                                          <p:attrName>style.visibility</p:attrName>
                                        </p:attrNameLst>
                                      </p:cBhvr>
                                      <p:to>
                                        <p:strVal val="visible"/>
                                      </p:to>
                                    </p:set>
                                    <p:animEffect transition="in" filter="fade">
                                      <p:cBhvr>
                                        <p:cTn id="52" dur="2000"/>
                                        <p:tgtEl>
                                          <p:spTgt spid="4">
                                            <p:graphicEl>
                                              <a:dgm id="{436D8F7E-84A0-40F1-A765-A9EFBBFD5B77}"/>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4">
                                            <p:graphicEl>
                                              <a:dgm id="{9D54ADA9-968E-43FB-814E-D66D91E0F3FC}"/>
                                            </p:graphicEl>
                                          </p:spTgt>
                                        </p:tgtEl>
                                        <p:attrNameLst>
                                          <p:attrName>style.visibility</p:attrName>
                                        </p:attrNameLst>
                                      </p:cBhvr>
                                      <p:to>
                                        <p:strVal val="visible"/>
                                      </p:to>
                                    </p:set>
                                    <p:animEffect transition="in" filter="fade">
                                      <p:cBhvr>
                                        <p:cTn id="57" dur="2000"/>
                                        <p:tgtEl>
                                          <p:spTgt spid="4">
                                            <p:graphicEl>
                                              <a:dgm id="{9D54ADA9-968E-43FB-814E-D66D91E0F3FC}"/>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4">
                                            <p:graphicEl>
                                              <a:dgm id="{36987781-A9E4-46F3-B3AD-3660827245BC}"/>
                                            </p:graphicEl>
                                          </p:spTgt>
                                        </p:tgtEl>
                                        <p:attrNameLst>
                                          <p:attrName>style.visibility</p:attrName>
                                        </p:attrNameLst>
                                      </p:cBhvr>
                                      <p:to>
                                        <p:strVal val="visible"/>
                                      </p:to>
                                    </p:set>
                                    <p:animEffect transition="in" filter="fade">
                                      <p:cBhvr>
                                        <p:cTn id="62" dur="2000"/>
                                        <p:tgtEl>
                                          <p:spTgt spid="4">
                                            <p:graphicEl>
                                              <a:dgm id="{36987781-A9E4-46F3-B3AD-3660827245B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398463" y="962025"/>
            <a:ext cx="11315700" cy="40005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fontAlgn="auto">
              <a:spcBef>
                <a:spcPts val="0"/>
              </a:spcBef>
              <a:spcAft>
                <a:spcPts val="0"/>
              </a:spcAft>
              <a:defRPr/>
            </a:pPr>
            <a:r>
              <a:rPr lang="tr-TR" sz="2000" b="1" dirty="0">
                <a:latin typeface="Calibri" panose="020F0502020204030204" pitchFamily="34" charset="0"/>
              </a:rPr>
              <a:t> Öğretmen / Aile   </a:t>
            </a:r>
          </a:p>
        </p:txBody>
      </p:sp>
      <p:sp>
        <p:nvSpPr>
          <p:cNvPr id="6" name="Metin kutusu 5"/>
          <p:cNvSpPr txBox="1"/>
          <p:nvPr/>
        </p:nvSpPr>
        <p:spPr>
          <a:xfrm>
            <a:off x="287338" y="1901825"/>
            <a:ext cx="2943225" cy="461963"/>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fontAlgn="auto">
              <a:spcBef>
                <a:spcPts val="0"/>
              </a:spcBef>
              <a:spcAft>
                <a:spcPts val="0"/>
              </a:spcAft>
              <a:defRPr/>
            </a:pPr>
            <a:r>
              <a:rPr lang="tr-TR" sz="2400" b="1" dirty="0">
                <a:latin typeface="Calibri" panose="020F0502020204030204" pitchFamily="34" charset="0"/>
              </a:rPr>
              <a:t>Okul İdaresi</a:t>
            </a:r>
          </a:p>
        </p:txBody>
      </p:sp>
      <p:sp>
        <p:nvSpPr>
          <p:cNvPr id="7" name="Metin kutusu 6"/>
          <p:cNvSpPr txBox="1"/>
          <p:nvPr/>
        </p:nvSpPr>
        <p:spPr>
          <a:xfrm>
            <a:off x="9367838" y="4418013"/>
            <a:ext cx="2559050" cy="461962"/>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fontAlgn="auto">
              <a:spcBef>
                <a:spcPts val="0"/>
              </a:spcBef>
              <a:spcAft>
                <a:spcPts val="0"/>
              </a:spcAft>
              <a:defRPr/>
            </a:pPr>
            <a:r>
              <a:rPr lang="tr-TR" sz="2400" b="1" dirty="0" smtClean="0">
                <a:latin typeface="Calibri" panose="020F0502020204030204" pitchFamily="34" charset="0"/>
              </a:rPr>
              <a:t>Savcılık</a:t>
            </a:r>
            <a:endParaRPr lang="tr-TR" sz="2400" b="1" dirty="0">
              <a:latin typeface="Calibri" panose="020F0502020204030204" pitchFamily="34" charset="0"/>
            </a:endParaRPr>
          </a:p>
        </p:txBody>
      </p:sp>
      <p:sp>
        <p:nvSpPr>
          <p:cNvPr id="8" name="Metin kutusu 7"/>
          <p:cNvSpPr txBox="1"/>
          <p:nvPr/>
        </p:nvSpPr>
        <p:spPr>
          <a:xfrm>
            <a:off x="261938" y="3209925"/>
            <a:ext cx="2944812" cy="461963"/>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fontAlgn="auto">
              <a:spcBef>
                <a:spcPts val="0"/>
              </a:spcBef>
              <a:spcAft>
                <a:spcPts val="0"/>
              </a:spcAft>
              <a:defRPr/>
            </a:pPr>
            <a:r>
              <a:rPr lang="tr-TR" sz="2400" b="1" dirty="0">
                <a:latin typeface="Calibri" panose="020F0502020204030204" pitchFamily="34" charset="0"/>
              </a:rPr>
              <a:t>İl / İlçe MEM</a:t>
            </a:r>
          </a:p>
        </p:txBody>
      </p:sp>
      <p:sp>
        <p:nvSpPr>
          <p:cNvPr id="10" name="Metin kutusu 9"/>
          <p:cNvSpPr txBox="1"/>
          <p:nvPr/>
        </p:nvSpPr>
        <p:spPr>
          <a:xfrm>
            <a:off x="261938" y="4454525"/>
            <a:ext cx="2968625" cy="831850"/>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fontAlgn="auto">
              <a:spcBef>
                <a:spcPts val="0"/>
              </a:spcBef>
              <a:spcAft>
                <a:spcPts val="0"/>
              </a:spcAft>
              <a:defRPr/>
            </a:pPr>
            <a:r>
              <a:rPr lang="tr-TR" sz="2400" b="1" dirty="0">
                <a:latin typeface="Calibri" panose="020F0502020204030204" pitchFamily="34" charset="0"/>
              </a:rPr>
              <a:t>Krize Müdahale Ekipleri</a:t>
            </a:r>
          </a:p>
        </p:txBody>
      </p:sp>
      <p:sp>
        <p:nvSpPr>
          <p:cNvPr id="11" name="Metin kutusu 10"/>
          <p:cNvSpPr txBox="1"/>
          <p:nvPr/>
        </p:nvSpPr>
        <p:spPr>
          <a:xfrm>
            <a:off x="597218" y="6093618"/>
            <a:ext cx="11315700" cy="461963"/>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fontAlgn="auto">
              <a:spcBef>
                <a:spcPts val="0"/>
              </a:spcBef>
              <a:spcAft>
                <a:spcPts val="0"/>
              </a:spcAft>
              <a:defRPr/>
            </a:pPr>
            <a:r>
              <a:rPr lang="tr-TR" sz="2400" b="1" dirty="0">
                <a:latin typeface="Calibri" panose="020F0502020204030204" pitchFamily="34" charset="0"/>
              </a:rPr>
              <a:t>Eğitim, Sağlık, Danışmanlık, Bakım, Barınma Tedbirleri</a:t>
            </a:r>
          </a:p>
        </p:txBody>
      </p:sp>
      <p:sp>
        <p:nvSpPr>
          <p:cNvPr id="12" name="Başlık 4"/>
          <p:cNvSpPr txBox="1">
            <a:spLocks/>
          </p:cNvSpPr>
          <p:nvPr/>
        </p:nvSpPr>
        <p:spPr>
          <a:xfrm>
            <a:off x="754063" y="152400"/>
            <a:ext cx="10960100" cy="804863"/>
          </a:xfrm>
          <a:prstGeom prst="rect">
            <a:avLst/>
          </a:prstGeom>
          <a:effectLst/>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lvl="1" algn="ctr" defTabSz="914400" fontAlgn="auto">
              <a:spcBef>
                <a:spcPts val="0"/>
              </a:spcBef>
              <a:spcAft>
                <a:spcPts val="0"/>
              </a:spcAft>
              <a:defRPr/>
            </a:pPr>
            <a:r>
              <a:rPr lang="tr-TR" sz="3600" b="1" kern="0" dirty="0" smtClean="0">
                <a:solidFill>
                  <a:srgbClr val="002060"/>
                </a:solidFill>
                <a:latin typeface="Calibri" panose="020F0502020204030204" pitchFamily="34" charset="0"/>
                <a:cs typeface="+mn-cs"/>
              </a:rPr>
              <a:t>İSTİSMAR OLAYLARINDA İZLENECEK YOL</a:t>
            </a:r>
            <a:endParaRPr lang="tr-TR" sz="3600" kern="0" dirty="0">
              <a:solidFill>
                <a:srgbClr val="002060"/>
              </a:solidFill>
              <a:latin typeface="Calibri" panose="020F0502020204030204" pitchFamily="34" charset="0"/>
              <a:cs typeface="+mn-cs"/>
            </a:endParaRPr>
          </a:p>
        </p:txBody>
      </p:sp>
      <p:sp>
        <p:nvSpPr>
          <p:cNvPr id="14" name="Aşağı Ok 13"/>
          <p:cNvSpPr/>
          <p:nvPr/>
        </p:nvSpPr>
        <p:spPr>
          <a:xfrm>
            <a:off x="6453188" y="1390650"/>
            <a:ext cx="177800" cy="973138"/>
          </a:xfrm>
          <a:prstGeom prst="downArrow">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sp>
        <p:nvSpPr>
          <p:cNvPr id="17" name="Aşağı Ok 16"/>
          <p:cNvSpPr/>
          <p:nvPr/>
        </p:nvSpPr>
        <p:spPr>
          <a:xfrm>
            <a:off x="1566863" y="2517775"/>
            <a:ext cx="176400" cy="476250"/>
          </a:xfrm>
          <a:prstGeom prst="downArrow">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sp>
        <p:nvSpPr>
          <p:cNvPr id="18" name="Aşağı Ok 17"/>
          <p:cNvSpPr/>
          <p:nvPr/>
        </p:nvSpPr>
        <p:spPr>
          <a:xfrm>
            <a:off x="1555750" y="3843338"/>
            <a:ext cx="176400" cy="523875"/>
          </a:xfrm>
          <a:prstGeom prst="downArrow">
            <a:avLst/>
          </a:prstGeom>
          <a:noFill/>
          <a:ln w="12700">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sp>
        <p:nvSpPr>
          <p:cNvPr id="22" name="Aşağı Ok 21"/>
          <p:cNvSpPr/>
          <p:nvPr/>
        </p:nvSpPr>
        <p:spPr>
          <a:xfrm>
            <a:off x="10536238" y="1514475"/>
            <a:ext cx="176400" cy="2743200"/>
          </a:xfrm>
          <a:prstGeom prst="downArrow">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sp>
        <p:nvSpPr>
          <p:cNvPr id="24" name="Metin kutusu 23"/>
          <p:cNvSpPr txBox="1"/>
          <p:nvPr/>
        </p:nvSpPr>
        <p:spPr>
          <a:xfrm>
            <a:off x="4749798" y="2503488"/>
            <a:ext cx="3659683" cy="8302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fontAlgn="auto">
              <a:spcBef>
                <a:spcPts val="0"/>
              </a:spcBef>
              <a:spcAft>
                <a:spcPts val="0"/>
              </a:spcAft>
              <a:defRPr/>
            </a:pPr>
            <a:r>
              <a:rPr lang="tr-TR" sz="2400" b="1" dirty="0">
                <a:latin typeface="Calibri" panose="020F0502020204030204" pitchFamily="34" charset="0"/>
              </a:rPr>
              <a:t>İl / İlçe Emniyet Müdürlüğü Jandarma</a:t>
            </a:r>
          </a:p>
        </p:txBody>
      </p:sp>
      <p:sp>
        <p:nvSpPr>
          <p:cNvPr id="25" name="Aşağı Ok 24"/>
          <p:cNvSpPr/>
          <p:nvPr/>
        </p:nvSpPr>
        <p:spPr>
          <a:xfrm>
            <a:off x="1577975" y="1514475"/>
            <a:ext cx="176400" cy="325438"/>
          </a:xfrm>
          <a:prstGeom prst="downArrow">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sp>
        <p:nvSpPr>
          <p:cNvPr id="16" name="Slayt Numarası Yer Tutucusu 15"/>
          <p:cNvSpPr>
            <a:spLocks noGrp="1"/>
          </p:cNvSpPr>
          <p:nvPr>
            <p:ph type="sldNum" sz="quarter" idx="16"/>
          </p:nvPr>
        </p:nvSpPr>
        <p:spPr>
          <a:xfrm>
            <a:off x="4749798" y="6492875"/>
            <a:ext cx="2438400" cy="365125"/>
          </a:xfrm>
        </p:spPr>
        <p:txBody>
          <a:bodyPr/>
          <a:lstStyle/>
          <a:p>
            <a:pPr>
              <a:defRPr/>
            </a:pPr>
            <a:fld id="{B13EC986-462B-4DE3-8E51-DAFA284D91F5}" type="slidenum">
              <a:rPr lang="en-US" smtClean="0"/>
              <a:pPr>
                <a:defRPr/>
              </a:pPr>
              <a:t>53</a:t>
            </a:fld>
            <a:endParaRPr lang="en-US" dirty="0"/>
          </a:p>
        </p:txBody>
      </p:sp>
      <p:sp>
        <p:nvSpPr>
          <p:cNvPr id="27" name="Metin kutusu 26"/>
          <p:cNvSpPr txBox="1"/>
          <p:nvPr/>
        </p:nvSpPr>
        <p:spPr>
          <a:xfrm>
            <a:off x="9367838" y="5235575"/>
            <a:ext cx="2559050" cy="460375"/>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fontAlgn="auto">
              <a:spcBef>
                <a:spcPts val="0"/>
              </a:spcBef>
              <a:spcAft>
                <a:spcPts val="0"/>
              </a:spcAft>
              <a:defRPr/>
            </a:pPr>
            <a:r>
              <a:rPr lang="tr-TR" sz="2400" b="1" dirty="0">
                <a:latin typeface="Calibri" panose="020F0502020204030204" pitchFamily="34" charset="0"/>
              </a:rPr>
              <a:t>Mahkeme</a:t>
            </a:r>
          </a:p>
        </p:txBody>
      </p:sp>
      <p:sp>
        <p:nvSpPr>
          <p:cNvPr id="28" name="Aşağı Ok 27"/>
          <p:cNvSpPr/>
          <p:nvPr/>
        </p:nvSpPr>
        <p:spPr>
          <a:xfrm>
            <a:off x="10466388" y="4904740"/>
            <a:ext cx="176400" cy="269875"/>
          </a:xfrm>
          <a:prstGeom prst="downArrow">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sp>
        <p:nvSpPr>
          <p:cNvPr id="30" name="Aşağı Ok 29"/>
          <p:cNvSpPr/>
          <p:nvPr/>
        </p:nvSpPr>
        <p:spPr>
          <a:xfrm rot="17523556">
            <a:off x="3895053" y="1811191"/>
            <a:ext cx="176400" cy="1495425"/>
          </a:xfrm>
          <a:prstGeom prst="downArrow">
            <a:avLst/>
          </a:prstGeom>
          <a:noFill/>
          <a:ln w="12700" cmpd="sng"/>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sp>
        <p:nvSpPr>
          <p:cNvPr id="31" name="Aşağı Ok 30"/>
          <p:cNvSpPr/>
          <p:nvPr/>
        </p:nvSpPr>
        <p:spPr>
          <a:xfrm rot="15371800">
            <a:off x="3916992" y="2655757"/>
            <a:ext cx="176400" cy="1458912"/>
          </a:xfrm>
          <a:prstGeom prst="downArrow">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sp>
        <p:nvSpPr>
          <p:cNvPr id="33" name="Aşağı Ok 32"/>
          <p:cNvSpPr/>
          <p:nvPr/>
        </p:nvSpPr>
        <p:spPr>
          <a:xfrm>
            <a:off x="10517506" y="5727700"/>
            <a:ext cx="176400" cy="368300"/>
          </a:xfrm>
          <a:prstGeom prst="downArrow">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sp>
        <p:nvSpPr>
          <p:cNvPr id="34" name="Metin kutusu 33"/>
          <p:cNvSpPr txBox="1"/>
          <p:nvPr/>
        </p:nvSpPr>
        <p:spPr>
          <a:xfrm>
            <a:off x="5659438" y="3951288"/>
            <a:ext cx="1849437" cy="83185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fontAlgn="auto">
              <a:spcBef>
                <a:spcPts val="0"/>
              </a:spcBef>
              <a:spcAft>
                <a:spcPts val="0"/>
              </a:spcAft>
              <a:defRPr/>
            </a:pPr>
            <a:r>
              <a:rPr lang="tr-TR" sz="2400" b="1" dirty="0">
                <a:solidFill>
                  <a:schemeClr val="tx1"/>
                </a:solidFill>
                <a:latin typeface="Calibri" panose="020F0502020204030204" pitchFamily="34" charset="0"/>
              </a:rPr>
              <a:t>Çocuk İzlem Merkezi</a:t>
            </a:r>
          </a:p>
        </p:txBody>
      </p:sp>
      <p:sp>
        <p:nvSpPr>
          <p:cNvPr id="40" name="Aşağı Ok 39"/>
          <p:cNvSpPr/>
          <p:nvPr/>
        </p:nvSpPr>
        <p:spPr>
          <a:xfrm>
            <a:off x="6519863" y="3387725"/>
            <a:ext cx="176400" cy="506413"/>
          </a:xfrm>
          <a:prstGeom prst="downArrow">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sp>
        <p:nvSpPr>
          <p:cNvPr id="4" name="Sol Sağ Ok 3"/>
          <p:cNvSpPr/>
          <p:nvPr/>
        </p:nvSpPr>
        <p:spPr>
          <a:xfrm rot="2593191">
            <a:off x="8189155" y="3531868"/>
            <a:ext cx="2032046" cy="161474"/>
          </a:xfrm>
          <a:prstGeom prst="leftRightArrow">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2" name="Sol Sağ Ok 31"/>
          <p:cNvSpPr/>
          <p:nvPr/>
        </p:nvSpPr>
        <p:spPr>
          <a:xfrm>
            <a:off x="7602994" y="4533312"/>
            <a:ext cx="1749604" cy="121191"/>
          </a:xfrm>
          <a:prstGeom prst="leftRightArrow">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500"/>
                                        <p:tgtEl>
                                          <p:spTgt spid="2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500"/>
                                        <p:tgtEl>
                                          <p:spTgt spid="2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fade">
                                      <p:cBhvr>
                                        <p:cTn id="38" dur="500"/>
                                        <p:tgtEl>
                                          <p:spTgt spid="30"/>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fade">
                                      <p:cBhvr>
                                        <p:cTn id="43" dur="500"/>
                                        <p:tgtEl>
                                          <p:spTgt spid="31"/>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500"/>
                                        <p:tgtEl>
                                          <p:spTgt spid="18"/>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500"/>
                                        <p:tgtEl>
                                          <p:spTgt spid="1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fade">
                                      <p:cBhvr>
                                        <p:cTn id="54" dur="500"/>
                                        <p:tgtEl>
                                          <p:spTgt spid="40"/>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500"/>
                                        <p:tgtEl>
                                          <p:spTgt spid="34"/>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4"/>
                                        </p:tgtEl>
                                        <p:attrNameLst>
                                          <p:attrName>style.visibility</p:attrName>
                                        </p:attrNameLst>
                                      </p:cBhvr>
                                      <p:to>
                                        <p:strVal val="visible"/>
                                      </p:to>
                                    </p:set>
                                    <p:animEffect transition="in" filter="fade">
                                      <p:cBhvr>
                                        <p:cTn id="60" dur="500"/>
                                        <p:tgtEl>
                                          <p:spTgt spid="4"/>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fade">
                                      <p:cBhvr>
                                        <p:cTn id="65" dur="500"/>
                                        <p:tgtEl>
                                          <p:spTgt spid="32"/>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fade">
                                      <p:cBhvr>
                                        <p:cTn id="73" dur="500"/>
                                        <p:tgtEl>
                                          <p:spTgt spid="27"/>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500"/>
                                        <p:tgtEl>
                                          <p:spTgt spid="33"/>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11"/>
                                        </p:tgtEl>
                                        <p:attrNameLst>
                                          <p:attrName>style.visibility</p:attrName>
                                        </p:attrNameLst>
                                      </p:cBhvr>
                                      <p:to>
                                        <p:strVal val="visible"/>
                                      </p:to>
                                    </p:set>
                                    <p:animEffect transition="in" filter="fade">
                                      <p:cBhvr>
                                        <p:cTn id="8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0" grpId="0" animBg="1"/>
      <p:bldP spid="11" grpId="0" animBg="1"/>
      <p:bldP spid="14" grpId="0" animBg="1"/>
      <p:bldP spid="17" grpId="0" animBg="1"/>
      <p:bldP spid="18" grpId="0" animBg="1"/>
      <p:bldP spid="22" grpId="0" animBg="1"/>
      <p:bldP spid="24" grpId="0" animBg="1"/>
      <p:bldP spid="25" grpId="0" animBg="1"/>
      <p:bldP spid="27" grpId="0" animBg="1"/>
      <p:bldP spid="28" grpId="0" animBg="1"/>
      <p:bldP spid="30" grpId="0" animBg="1"/>
      <p:bldP spid="31" grpId="0" animBg="1"/>
      <p:bldP spid="33" grpId="0" animBg="1"/>
      <p:bldP spid="34" grpId="0" animBg="1"/>
      <p:bldP spid="40" grpId="0" animBg="1"/>
      <p:bldP spid="4" grpId="0" animBg="1"/>
      <p:bldP spid="32" grpId="0" animBg="1"/>
    </p:bld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682" name="İçerik Yer Tutucusu 2"/>
          <p:cNvSpPr>
            <a:spLocks noGrp="1"/>
          </p:cNvSpPr>
          <p:nvPr>
            <p:ph sz="quarter" idx="13"/>
          </p:nvPr>
        </p:nvSpPr>
        <p:spPr>
          <a:xfrm>
            <a:off x="623888" y="1655763"/>
            <a:ext cx="11090275" cy="4773612"/>
          </a:xfrm>
        </p:spPr>
        <p:txBody>
          <a:bodyPr/>
          <a:lstStyle/>
          <a:p>
            <a:pPr algn="just" eaLnBrk="1" hangingPunct="1">
              <a:buClr>
                <a:srgbClr val="002060"/>
              </a:buClr>
              <a:buFont typeface="Wingdings" pitchFamily="2" charset="2"/>
              <a:buChar char="Ø"/>
            </a:pPr>
            <a:r>
              <a:rPr lang="tr-TR" altLang="tr-TR" sz="2800" smtClean="0">
                <a:solidFill>
                  <a:srgbClr val="002060"/>
                </a:solidFill>
                <a:latin typeface="Calibri" pitchFamily="34" charset="0"/>
              </a:rPr>
              <a:t>Çocuğa inandığınızı ispatlarsınız.</a:t>
            </a:r>
          </a:p>
          <a:p>
            <a:pPr algn="just" eaLnBrk="1" hangingPunct="1">
              <a:buClr>
                <a:srgbClr val="002060"/>
              </a:buClr>
              <a:buFont typeface="Wingdings" pitchFamily="2" charset="2"/>
              <a:buChar char="Ø"/>
            </a:pPr>
            <a:r>
              <a:rPr lang="tr-TR" altLang="tr-TR" sz="2800" smtClean="0">
                <a:solidFill>
                  <a:srgbClr val="002060"/>
                </a:solidFill>
                <a:latin typeface="Calibri" pitchFamily="34" charset="0"/>
              </a:rPr>
              <a:t>Sadece onu değil, diğer çocukları ve ailesini de korumuş olursunuz.</a:t>
            </a:r>
          </a:p>
          <a:p>
            <a:pPr algn="just" eaLnBrk="1" hangingPunct="1">
              <a:buClr>
                <a:srgbClr val="002060"/>
              </a:buClr>
              <a:buFont typeface="Wingdings" pitchFamily="2" charset="2"/>
              <a:buChar char="Ø"/>
            </a:pPr>
            <a:r>
              <a:rPr lang="tr-TR" altLang="tr-TR" sz="2800" smtClean="0">
                <a:solidFill>
                  <a:srgbClr val="002060"/>
                </a:solidFill>
                <a:latin typeface="Calibri" pitchFamily="34" charset="0"/>
              </a:rPr>
              <a:t>İstismarın son bulmasını sağlamış ve olayın tekrarlanmasını engellemiş olursunuz.</a:t>
            </a:r>
          </a:p>
          <a:p>
            <a:pPr algn="just" eaLnBrk="1" hangingPunct="1">
              <a:buClr>
                <a:srgbClr val="002060"/>
              </a:buClr>
              <a:buFont typeface="Wingdings" pitchFamily="2" charset="2"/>
              <a:buChar char="Ø"/>
            </a:pPr>
            <a:r>
              <a:rPr lang="tr-TR" altLang="tr-TR" sz="2800" smtClean="0">
                <a:solidFill>
                  <a:srgbClr val="002060"/>
                </a:solidFill>
                <a:latin typeface="Calibri" pitchFamily="34" charset="0"/>
              </a:rPr>
              <a:t>Tıbbi bulguların zaman geçmeden tespitine olanak sağlayarak, hukuki sürecin başlamasına yardımcı olursunuz.</a:t>
            </a:r>
          </a:p>
          <a:p>
            <a:pPr algn="just" eaLnBrk="1" hangingPunct="1">
              <a:buClr>
                <a:srgbClr val="002060"/>
              </a:buClr>
              <a:buFont typeface="Wingdings" pitchFamily="2" charset="2"/>
              <a:buChar char="Ø"/>
            </a:pPr>
            <a:r>
              <a:rPr lang="tr-TR" altLang="tr-TR" sz="2800" smtClean="0">
                <a:solidFill>
                  <a:srgbClr val="002060"/>
                </a:solidFill>
                <a:latin typeface="Calibri" pitchFamily="34" charset="0"/>
              </a:rPr>
              <a:t>Uzun dönemde çocuğa gerekli desteğin ve danışmanlığın sağlanmasına yardımcı olmuş olursunuz.</a:t>
            </a:r>
          </a:p>
          <a:p>
            <a:pPr algn="just" eaLnBrk="1" hangingPunct="1">
              <a:buClr>
                <a:srgbClr val="002060"/>
              </a:buClr>
              <a:buFont typeface="Wingdings" pitchFamily="2" charset="2"/>
              <a:buChar char="Ø"/>
            </a:pPr>
            <a:r>
              <a:rPr lang="tr-TR" altLang="tr-TR" sz="2800" smtClean="0">
                <a:solidFill>
                  <a:srgbClr val="002060"/>
                </a:solidFill>
                <a:latin typeface="Calibri" pitchFamily="34" charset="0"/>
              </a:rPr>
              <a:t>İstismarcıya da gereken müdahalelerin yapılmasına yardımcı olursunuz.</a:t>
            </a:r>
          </a:p>
        </p:txBody>
      </p:sp>
      <p:sp>
        <p:nvSpPr>
          <p:cNvPr id="5" name="Başlık 4"/>
          <p:cNvSpPr txBox="1">
            <a:spLocks/>
          </p:cNvSpPr>
          <p:nvPr/>
        </p:nvSpPr>
        <p:spPr>
          <a:xfrm>
            <a:off x="754063" y="744538"/>
            <a:ext cx="10960100" cy="749300"/>
          </a:xfrm>
          <a:prstGeom prst="rect">
            <a:avLst/>
          </a:prstGeom>
          <a:effectLst/>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lvl="1" algn="ctr" defTabSz="914400" fontAlgn="auto">
              <a:spcBef>
                <a:spcPts val="0"/>
              </a:spcBef>
              <a:spcAft>
                <a:spcPts val="0"/>
              </a:spcAft>
              <a:defRPr/>
            </a:pPr>
            <a:r>
              <a:rPr lang="tr-TR" sz="3600" b="1" kern="0" dirty="0" smtClean="0">
                <a:solidFill>
                  <a:srgbClr val="002060"/>
                </a:solidFill>
                <a:latin typeface="Calibri" panose="020F0502020204030204" pitchFamily="34" charset="0"/>
                <a:cs typeface="+mn-cs"/>
              </a:rPr>
              <a:t>İSTİSMAR OLAYINI GECİKTİRMEDEN HABER VERMEKLE</a:t>
            </a:r>
            <a:endParaRPr lang="tr-TR" sz="3600" kern="0" dirty="0">
              <a:solidFill>
                <a:srgbClr val="002060"/>
              </a:solidFill>
              <a:latin typeface="Calibri" panose="020F0502020204030204" pitchFamily="34" charset="0"/>
              <a:cs typeface="+mn-cs"/>
            </a:endParaRPr>
          </a:p>
        </p:txBody>
      </p:sp>
      <p:sp>
        <p:nvSpPr>
          <p:cNvPr id="4" name="3 Slayt Numarası Yer Tutucusu"/>
          <p:cNvSpPr>
            <a:spLocks noGrp="1"/>
          </p:cNvSpPr>
          <p:nvPr>
            <p:ph type="sldNum" sz="quarter" idx="16"/>
          </p:nvPr>
        </p:nvSpPr>
        <p:spPr/>
        <p:txBody>
          <a:bodyPr/>
          <a:lstStyle/>
          <a:p>
            <a:pPr>
              <a:defRPr/>
            </a:pPr>
            <a:fld id="{F79B63D2-06D8-4CC2-B938-C43198541332}" type="slidenum">
              <a:rPr lang="en-US" smtClean="0"/>
              <a:pPr>
                <a:defRPr/>
              </a:pPr>
              <a:t>54</a:t>
            </a:fld>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Başlık 4"/>
          <p:cNvSpPr txBox="1">
            <a:spLocks/>
          </p:cNvSpPr>
          <p:nvPr/>
        </p:nvSpPr>
        <p:spPr>
          <a:xfrm>
            <a:off x="611188" y="390525"/>
            <a:ext cx="10961687" cy="1158875"/>
          </a:xfrm>
          <a:prstGeom prst="rect">
            <a:avLst/>
          </a:prstGeom>
          <a:effectLst/>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lvl="1" algn="ctr" defTabSz="914400" fontAlgn="auto">
              <a:spcBef>
                <a:spcPts val="0"/>
              </a:spcBef>
              <a:spcAft>
                <a:spcPts val="0"/>
              </a:spcAft>
              <a:defRPr/>
            </a:pPr>
            <a:r>
              <a:rPr lang="tr-TR" sz="3600" b="1" kern="0" dirty="0" smtClean="0">
                <a:solidFill>
                  <a:srgbClr val="002060"/>
                </a:solidFill>
                <a:latin typeface="Calibri" panose="020F0502020204030204" pitchFamily="34" charset="0"/>
                <a:cs typeface="+mn-cs"/>
              </a:rPr>
              <a:t>Türk Hukuk Sisteminde </a:t>
            </a:r>
          </a:p>
          <a:p>
            <a:pPr marL="0" lvl="1" algn="ctr" defTabSz="914400" fontAlgn="auto">
              <a:spcBef>
                <a:spcPts val="0"/>
              </a:spcBef>
              <a:spcAft>
                <a:spcPts val="0"/>
              </a:spcAft>
              <a:defRPr/>
            </a:pPr>
            <a:r>
              <a:rPr lang="tr-TR" sz="3600" b="1" kern="0" dirty="0" smtClean="0">
                <a:solidFill>
                  <a:srgbClr val="002060"/>
                </a:solidFill>
                <a:latin typeface="Calibri" panose="020F0502020204030204" pitchFamily="34" charset="0"/>
                <a:cs typeface="+mn-cs"/>
              </a:rPr>
              <a:t>Çocuk İstismarına Yönelik Hükümler</a:t>
            </a:r>
            <a:endParaRPr lang="tr-TR" sz="3600" kern="0" dirty="0">
              <a:solidFill>
                <a:srgbClr val="002060"/>
              </a:solidFill>
              <a:latin typeface="Calibri" panose="020F0502020204030204" pitchFamily="34" charset="0"/>
              <a:cs typeface="+mn-cs"/>
            </a:endParaRPr>
          </a:p>
        </p:txBody>
      </p:sp>
      <p:sp>
        <p:nvSpPr>
          <p:cNvPr id="5" name="Metin kutusu 4"/>
          <p:cNvSpPr txBox="1"/>
          <p:nvPr/>
        </p:nvSpPr>
        <p:spPr>
          <a:xfrm>
            <a:off x="1246188" y="1727200"/>
            <a:ext cx="9253537" cy="954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fontAlgn="auto">
              <a:spcBef>
                <a:spcPts val="0"/>
              </a:spcBef>
              <a:spcAft>
                <a:spcPts val="0"/>
              </a:spcAft>
              <a:defRPr/>
            </a:pPr>
            <a:r>
              <a:rPr lang="tr-TR" sz="2800" dirty="0">
                <a:latin typeface="Calibri" panose="020F0502020204030204" pitchFamily="34" charset="0"/>
              </a:rPr>
              <a:t>Bildirim Yükümlülüğü</a:t>
            </a:r>
          </a:p>
          <a:p>
            <a:pPr algn="ctr" fontAlgn="auto">
              <a:spcBef>
                <a:spcPts val="0"/>
              </a:spcBef>
              <a:spcAft>
                <a:spcPts val="0"/>
              </a:spcAft>
              <a:defRPr/>
            </a:pPr>
            <a:r>
              <a:rPr lang="tr-TR" sz="2800" dirty="0">
                <a:latin typeface="Calibri" panose="020F0502020204030204" pitchFamily="34" charset="0"/>
              </a:rPr>
              <a:t>Çocuk Koruma Kanunu Madde 6</a:t>
            </a:r>
          </a:p>
        </p:txBody>
      </p:sp>
      <p:sp>
        <p:nvSpPr>
          <p:cNvPr id="72708" name="Dikdörtgen 8"/>
          <p:cNvSpPr>
            <a:spLocks noChangeArrowheads="1"/>
          </p:cNvSpPr>
          <p:nvPr/>
        </p:nvSpPr>
        <p:spPr bwMode="auto">
          <a:xfrm>
            <a:off x="1246188" y="3076575"/>
            <a:ext cx="9253537" cy="1754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spcAft>
                <a:spcPts val="300"/>
              </a:spcAft>
              <a:buClr>
                <a:srgbClr val="7E9632"/>
              </a:buClr>
              <a:buSzPct val="130000"/>
              <a:buFont typeface="Georgia" pitchFamily="18" charset="0"/>
              <a:buChar char="*"/>
              <a:defRPr sz="2200">
                <a:solidFill>
                  <a:srgbClr val="404040"/>
                </a:solidFill>
                <a:latin typeface="Trebuchet MS" pitchFamily="34" charset="0"/>
              </a:defRPr>
            </a:lvl1pPr>
            <a:lvl2pPr marL="742950" indent="-285750" eaLnBrk="0" hangingPunct="0">
              <a:spcBef>
                <a:spcPct val="20000"/>
              </a:spcBef>
              <a:spcAft>
                <a:spcPts val="300"/>
              </a:spcAft>
              <a:buClr>
                <a:srgbClr val="7E9632"/>
              </a:buClr>
              <a:buSzPct val="130000"/>
              <a:buFont typeface="Georgia" pitchFamily="18" charset="0"/>
              <a:buChar char="*"/>
              <a:defRPr sz="2000">
                <a:solidFill>
                  <a:srgbClr val="404040"/>
                </a:solidFill>
                <a:latin typeface="Trebuchet MS" pitchFamily="34" charset="0"/>
              </a:defRPr>
            </a:lvl2pPr>
            <a:lvl3pPr marL="1143000" indent="-228600" eaLnBrk="0" hangingPunct="0">
              <a:spcBef>
                <a:spcPct val="20000"/>
              </a:spcBef>
              <a:spcAft>
                <a:spcPts val="300"/>
              </a:spcAft>
              <a:buClr>
                <a:srgbClr val="7E9632"/>
              </a:buClr>
              <a:buSzPct val="130000"/>
              <a:buFont typeface="Georgia" pitchFamily="18" charset="0"/>
              <a:buChar char="*"/>
              <a:defRPr sz="2400">
                <a:solidFill>
                  <a:srgbClr val="404040"/>
                </a:solidFill>
                <a:latin typeface="Trebuchet MS" pitchFamily="34" charset="0"/>
              </a:defRPr>
            </a:lvl3pPr>
            <a:lvl4pPr marL="1600200" indent="-228600" eaLnBrk="0" hangingPunct="0">
              <a:spcBef>
                <a:spcPct val="20000"/>
              </a:spcBef>
              <a:spcAft>
                <a:spcPts val="300"/>
              </a:spcAft>
              <a:buClr>
                <a:srgbClr val="7E9632"/>
              </a:buClr>
              <a:buSzPct val="130000"/>
              <a:buFont typeface="Georgia" pitchFamily="18" charset="0"/>
              <a:buChar char="*"/>
              <a:defRPr sz="1600">
                <a:solidFill>
                  <a:srgbClr val="404040"/>
                </a:solidFill>
                <a:latin typeface="Trebuchet MS" pitchFamily="34" charset="0"/>
              </a:defRPr>
            </a:lvl4pPr>
            <a:lvl5pPr marL="2057400" indent="-228600" eaLnBrk="0" hangingPunct="0">
              <a:spcBef>
                <a:spcPct val="20000"/>
              </a:spcBef>
              <a:spcAft>
                <a:spcPts val="300"/>
              </a:spcAft>
              <a:buClr>
                <a:srgbClr val="7E9632"/>
              </a:buClr>
              <a:buSzPct val="130000"/>
              <a:buFont typeface="Georgia" pitchFamily="18" charset="0"/>
              <a:buChar char="*"/>
              <a:defRPr sz="1400">
                <a:solidFill>
                  <a:srgbClr val="404040"/>
                </a:solidFill>
                <a:latin typeface="Trebuchet MS" pitchFamily="34" charset="0"/>
              </a:defRPr>
            </a:lvl5pPr>
            <a:lvl6pPr marL="2514600" indent="-228600" defTabSz="457200" eaLnBrk="0" fontAlgn="base" hangingPunct="0">
              <a:spcBef>
                <a:spcPct val="20000"/>
              </a:spcBef>
              <a:spcAft>
                <a:spcPts val="300"/>
              </a:spcAft>
              <a:buClr>
                <a:srgbClr val="7E9632"/>
              </a:buClr>
              <a:buSzPct val="130000"/>
              <a:buFont typeface="Georgia" pitchFamily="18" charset="0"/>
              <a:buChar char="*"/>
              <a:defRPr sz="1400">
                <a:solidFill>
                  <a:srgbClr val="404040"/>
                </a:solidFill>
                <a:latin typeface="Trebuchet MS" pitchFamily="34" charset="0"/>
              </a:defRPr>
            </a:lvl6pPr>
            <a:lvl7pPr marL="2971800" indent="-228600" defTabSz="457200" eaLnBrk="0" fontAlgn="base" hangingPunct="0">
              <a:spcBef>
                <a:spcPct val="20000"/>
              </a:spcBef>
              <a:spcAft>
                <a:spcPts val="300"/>
              </a:spcAft>
              <a:buClr>
                <a:srgbClr val="7E9632"/>
              </a:buClr>
              <a:buSzPct val="130000"/>
              <a:buFont typeface="Georgia" pitchFamily="18" charset="0"/>
              <a:buChar char="*"/>
              <a:defRPr sz="1400">
                <a:solidFill>
                  <a:srgbClr val="404040"/>
                </a:solidFill>
                <a:latin typeface="Trebuchet MS" pitchFamily="34" charset="0"/>
              </a:defRPr>
            </a:lvl7pPr>
            <a:lvl8pPr marL="3429000" indent="-228600" defTabSz="457200" eaLnBrk="0" fontAlgn="base" hangingPunct="0">
              <a:spcBef>
                <a:spcPct val="20000"/>
              </a:spcBef>
              <a:spcAft>
                <a:spcPts val="300"/>
              </a:spcAft>
              <a:buClr>
                <a:srgbClr val="7E9632"/>
              </a:buClr>
              <a:buSzPct val="130000"/>
              <a:buFont typeface="Georgia" pitchFamily="18" charset="0"/>
              <a:buChar char="*"/>
              <a:defRPr sz="1400">
                <a:solidFill>
                  <a:srgbClr val="404040"/>
                </a:solidFill>
                <a:latin typeface="Trebuchet MS" pitchFamily="34" charset="0"/>
              </a:defRPr>
            </a:lvl8pPr>
            <a:lvl9pPr marL="3886200" indent="-228600" defTabSz="457200" eaLnBrk="0" fontAlgn="base" hangingPunct="0">
              <a:spcBef>
                <a:spcPct val="20000"/>
              </a:spcBef>
              <a:spcAft>
                <a:spcPts val="300"/>
              </a:spcAft>
              <a:buClr>
                <a:srgbClr val="7E9632"/>
              </a:buClr>
              <a:buSzPct val="130000"/>
              <a:buFont typeface="Georgia" pitchFamily="18" charset="0"/>
              <a:buChar char="*"/>
              <a:defRPr sz="1400">
                <a:solidFill>
                  <a:srgbClr val="404040"/>
                </a:solidFill>
                <a:latin typeface="Trebuchet MS" pitchFamily="34" charset="0"/>
              </a:defRPr>
            </a:lvl9pPr>
          </a:lstStyle>
          <a:p>
            <a:pPr algn="just" eaLnBrk="1" hangingPunct="1">
              <a:lnSpc>
                <a:spcPct val="150000"/>
              </a:lnSpc>
              <a:spcBef>
                <a:spcPct val="0"/>
              </a:spcBef>
              <a:spcAft>
                <a:spcPct val="0"/>
              </a:spcAft>
              <a:buClrTx/>
              <a:buSzTx/>
              <a:buFontTx/>
              <a:buNone/>
            </a:pPr>
            <a:r>
              <a:rPr lang="tr-TR" altLang="tr-TR" sz="2400">
                <a:solidFill>
                  <a:srgbClr val="002060"/>
                </a:solidFill>
                <a:latin typeface="Calibri" pitchFamily="34" charset="0"/>
              </a:rPr>
              <a:t>		Adli ve idari merciler, kolluk görevlileri, sağlık ve eğitim kuruluşları, sivil toplum kuruluşları, korunma ihtiyacı olan çocuğu Aile ve Sosyal Politikalar Genel Müdürlüğü  kurumuna bildirmekle yükümlüdür.  </a:t>
            </a:r>
          </a:p>
        </p:txBody>
      </p:sp>
      <p:sp>
        <p:nvSpPr>
          <p:cNvPr id="6" name="5 Slayt Numarası Yer Tutucusu"/>
          <p:cNvSpPr>
            <a:spLocks noGrp="1"/>
          </p:cNvSpPr>
          <p:nvPr>
            <p:ph type="sldNum" sz="quarter" idx="16"/>
          </p:nvPr>
        </p:nvSpPr>
        <p:spPr/>
        <p:txBody>
          <a:bodyPr/>
          <a:lstStyle/>
          <a:p>
            <a:pPr>
              <a:defRPr/>
            </a:pPr>
            <a:fld id="{670692F9-605E-4C78-8A2D-EC0CC5B8E885}" type="slidenum">
              <a:rPr lang="en-US" smtClean="0"/>
              <a:pPr>
                <a:defRPr/>
              </a:pPr>
              <a:t>55</a:t>
            </a:fld>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Başlık 4"/>
          <p:cNvSpPr txBox="1">
            <a:spLocks/>
          </p:cNvSpPr>
          <p:nvPr/>
        </p:nvSpPr>
        <p:spPr>
          <a:xfrm>
            <a:off x="611188" y="390525"/>
            <a:ext cx="10961687" cy="1158875"/>
          </a:xfrm>
          <a:prstGeom prst="rect">
            <a:avLst/>
          </a:prstGeom>
          <a:effectLst/>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lvl="1" algn="ctr" defTabSz="914400" fontAlgn="auto">
              <a:spcBef>
                <a:spcPts val="0"/>
              </a:spcBef>
              <a:spcAft>
                <a:spcPts val="0"/>
              </a:spcAft>
              <a:defRPr/>
            </a:pPr>
            <a:r>
              <a:rPr lang="tr-TR" sz="3600" b="1" kern="0" dirty="0" smtClean="0">
                <a:solidFill>
                  <a:srgbClr val="002060"/>
                </a:solidFill>
                <a:latin typeface="Calibri" panose="020F0502020204030204" pitchFamily="34" charset="0"/>
                <a:cs typeface="+mn-cs"/>
              </a:rPr>
              <a:t>Türk Hukuk Sisteminde </a:t>
            </a:r>
          </a:p>
          <a:p>
            <a:pPr marL="0" lvl="1" algn="ctr" defTabSz="914400" fontAlgn="auto">
              <a:spcBef>
                <a:spcPts val="0"/>
              </a:spcBef>
              <a:spcAft>
                <a:spcPts val="0"/>
              </a:spcAft>
              <a:defRPr/>
            </a:pPr>
            <a:r>
              <a:rPr lang="tr-TR" sz="3600" b="1" kern="0" dirty="0" smtClean="0">
                <a:solidFill>
                  <a:srgbClr val="002060"/>
                </a:solidFill>
                <a:latin typeface="Calibri" panose="020F0502020204030204" pitchFamily="34" charset="0"/>
                <a:cs typeface="+mn-cs"/>
              </a:rPr>
              <a:t>Çocuk İstismarına Yönelik Hükümler</a:t>
            </a:r>
            <a:endParaRPr lang="tr-TR" sz="3600" kern="0" dirty="0">
              <a:solidFill>
                <a:srgbClr val="002060"/>
              </a:solidFill>
              <a:latin typeface="Calibri" panose="020F0502020204030204" pitchFamily="34" charset="0"/>
              <a:cs typeface="+mn-cs"/>
            </a:endParaRPr>
          </a:p>
        </p:txBody>
      </p:sp>
      <p:sp>
        <p:nvSpPr>
          <p:cNvPr id="5" name="Metin kutusu 4"/>
          <p:cNvSpPr txBox="1"/>
          <p:nvPr/>
        </p:nvSpPr>
        <p:spPr>
          <a:xfrm>
            <a:off x="1246188" y="1727200"/>
            <a:ext cx="9253537" cy="10763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fontAlgn="auto">
              <a:spcBef>
                <a:spcPts val="0"/>
              </a:spcBef>
              <a:spcAft>
                <a:spcPts val="0"/>
              </a:spcAft>
              <a:defRPr/>
            </a:pPr>
            <a:r>
              <a:rPr lang="tr-TR" sz="3200" dirty="0">
                <a:latin typeface="Calibri" panose="020F0502020204030204" pitchFamily="34" charset="0"/>
              </a:rPr>
              <a:t>Görevi Kötüye Kullanma </a:t>
            </a:r>
          </a:p>
          <a:p>
            <a:pPr algn="ctr" fontAlgn="auto">
              <a:spcBef>
                <a:spcPts val="0"/>
              </a:spcBef>
              <a:spcAft>
                <a:spcPts val="0"/>
              </a:spcAft>
              <a:defRPr/>
            </a:pPr>
            <a:r>
              <a:rPr lang="tr-TR" sz="3200" dirty="0">
                <a:latin typeface="Calibri" panose="020F0502020204030204" pitchFamily="34" charset="0"/>
              </a:rPr>
              <a:t>Türk Ceza Kanunu Madde  257</a:t>
            </a:r>
          </a:p>
        </p:txBody>
      </p:sp>
      <p:sp>
        <p:nvSpPr>
          <p:cNvPr id="73732" name="Dikdörtgen 3"/>
          <p:cNvSpPr>
            <a:spLocks noChangeArrowheads="1"/>
          </p:cNvSpPr>
          <p:nvPr/>
        </p:nvSpPr>
        <p:spPr bwMode="auto">
          <a:xfrm>
            <a:off x="1246188" y="3076575"/>
            <a:ext cx="9253537" cy="2862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spcAft>
                <a:spcPts val="300"/>
              </a:spcAft>
              <a:buClr>
                <a:srgbClr val="7E9632"/>
              </a:buClr>
              <a:buSzPct val="130000"/>
              <a:buFont typeface="Georgia" pitchFamily="18" charset="0"/>
              <a:buChar char="*"/>
              <a:defRPr sz="2200">
                <a:solidFill>
                  <a:srgbClr val="404040"/>
                </a:solidFill>
                <a:latin typeface="Trebuchet MS" pitchFamily="34" charset="0"/>
              </a:defRPr>
            </a:lvl1pPr>
            <a:lvl2pPr marL="742950" indent="-285750" eaLnBrk="0" hangingPunct="0">
              <a:spcBef>
                <a:spcPct val="20000"/>
              </a:spcBef>
              <a:spcAft>
                <a:spcPts val="300"/>
              </a:spcAft>
              <a:buClr>
                <a:srgbClr val="7E9632"/>
              </a:buClr>
              <a:buSzPct val="130000"/>
              <a:buFont typeface="Georgia" pitchFamily="18" charset="0"/>
              <a:buChar char="*"/>
              <a:defRPr sz="2000">
                <a:solidFill>
                  <a:srgbClr val="404040"/>
                </a:solidFill>
                <a:latin typeface="Trebuchet MS" pitchFamily="34" charset="0"/>
              </a:defRPr>
            </a:lvl2pPr>
            <a:lvl3pPr marL="1143000" indent="-228600" eaLnBrk="0" hangingPunct="0">
              <a:spcBef>
                <a:spcPct val="20000"/>
              </a:spcBef>
              <a:spcAft>
                <a:spcPts val="300"/>
              </a:spcAft>
              <a:buClr>
                <a:srgbClr val="7E9632"/>
              </a:buClr>
              <a:buSzPct val="130000"/>
              <a:buFont typeface="Georgia" pitchFamily="18" charset="0"/>
              <a:buChar char="*"/>
              <a:defRPr sz="2400">
                <a:solidFill>
                  <a:srgbClr val="404040"/>
                </a:solidFill>
                <a:latin typeface="Trebuchet MS" pitchFamily="34" charset="0"/>
              </a:defRPr>
            </a:lvl3pPr>
            <a:lvl4pPr marL="1600200" indent="-228600" eaLnBrk="0" hangingPunct="0">
              <a:spcBef>
                <a:spcPct val="20000"/>
              </a:spcBef>
              <a:spcAft>
                <a:spcPts val="300"/>
              </a:spcAft>
              <a:buClr>
                <a:srgbClr val="7E9632"/>
              </a:buClr>
              <a:buSzPct val="130000"/>
              <a:buFont typeface="Georgia" pitchFamily="18" charset="0"/>
              <a:buChar char="*"/>
              <a:defRPr sz="1600">
                <a:solidFill>
                  <a:srgbClr val="404040"/>
                </a:solidFill>
                <a:latin typeface="Trebuchet MS" pitchFamily="34" charset="0"/>
              </a:defRPr>
            </a:lvl4pPr>
            <a:lvl5pPr marL="2057400" indent="-228600" eaLnBrk="0" hangingPunct="0">
              <a:spcBef>
                <a:spcPct val="20000"/>
              </a:spcBef>
              <a:spcAft>
                <a:spcPts val="300"/>
              </a:spcAft>
              <a:buClr>
                <a:srgbClr val="7E9632"/>
              </a:buClr>
              <a:buSzPct val="130000"/>
              <a:buFont typeface="Georgia" pitchFamily="18" charset="0"/>
              <a:buChar char="*"/>
              <a:defRPr sz="1400">
                <a:solidFill>
                  <a:srgbClr val="404040"/>
                </a:solidFill>
                <a:latin typeface="Trebuchet MS" pitchFamily="34" charset="0"/>
              </a:defRPr>
            </a:lvl5pPr>
            <a:lvl6pPr marL="2514600" indent="-228600" defTabSz="457200" eaLnBrk="0" fontAlgn="base" hangingPunct="0">
              <a:spcBef>
                <a:spcPct val="20000"/>
              </a:spcBef>
              <a:spcAft>
                <a:spcPts val="300"/>
              </a:spcAft>
              <a:buClr>
                <a:srgbClr val="7E9632"/>
              </a:buClr>
              <a:buSzPct val="130000"/>
              <a:buFont typeface="Georgia" pitchFamily="18" charset="0"/>
              <a:buChar char="*"/>
              <a:defRPr sz="1400">
                <a:solidFill>
                  <a:srgbClr val="404040"/>
                </a:solidFill>
                <a:latin typeface="Trebuchet MS" pitchFamily="34" charset="0"/>
              </a:defRPr>
            </a:lvl6pPr>
            <a:lvl7pPr marL="2971800" indent="-228600" defTabSz="457200" eaLnBrk="0" fontAlgn="base" hangingPunct="0">
              <a:spcBef>
                <a:spcPct val="20000"/>
              </a:spcBef>
              <a:spcAft>
                <a:spcPts val="300"/>
              </a:spcAft>
              <a:buClr>
                <a:srgbClr val="7E9632"/>
              </a:buClr>
              <a:buSzPct val="130000"/>
              <a:buFont typeface="Georgia" pitchFamily="18" charset="0"/>
              <a:buChar char="*"/>
              <a:defRPr sz="1400">
                <a:solidFill>
                  <a:srgbClr val="404040"/>
                </a:solidFill>
                <a:latin typeface="Trebuchet MS" pitchFamily="34" charset="0"/>
              </a:defRPr>
            </a:lvl7pPr>
            <a:lvl8pPr marL="3429000" indent="-228600" defTabSz="457200" eaLnBrk="0" fontAlgn="base" hangingPunct="0">
              <a:spcBef>
                <a:spcPct val="20000"/>
              </a:spcBef>
              <a:spcAft>
                <a:spcPts val="300"/>
              </a:spcAft>
              <a:buClr>
                <a:srgbClr val="7E9632"/>
              </a:buClr>
              <a:buSzPct val="130000"/>
              <a:buFont typeface="Georgia" pitchFamily="18" charset="0"/>
              <a:buChar char="*"/>
              <a:defRPr sz="1400">
                <a:solidFill>
                  <a:srgbClr val="404040"/>
                </a:solidFill>
                <a:latin typeface="Trebuchet MS" pitchFamily="34" charset="0"/>
              </a:defRPr>
            </a:lvl8pPr>
            <a:lvl9pPr marL="3886200" indent="-228600" defTabSz="457200" eaLnBrk="0" fontAlgn="base" hangingPunct="0">
              <a:spcBef>
                <a:spcPct val="20000"/>
              </a:spcBef>
              <a:spcAft>
                <a:spcPts val="300"/>
              </a:spcAft>
              <a:buClr>
                <a:srgbClr val="7E9632"/>
              </a:buClr>
              <a:buSzPct val="130000"/>
              <a:buFont typeface="Georgia" pitchFamily="18" charset="0"/>
              <a:buChar char="*"/>
              <a:defRPr sz="1400">
                <a:solidFill>
                  <a:srgbClr val="404040"/>
                </a:solidFill>
                <a:latin typeface="Trebuchet MS" pitchFamily="34" charset="0"/>
              </a:defRPr>
            </a:lvl9pPr>
          </a:lstStyle>
          <a:p>
            <a:pPr algn="just" eaLnBrk="1" hangingPunct="1">
              <a:lnSpc>
                <a:spcPct val="150000"/>
              </a:lnSpc>
              <a:spcBef>
                <a:spcPct val="0"/>
              </a:spcBef>
              <a:spcAft>
                <a:spcPct val="0"/>
              </a:spcAft>
              <a:buClrTx/>
              <a:buSzTx/>
              <a:buFontTx/>
              <a:buNone/>
            </a:pPr>
            <a:r>
              <a:rPr lang="tr-TR" altLang="tr-TR" sz="2400">
                <a:solidFill>
                  <a:srgbClr val="002060"/>
                </a:solidFill>
                <a:latin typeface="Calibri" pitchFamily="34" charset="0"/>
              </a:rPr>
              <a:t>		Kanunda ayrıca suç olarak tanımlanan hâller dışında, görevinin gereklerini yapmakta ihmal veya gecikme göstererek, kişilerin mağduriyetine veya kamunun zararına neden olan ya da kişilere haksız bir kazanç sağlayan kamu görevlisi, altı aydan iki yıla kadar hapis cezası ile cezalandırılır.</a:t>
            </a:r>
          </a:p>
        </p:txBody>
      </p:sp>
      <p:sp>
        <p:nvSpPr>
          <p:cNvPr id="6" name="5 Slayt Numarası Yer Tutucusu"/>
          <p:cNvSpPr>
            <a:spLocks noGrp="1"/>
          </p:cNvSpPr>
          <p:nvPr>
            <p:ph type="sldNum" sz="quarter" idx="16"/>
          </p:nvPr>
        </p:nvSpPr>
        <p:spPr/>
        <p:txBody>
          <a:bodyPr/>
          <a:lstStyle/>
          <a:p>
            <a:pPr>
              <a:defRPr/>
            </a:pPr>
            <a:fld id="{5F31B00F-4586-4136-8895-8208F94F3848}" type="slidenum">
              <a:rPr lang="en-US" smtClean="0"/>
              <a:pPr>
                <a:defRPr/>
              </a:pPr>
              <a:t>56</a:t>
            </a:fld>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Başlık 4"/>
          <p:cNvSpPr txBox="1">
            <a:spLocks/>
          </p:cNvSpPr>
          <p:nvPr/>
        </p:nvSpPr>
        <p:spPr>
          <a:xfrm>
            <a:off x="611188" y="390525"/>
            <a:ext cx="10961687" cy="1158875"/>
          </a:xfrm>
          <a:prstGeom prst="rect">
            <a:avLst/>
          </a:prstGeom>
          <a:effectLst/>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lvl="1" algn="ctr" defTabSz="914400" fontAlgn="auto">
              <a:spcBef>
                <a:spcPts val="0"/>
              </a:spcBef>
              <a:spcAft>
                <a:spcPts val="0"/>
              </a:spcAft>
              <a:defRPr/>
            </a:pPr>
            <a:r>
              <a:rPr lang="tr-TR" sz="3600" b="1" kern="0" dirty="0" smtClean="0">
                <a:solidFill>
                  <a:srgbClr val="002060"/>
                </a:solidFill>
                <a:latin typeface="Calibri" panose="020F0502020204030204" pitchFamily="34" charset="0"/>
                <a:cs typeface="+mn-cs"/>
              </a:rPr>
              <a:t>Türk Hukuk Sisteminde </a:t>
            </a:r>
          </a:p>
          <a:p>
            <a:pPr marL="0" lvl="1" algn="ctr" defTabSz="914400" fontAlgn="auto">
              <a:spcBef>
                <a:spcPts val="0"/>
              </a:spcBef>
              <a:spcAft>
                <a:spcPts val="0"/>
              </a:spcAft>
              <a:defRPr/>
            </a:pPr>
            <a:r>
              <a:rPr lang="tr-TR" sz="3600" b="1" kern="0" dirty="0" smtClean="0">
                <a:solidFill>
                  <a:srgbClr val="002060"/>
                </a:solidFill>
                <a:latin typeface="Calibri" panose="020F0502020204030204" pitchFamily="34" charset="0"/>
                <a:cs typeface="+mn-cs"/>
              </a:rPr>
              <a:t>Çocuk İstismarına Yönelik Hükümler</a:t>
            </a:r>
            <a:endParaRPr lang="tr-TR" sz="3600" kern="0" dirty="0">
              <a:solidFill>
                <a:srgbClr val="002060"/>
              </a:solidFill>
              <a:latin typeface="Calibri" panose="020F0502020204030204" pitchFamily="34" charset="0"/>
              <a:cs typeface="+mn-cs"/>
            </a:endParaRPr>
          </a:p>
        </p:txBody>
      </p:sp>
      <p:sp>
        <p:nvSpPr>
          <p:cNvPr id="5" name="Metin kutusu 4"/>
          <p:cNvSpPr txBox="1"/>
          <p:nvPr/>
        </p:nvSpPr>
        <p:spPr>
          <a:xfrm>
            <a:off x="1246188" y="1727200"/>
            <a:ext cx="9253537" cy="954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fontAlgn="auto">
              <a:spcBef>
                <a:spcPts val="0"/>
              </a:spcBef>
              <a:spcAft>
                <a:spcPts val="0"/>
              </a:spcAft>
              <a:defRPr/>
            </a:pPr>
            <a:r>
              <a:rPr lang="tr-TR" sz="2800" dirty="0">
                <a:latin typeface="Calibri" panose="020F0502020204030204" pitchFamily="34" charset="0"/>
              </a:rPr>
              <a:t>Kamu Görevlisinin Suçu Bildirmemesi</a:t>
            </a:r>
          </a:p>
          <a:p>
            <a:pPr algn="ctr" fontAlgn="auto">
              <a:spcBef>
                <a:spcPts val="0"/>
              </a:spcBef>
              <a:spcAft>
                <a:spcPts val="0"/>
              </a:spcAft>
              <a:defRPr/>
            </a:pPr>
            <a:r>
              <a:rPr lang="tr-TR" sz="2800" dirty="0">
                <a:latin typeface="Calibri" panose="020F0502020204030204" pitchFamily="34" charset="0"/>
              </a:rPr>
              <a:t>Türk Ceza Kanunu Madde 279</a:t>
            </a:r>
          </a:p>
        </p:txBody>
      </p:sp>
      <p:sp>
        <p:nvSpPr>
          <p:cNvPr id="74756" name="Dikdörtgen 3"/>
          <p:cNvSpPr>
            <a:spLocks noChangeArrowheads="1"/>
          </p:cNvSpPr>
          <p:nvPr/>
        </p:nvSpPr>
        <p:spPr bwMode="auto">
          <a:xfrm>
            <a:off x="1246188" y="3076575"/>
            <a:ext cx="9253537" cy="2308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spcAft>
                <a:spcPts val="300"/>
              </a:spcAft>
              <a:buClr>
                <a:srgbClr val="7E9632"/>
              </a:buClr>
              <a:buSzPct val="130000"/>
              <a:buFont typeface="Georgia" pitchFamily="18" charset="0"/>
              <a:buChar char="*"/>
              <a:defRPr sz="2200">
                <a:solidFill>
                  <a:srgbClr val="404040"/>
                </a:solidFill>
                <a:latin typeface="Trebuchet MS" pitchFamily="34" charset="0"/>
              </a:defRPr>
            </a:lvl1pPr>
            <a:lvl2pPr marL="742950" indent="-285750" eaLnBrk="0" hangingPunct="0">
              <a:spcBef>
                <a:spcPct val="20000"/>
              </a:spcBef>
              <a:spcAft>
                <a:spcPts val="300"/>
              </a:spcAft>
              <a:buClr>
                <a:srgbClr val="7E9632"/>
              </a:buClr>
              <a:buSzPct val="130000"/>
              <a:buFont typeface="Georgia" pitchFamily="18" charset="0"/>
              <a:buChar char="*"/>
              <a:defRPr sz="2000">
                <a:solidFill>
                  <a:srgbClr val="404040"/>
                </a:solidFill>
                <a:latin typeface="Trebuchet MS" pitchFamily="34" charset="0"/>
              </a:defRPr>
            </a:lvl2pPr>
            <a:lvl3pPr marL="1143000" indent="-228600" eaLnBrk="0" hangingPunct="0">
              <a:spcBef>
                <a:spcPct val="20000"/>
              </a:spcBef>
              <a:spcAft>
                <a:spcPts val="300"/>
              </a:spcAft>
              <a:buClr>
                <a:srgbClr val="7E9632"/>
              </a:buClr>
              <a:buSzPct val="130000"/>
              <a:buFont typeface="Georgia" pitchFamily="18" charset="0"/>
              <a:buChar char="*"/>
              <a:defRPr sz="2400">
                <a:solidFill>
                  <a:srgbClr val="404040"/>
                </a:solidFill>
                <a:latin typeface="Trebuchet MS" pitchFamily="34" charset="0"/>
              </a:defRPr>
            </a:lvl3pPr>
            <a:lvl4pPr marL="1600200" indent="-228600" eaLnBrk="0" hangingPunct="0">
              <a:spcBef>
                <a:spcPct val="20000"/>
              </a:spcBef>
              <a:spcAft>
                <a:spcPts val="300"/>
              </a:spcAft>
              <a:buClr>
                <a:srgbClr val="7E9632"/>
              </a:buClr>
              <a:buSzPct val="130000"/>
              <a:buFont typeface="Georgia" pitchFamily="18" charset="0"/>
              <a:buChar char="*"/>
              <a:defRPr sz="1600">
                <a:solidFill>
                  <a:srgbClr val="404040"/>
                </a:solidFill>
                <a:latin typeface="Trebuchet MS" pitchFamily="34" charset="0"/>
              </a:defRPr>
            </a:lvl4pPr>
            <a:lvl5pPr marL="2057400" indent="-228600" eaLnBrk="0" hangingPunct="0">
              <a:spcBef>
                <a:spcPct val="20000"/>
              </a:spcBef>
              <a:spcAft>
                <a:spcPts val="300"/>
              </a:spcAft>
              <a:buClr>
                <a:srgbClr val="7E9632"/>
              </a:buClr>
              <a:buSzPct val="130000"/>
              <a:buFont typeface="Georgia" pitchFamily="18" charset="0"/>
              <a:buChar char="*"/>
              <a:defRPr sz="1400">
                <a:solidFill>
                  <a:srgbClr val="404040"/>
                </a:solidFill>
                <a:latin typeface="Trebuchet MS" pitchFamily="34" charset="0"/>
              </a:defRPr>
            </a:lvl5pPr>
            <a:lvl6pPr marL="2514600" indent="-228600" defTabSz="457200" eaLnBrk="0" fontAlgn="base" hangingPunct="0">
              <a:spcBef>
                <a:spcPct val="20000"/>
              </a:spcBef>
              <a:spcAft>
                <a:spcPts val="300"/>
              </a:spcAft>
              <a:buClr>
                <a:srgbClr val="7E9632"/>
              </a:buClr>
              <a:buSzPct val="130000"/>
              <a:buFont typeface="Georgia" pitchFamily="18" charset="0"/>
              <a:buChar char="*"/>
              <a:defRPr sz="1400">
                <a:solidFill>
                  <a:srgbClr val="404040"/>
                </a:solidFill>
                <a:latin typeface="Trebuchet MS" pitchFamily="34" charset="0"/>
              </a:defRPr>
            </a:lvl6pPr>
            <a:lvl7pPr marL="2971800" indent="-228600" defTabSz="457200" eaLnBrk="0" fontAlgn="base" hangingPunct="0">
              <a:spcBef>
                <a:spcPct val="20000"/>
              </a:spcBef>
              <a:spcAft>
                <a:spcPts val="300"/>
              </a:spcAft>
              <a:buClr>
                <a:srgbClr val="7E9632"/>
              </a:buClr>
              <a:buSzPct val="130000"/>
              <a:buFont typeface="Georgia" pitchFamily="18" charset="0"/>
              <a:buChar char="*"/>
              <a:defRPr sz="1400">
                <a:solidFill>
                  <a:srgbClr val="404040"/>
                </a:solidFill>
                <a:latin typeface="Trebuchet MS" pitchFamily="34" charset="0"/>
              </a:defRPr>
            </a:lvl7pPr>
            <a:lvl8pPr marL="3429000" indent="-228600" defTabSz="457200" eaLnBrk="0" fontAlgn="base" hangingPunct="0">
              <a:spcBef>
                <a:spcPct val="20000"/>
              </a:spcBef>
              <a:spcAft>
                <a:spcPts val="300"/>
              </a:spcAft>
              <a:buClr>
                <a:srgbClr val="7E9632"/>
              </a:buClr>
              <a:buSzPct val="130000"/>
              <a:buFont typeface="Georgia" pitchFamily="18" charset="0"/>
              <a:buChar char="*"/>
              <a:defRPr sz="1400">
                <a:solidFill>
                  <a:srgbClr val="404040"/>
                </a:solidFill>
                <a:latin typeface="Trebuchet MS" pitchFamily="34" charset="0"/>
              </a:defRPr>
            </a:lvl8pPr>
            <a:lvl9pPr marL="3886200" indent="-228600" defTabSz="457200" eaLnBrk="0" fontAlgn="base" hangingPunct="0">
              <a:spcBef>
                <a:spcPct val="20000"/>
              </a:spcBef>
              <a:spcAft>
                <a:spcPts val="300"/>
              </a:spcAft>
              <a:buClr>
                <a:srgbClr val="7E9632"/>
              </a:buClr>
              <a:buSzPct val="130000"/>
              <a:buFont typeface="Georgia" pitchFamily="18" charset="0"/>
              <a:buChar char="*"/>
              <a:defRPr sz="1400">
                <a:solidFill>
                  <a:srgbClr val="404040"/>
                </a:solidFill>
                <a:latin typeface="Trebuchet MS" pitchFamily="34" charset="0"/>
              </a:defRPr>
            </a:lvl9pPr>
          </a:lstStyle>
          <a:p>
            <a:pPr algn="just" eaLnBrk="1" hangingPunct="1">
              <a:lnSpc>
                <a:spcPct val="150000"/>
              </a:lnSpc>
              <a:spcBef>
                <a:spcPct val="0"/>
              </a:spcBef>
              <a:spcAft>
                <a:spcPct val="0"/>
              </a:spcAft>
              <a:buClrTx/>
              <a:buSzTx/>
              <a:buFontTx/>
              <a:buNone/>
            </a:pPr>
            <a:r>
              <a:rPr lang="tr-TR" altLang="tr-TR" sz="2400">
                <a:solidFill>
                  <a:srgbClr val="002060"/>
                </a:solidFill>
                <a:latin typeface="Calibri" pitchFamily="34" charset="0"/>
              </a:rPr>
              <a:t>		(1) Kamu adına soruşturma ve kovuşturmayı gerektiren bir suçun işlendiğini göreviyle bağlantılı olarak öğrenip de yetkili makamlara bildirimde bulunmayı ihmal eden veya bu hususta gecikme gösteren kamu görevlisi, altı aydan iki yıla kadar hapis cezası ile cezalandırılır.</a:t>
            </a:r>
          </a:p>
        </p:txBody>
      </p:sp>
      <p:sp>
        <p:nvSpPr>
          <p:cNvPr id="6" name="5 Slayt Numarası Yer Tutucusu"/>
          <p:cNvSpPr>
            <a:spLocks noGrp="1"/>
          </p:cNvSpPr>
          <p:nvPr>
            <p:ph type="sldNum" sz="quarter" idx="16"/>
          </p:nvPr>
        </p:nvSpPr>
        <p:spPr/>
        <p:txBody>
          <a:bodyPr/>
          <a:lstStyle/>
          <a:p>
            <a:pPr>
              <a:defRPr/>
            </a:pPr>
            <a:fld id="{3567A560-3010-4208-94CB-419ED26942A6}" type="slidenum">
              <a:rPr lang="en-US" smtClean="0"/>
              <a:pPr>
                <a:defRPr/>
              </a:pPr>
              <a:t>57</a:t>
            </a:fld>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661988" y="1128713"/>
            <a:ext cx="10820400" cy="4160837"/>
          </a:xfrm>
        </p:spPr>
        <p:txBody>
          <a:bodyPr rtlCol="0">
            <a:noAutofit/>
          </a:bodyPr>
          <a:lstStyle/>
          <a:p>
            <a:pPr marL="0" indent="0" eaLnBrk="1" fontAlgn="auto" hangingPunct="1">
              <a:spcBef>
                <a:spcPts val="0"/>
              </a:spcBef>
              <a:spcAft>
                <a:spcPts val="0"/>
              </a:spcAft>
              <a:buClr>
                <a:schemeClr val="accent6">
                  <a:lumMod val="75000"/>
                </a:schemeClr>
              </a:buClr>
              <a:buFont typeface="Georgia" pitchFamily="18" charset="0"/>
              <a:buNone/>
              <a:defRPr/>
            </a:pPr>
            <a:endParaRPr lang="tr-TR" sz="3200" dirty="0">
              <a:solidFill>
                <a:srgbClr val="002060"/>
              </a:solidFill>
              <a:latin typeface="Calibri" panose="020F0502020204030204" pitchFamily="34" charset="0"/>
            </a:endParaRPr>
          </a:p>
          <a:p>
            <a:pPr marL="45720" indent="0" eaLnBrk="1" fontAlgn="auto" hangingPunct="1">
              <a:spcBef>
                <a:spcPts val="0"/>
              </a:spcBef>
              <a:spcAft>
                <a:spcPts val="0"/>
              </a:spcAft>
              <a:buClr>
                <a:schemeClr val="accent6">
                  <a:lumMod val="75000"/>
                </a:schemeClr>
              </a:buClr>
              <a:buFont typeface="Georgia" pitchFamily="18" charset="0"/>
              <a:buNone/>
              <a:defRPr/>
            </a:pPr>
            <a:r>
              <a:rPr lang="tr-TR" sz="3200" b="1" i="1" dirty="0" smtClean="0">
                <a:solidFill>
                  <a:srgbClr val="002060"/>
                </a:solidFill>
                <a:latin typeface="Calibri" panose="020F0502020204030204" pitchFamily="34" charset="0"/>
              </a:rPr>
              <a:t>	“UNUTMAYIN! </a:t>
            </a:r>
            <a:r>
              <a:rPr lang="tr-TR" sz="3200" b="1" i="1" dirty="0">
                <a:solidFill>
                  <a:srgbClr val="002060"/>
                </a:solidFill>
                <a:latin typeface="Calibri" panose="020F0502020204030204" pitchFamily="34" charset="0"/>
              </a:rPr>
              <a:t>Siz sadece konu ve öğrenci ile ilgili sahip olduğunuz bilgi ve gözlemlerinizi ilgili birimlere bildirmekle </a:t>
            </a:r>
            <a:r>
              <a:rPr lang="tr-TR" sz="3200" b="1" i="1">
                <a:solidFill>
                  <a:srgbClr val="002060"/>
                </a:solidFill>
                <a:latin typeface="Calibri" panose="020F0502020204030204" pitchFamily="34" charset="0"/>
              </a:rPr>
              <a:t>yükümlüsünüz</a:t>
            </a:r>
            <a:r>
              <a:rPr lang="tr-TR" sz="3200" smtClean="0">
                <a:solidFill>
                  <a:srgbClr val="002060"/>
                </a:solidFill>
                <a:latin typeface="Calibri" panose="020F0502020204030204" pitchFamily="34" charset="0"/>
              </a:rPr>
              <a:t>!</a:t>
            </a:r>
          </a:p>
          <a:p>
            <a:pPr marL="45720" indent="0" eaLnBrk="1" fontAlgn="auto" hangingPunct="1">
              <a:spcBef>
                <a:spcPts val="0"/>
              </a:spcBef>
              <a:spcAft>
                <a:spcPts val="0"/>
              </a:spcAft>
              <a:buClr>
                <a:schemeClr val="accent6">
                  <a:lumMod val="75000"/>
                </a:schemeClr>
              </a:buClr>
              <a:buFont typeface="Georgia" pitchFamily="18" charset="0"/>
              <a:buNone/>
              <a:defRPr/>
            </a:pPr>
            <a:endParaRPr lang="tr-TR" sz="3200" dirty="0">
              <a:solidFill>
                <a:srgbClr val="002060"/>
              </a:solidFill>
              <a:latin typeface="Calibri" panose="020F0502020204030204" pitchFamily="34" charset="0"/>
            </a:endParaRPr>
          </a:p>
          <a:p>
            <a:pPr marL="45720" indent="0" eaLnBrk="1" fontAlgn="auto" hangingPunct="1">
              <a:spcBef>
                <a:spcPts val="0"/>
              </a:spcBef>
              <a:spcAft>
                <a:spcPts val="0"/>
              </a:spcAft>
              <a:buClr>
                <a:schemeClr val="accent6">
                  <a:lumMod val="75000"/>
                </a:schemeClr>
              </a:buClr>
              <a:buFont typeface="Georgia" pitchFamily="18" charset="0"/>
              <a:buNone/>
              <a:defRPr/>
            </a:pPr>
            <a:r>
              <a:rPr lang="tr-TR" sz="3200" b="1" i="1" dirty="0" smtClean="0">
                <a:solidFill>
                  <a:srgbClr val="002060"/>
                </a:solidFill>
                <a:latin typeface="Calibri" panose="020F0502020204030204" pitchFamily="34" charset="0"/>
              </a:rPr>
              <a:t>	Siz </a:t>
            </a:r>
            <a:r>
              <a:rPr lang="tr-TR" sz="3200" b="1" i="1" dirty="0">
                <a:solidFill>
                  <a:srgbClr val="002060"/>
                </a:solidFill>
                <a:latin typeface="Calibri" panose="020F0502020204030204" pitchFamily="34" charset="0"/>
              </a:rPr>
              <a:t>bir öğretmen olarak istismar ya da ihmal </a:t>
            </a:r>
            <a:r>
              <a:rPr lang="tr-TR" sz="3200" b="1" i="1" dirty="0" smtClean="0">
                <a:solidFill>
                  <a:srgbClr val="002060"/>
                </a:solidFill>
                <a:latin typeface="Calibri" panose="020F0502020204030204" pitchFamily="34" charset="0"/>
              </a:rPr>
              <a:t>olayının doğruluğunu araştırmak ve kanıtlamakla </a:t>
            </a:r>
            <a:r>
              <a:rPr lang="tr-TR" sz="3200" b="1" i="1" dirty="0">
                <a:solidFill>
                  <a:srgbClr val="002060"/>
                </a:solidFill>
                <a:latin typeface="Calibri" panose="020F0502020204030204" pitchFamily="34" charset="0"/>
              </a:rPr>
              <a:t>yükümlü değilsiniz. </a:t>
            </a:r>
            <a:endParaRPr lang="tr-TR" sz="3200" b="1" i="1" dirty="0" smtClean="0">
              <a:solidFill>
                <a:srgbClr val="002060"/>
              </a:solidFill>
              <a:latin typeface="Calibri" panose="020F0502020204030204" pitchFamily="34" charset="0"/>
            </a:endParaRPr>
          </a:p>
          <a:p>
            <a:pPr marL="45720" indent="0" eaLnBrk="1" fontAlgn="auto" hangingPunct="1">
              <a:spcBef>
                <a:spcPts val="0"/>
              </a:spcBef>
              <a:spcAft>
                <a:spcPts val="0"/>
              </a:spcAft>
              <a:buClr>
                <a:schemeClr val="accent6">
                  <a:lumMod val="75000"/>
                </a:schemeClr>
              </a:buClr>
              <a:buFont typeface="Georgia" pitchFamily="18" charset="0"/>
              <a:buNone/>
              <a:defRPr/>
            </a:pPr>
            <a:r>
              <a:rPr lang="tr-TR" sz="3200" b="1" i="1" dirty="0">
                <a:solidFill>
                  <a:srgbClr val="002060"/>
                </a:solidFill>
                <a:latin typeface="Calibri" panose="020F0502020204030204" pitchFamily="34" charset="0"/>
              </a:rPr>
              <a:t>	</a:t>
            </a:r>
            <a:endParaRPr lang="tr-TR" sz="3200" dirty="0">
              <a:solidFill>
                <a:srgbClr val="002060"/>
              </a:solidFill>
              <a:latin typeface="Calibri" panose="020F0502020204030204" pitchFamily="34" charset="0"/>
            </a:endParaRPr>
          </a:p>
        </p:txBody>
      </p:sp>
      <p:sp>
        <p:nvSpPr>
          <p:cNvPr id="4" name="Başlık 4"/>
          <p:cNvSpPr txBox="1">
            <a:spLocks/>
          </p:cNvSpPr>
          <p:nvPr/>
        </p:nvSpPr>
        <p:spPr>
          <a:xfrm>
            <a:off x="493713" y="960438"/>
            <a:ext cx="11582400" cy="806450"/>
          </a:xfrm>
          <a:prstGeom prst="rect">
            <a:avLst/>
          </a:prstGeom>
          <a:effectLst/>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lvl="1" algn="ctr" defTabSz="914400" fontAlgn="auto">
              <a:spcBef>
                <a:spcPts val="0"/>
              </a:spcBef>
              <a:spcAft>
                <a:spcPts val="0"/>
              </a:spcAft>
              <a:defRPr/>
            </a:pPr>
            <a:endParaRPr lang="tr-TR" sz="3600" kern="0" dirty="0">
              <a:solidFill>
                <a:srgbClr val="002060"/>
              </a:solidFill>
              <a:latin typeface="Calibri" panose="020F0502020204030204" pitchFamily="34" charset="0"/>
              <a:cs typeface="+mn-cs"/>
            </a:endParaRPr>
          </a:p>
        </p:txBody>
      </p:sp>
      <p:sp>
        <p:nvSpPr>
          <p:cNvPr id="5" name="4 Slayt Numarası Yer Tutucusu"/>
          <p:cNvSpPr>
            <a:spLocks noGrp="1"/>
          </p:cNvSpPr>
          <p:nvPr>
            <p:ph type="sldNum" sz="quarter" idx="16"/>
          </p:nvPr>
        </p:nvSpPr>
        <p:spPr/>
        <p:txBody>
          <a:bodyPr/>
          <a:lstStyle/>
          <a:p>
            <a:pPr>
              <a:defRPr/>
            </a:pPr>
            <a:fld id="{F55678D9-5D6C-443A-AE93-26814A354D51}" type="slidenum">
              <a:rPr lang="en-US" smtClean="0"/>
              <a:pPr>
                <a:defRPr/>
              </a:pPr>
              <a:t>58</a:t>
            </a:fld>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Metin kutusu 1"/>
          <p:cNvSpPr txBox="1"/>
          <p:nvPr/>
        </p:nvSpPr>
        <p:spPr>
          <a:xfrm>
            <a:off x="2481263" y="1184275"/>
            <a:ext cx="7054850" cy="42465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fontAlgn="auto">
              <a:spcBef>
                <a:spcPts val="0"/>
              </a:spcBef>
              <a:spcAft>
                <a:spcPts val="0"/>
              </a:spcAft>
              <a:defRPr/>
            </a:pPr>
            <a:endParaRPr lang="tr-TR" sz="5400" dirty="0">
              <a:latin typeface="Calibri" panose="020F0502020204030204" pitchFamily="34" charset="0"/>
            </a:endParaRPr>
          </a:p>
          <a:p>
            <a:pPr algn="ctr" fontAlgn="auto">
              <a:spcBef>
                <a:spcPts val="0"/>
              </a:spcBef>
              <a:spcAft>
                <a:spcPts val="0"/>
              </a:spcAft>
              <a:defRPr/>
            </a:pPr>
            <a:r>
              <a:rPr lang="tr-TR" sz="5400" dirty="0">
                <a:latin typeface="Calibri" panose="020F0502020204030204" pitchFamily="34" charset="0"/>
              </a:rPr>
              <a:t>DİNLEDİĞİNİZ </a:t>
            </a:r>
          </a:p>
          <a:p>
            <a:pPr algn="ctr" fontAlgn="auto">
              <a:spcBef>
                <a:spcPts val="0"/>
              </a:spcBef>
              <a:spcAft>
                <a:spcPts val="0"/>
              </a:spcAft>
              <a:defRPr/>
            </a:pPr>
            <a:r>
              <a:rPr lang="tr-TR" sz="5400" dirty="0">
                <a:latin typeface="Calibri" panose="020F0502020204030204" pitchFamily="34" charset="0"/>
              </a:rPr>
              <a:t>İÇİN </a:t>
            </a:r>
          </a:p>
          <a:p>
            <a:pPr algn="ctr" fontAlgn="auto">
              <a:spcBef>
                <a:spcPts val="0"/>
              </a:spcBef>
              <a:spcAft>
                <a:spcPts val="0"/>
              </a:spcAft>
              <a:defRPr/>
            </a:pPr>
            <a:r>
              <a:rPr lang="tr-TR" sz="5400" dirty="0">
                <a:latin typeface="Calibri" panose="020F0502020204030204" pitchFamily="34" charset="0"/>
              </a:rPr>
              <a:t>TEŞEKKÜRLER</a:t>
            </a:r>
          </a:p>
          <a:p>
            <a:pPr algn="ctr" fontAlgn="auto">
              <a:spcBef>
                <a:spcPts val="0"/>
              </a:spcBef>
              <a:spcAft>
                <a:spcPts val="0"/>
              </a:spcAft>
              <a:defRPr/>
            </a:pPr>
            <a:endParaRPr lang="tr-TR" sz="5400" dirty="0">
              <a:latin typeface="Calibri" panose="020F0502020204030204" pitchFamily="34" charset="0"/>
            </a:endParaRPr>
          </a:p>
        </p:txBody>
      </p:sp>
      <p:sp>
        <p:nvSpPr>
          <p:cNvPr id="3" name="2 Slayt Numarası Yer Tutucusu"/>
          <p:cNvSpPr>
            <a:spLocks noGrp="1"/>
          </p:cNvSpPr>
          <p:nvPr>
            <p:ph type="sldNum" sz="quarter" idx="16"/>
          </p:nvPr>
        </p:nvSpPr>
        <p:spPr/>
        <p:txBody>
          <a:bodyPr/>
          <a:lstStyle/>
          <a:p>
            <a:pPr>
              <a:defRPr/>
            </a:pPr>
            <a:fld id="{F85219FA-BD44-4696-8941-8BB7145703A4}" type="slidenum">
              <a:rPr lang="en-US" smtClean="0"/>
              <a:pPr>
                <a:defRPr/>
              </a:pPr>
              <a:t>59</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Tablo 3"/>
          <p:cNvGraphicFramePr>
            <a:graphicFrameLocks noGrp="1"/>
          </p:cNvGraphicFramePr>
          <p:nvPr>
            <p:extLst>
              <p:ext uri="{D42A27DB-BD31-4B8C-83A1-F6EECF244321}">
                <p14:modId xmlns:p14="http://schemas.microsoft.com/office/powerpoint/2010/main" xmlns="" val="1681584003"/>
              </p:ext>
            </p:extLst>
          </p:nvPr>
        </p:nvGraphicFramePr>
        <p:xfrm>
          <a:off x="363538" y="936625"/>
          <a:ext cx="11491912" cy="5397053"/>
        </p:xfrm>
        <a:graphic>
          <a:graphicData uri="http://schemas.openxmlformats.org/drawingml/2006/table">
            <a:tbl>
              <a:tblPr firstRow="1" firstCol="1" bandRow="1">
                <a:tableStyleId>{5C22544A-7EE6-4342-B048-85BDC9FD1C3A}</a:tableStyleId>
              </a:tblPr>
              <a:tblGrid>
                <a:gridCol w="888671"/>
                <a:gridCol w="1165142"/>
                <a:gridCol w="2481991"/>
                <a:gridCol w="6956108"/>
              </a:tblGrid>
              <a:tr h="457337">
                <a:tc>
                  <a:txBody>
                    <a:bodyPr/>
                    <a:lstStyle/>
                    <a:p>
                      <a:pPr algn="ctr">
                        <a:lnSpc>
                          <a:spcPct val="100000"/>
                        </a:lnSpc>
                        <a:spcAft>
                          <a:spcPts val="0"/>
                        </a:spcAft>
                        <a:tabLst>
                          <a:tab pos="457200" algn="l"/>
                          <a:tab pos="3429000" algn="l"/>
                        </a:tabLst>
                      </a:pPr>
                      <a:r>
                        <a:rPr lang="tr-TR" sz="2000" dirty="0">
                          <a:effectLst/>
                          <a:latin typeface="Calibri" panose="020F0502020204030204" pitchFamily="34" charset="0"/>
                        </a:rPr>
                        <a:t>HAFTA</a:t>
                      </a:r>
                      <a:endParaRPr lang="tr-TR" sz="2000" dirty="0">
                        <a:effectLst/>
                        <a:latin typeface="Calibri" panose="020F0502020204030204" pitchFamily="34" charset="0"/>
                        <a:ea typeface="Times New Roman"/>
                        <a:cs typeface="Times New Roman"/>
                      </a:endParaRPr>
                    </a:p>
                  </a:txBody>
                  <a:tcPr marL="42489" marR="42489" marT="0" marB="0" anchor="ctr"/>
                </a:tc>
                <a:tc>
                  <a:txBody>
                    <a:bodyPr/>
                    <a:lstStyle/>
                    <a:p>
                      <a:pPr algn="ctr">
                        <a:lnSpc>
                          <a:spcPct val="100000"/>
                        </a:lnSpc>
                        <a:spcAft>
                          <a:spcPts val="0"/>
                        </a:spcAft>
                        <a:tabLst>
                          <a:tab pos="457200" algn="l"/>
                          <a:tab pos="3429000" algn="l"/>
                        </a:tabLst>
                      </a:pPr>
                      <a:r>
                        <a:rPr lang="tr-TR" sz="2000" dirty="0">
                          <a:effectLst/>
                          <a:latin typeface="Calibri" panose="020F0502020204030204" pitchFamily="34" charset="0"/>
                        </a:rPr>
                        <a:t>OTURUM</a:t>
                      </a:r>
                      <a:endParaRPr lang="tr-TR" sz="2000" dirty="0">
                        <a:effectLst/>
                        <a:latin typeface="Calibri" panose="020F0502020204030204" pitchFamily="34" charset="0"/>
                        <a:ea typeface="Times New Roman"/>
                        <a:cs typeface="Times New Roman"/>
                      </a:endParaRPr>
                    </a:p>
                  </a:txBody>
                  <a:tcPr marL="42489" marR="42489" marT="0" marB="0" anchor="ctr"/>
                </a:tc>
                <a:tc>
                  <a:txBody>
                    <a:bodyPr/>
                    <a:lstStyle/>
                    <a:p>
                      <a:pPr algn="ctr">
                        <a:lnSpc>
                          <a:spcPct val="100000"/>
                        </a:lnSpc>
                        <a:spcAft>
                          <a:spcPts val="0"/>
                        </a:spcAft>
                        <a:tabLst>
                          <a:tab pos="457200" algn="l"/>
                          <a:tab pos="3429000" algn="l"/>
                        </a:tabLst>
                      </a:pPr>
                      <a:r>
                        <a:rPr lang="tr-TR" sz="2000">
                          <a:effectLst/>
                          <a:latin typeface="Calibri" panose="020F0502020204030204" pitchFamily="34" charset="0"/>
                        </a:rPr>
                        <a:t>ETKİNLİK</a:t>
                      </a:r>
                      <a:endParaRPr lang="tr-TR" sz="2000">
                        <a:effectLst/>
                        <a:latin typeface="Calibri" panose="020F0502020204030204" pitchFamily="34" charset="0"/>
                        <a:ea typeface="Times New Roman"/>
                        <a:cs typeface="Times New Roman"/>
                      </a:endParaRPr>
                    </a:p>
                  </a:txBody>
                  <a:tcPr marL="42489" marR="42489" marT="0" marB="0" anchor="ctr"/>
                </a:tc>
                <a:tc>
                  <a:txBody>
                    <a:bodyPr/>
                    <a:lstStyle/>
                    <a:p>
                      <a:pPr algn="ctr">
                        <a:lnSpc>
                          <a:spcPct val="100000"/>
                        </a:lnSpc>
                        <a:spcAft>
                          <a:spcPts val="0"/>
                        </a:spcAft>
                        <a:tabLst>
                          <a:tab pos="457200" algn="l"/>
                          <a:tab pos="3429000" algn="l"/>
                        </a:tabLst>
                      </a:pPr>
                      <a:r>
                        <a:rPr lang="tr-TR" sz="2000" dirty="0" smtClean="0">
                          <a:effectLst/>
                          <a:latin typeface="Calibri" panose="020F0502020204030204" pitchFamily="34" charset="0"/>
                          <a:ea typeface="Times New Roman"/>
                          <a:cs typeface="Times New Roman"/>
                        </a:rPr>
                        <a:t>KAZANIMLARI</a:t>
                      </a:r>
                      <a:endParaRPr lang="tr-TR" sz="2000" dirty="0">
                        <a:effectLst/>
                        <a:latin typeface="Calibri" panose="020F0502020204030204" pitchFamily="34" charset="0"/>
                        <a:ea typeface="Times New Roman"/>
                        <a:cs typeface="Times New Roman"/>
                      </a:endParaRPr>
                    </a:p>
                  </a:txBody>
                  <a:tcPr marL="42489" marR="42489" marT="0" marB="0" anchor="ctr"/>
                </a:tc>
              </a:tr>
              <a:tr h="1447547">
                <a:tc rowSpan="2">
                  <a:txBody>
                    <a:bodyPr/>
                    <a:lstStyle/>
                    <a:p>
                      <a:pPr algn="ctr">
                        <a:lnSpc>
                          <a:spcPct val="100000"/>
                        </a:lnSpc>
                        <a:spcAft>
                          <a:spcPts val="0"/>
                        </a:spcAft>
                        <a:tabLst>
                          <a:tab pos="457200" algn="l"/>
                          <a:tab pos="3429000" algn="l"/>
                        </a:tabLst>
                      </a:pPr>
                      <a:r>
                        <a:rPr lang="tr-TR" sz="2000" b="1" dirty="0">
                          <a:effectLst/>
                          <a:latin typeface="Calibri" panose="020F0502020204030204" pitchFamily="34" charset="0"/>
                        </a:rPr>
                        <a:t>1</a:t>
                      </a:r>
                      <a:endParaRPr lang="tr-TR" sz="2000" b="1" dirty="0">
                        <a:effectLst/>
                        <a:latin typeface="Calibri" panose="020F0502020204030204" pitchFamily="34" charset="0"/>
                        <a:ea typeface="Times New Roman"/>
                        <a:cs typeface="Times New Roman"/>
                      </a:endParaRPr>
                    </a:p>
                  </a:txBody>
                  <a:tcPr marL="42489" marR="42489" marT="0" marB="0" anchor="ctr"/>
                </a:tc>
                <a:tc>
                  <a:txBody>
                    <a:bodyPr/>
                    <a:lstStyle/>
                    <a:p>
                      <a:pPr algn="ctr">
                        <a:lnSpc>
                          <a:spcPct val="100000"/>
                        </a:lnSpc>
                        <a:spcAft>
                          <a:spcPts val="0"/>
                        </a:spcAft>
                        <a:tabLst>
                          <a:tab pos="457200" algn="l"/>
                          <a:tab pos="3429000" algn="l"/>
                        </a:tabLst>
                      </a:pPr>
                      <a:r>
                        <a:rPr lang="tr-TR" sz="1800" b="1" dirty="0">
                          <a:solidFill>
                            <a:srgbClr val="002060"/>
                          </a:solidFill>
                          <a:effectLst/>
                          <a:latin typeface="Calibri" panose="020F0502020204030204" pitchFamily="34" charset="0"/>
                        </a:rPr>
                        <a:t>1</a:t>
                      </a:r>
                      <a:endParaRPr lang="tr-TR" sz="1800" b="1" dirty="0">
                        <a:solidFill>
                          <a:srgbClr val="002060"/>
                        </a:solidFill>
                        <a:effectLst/>
                        <a:latin typeface="Calibri" panose="020F0502020204030204" pitchFamily="34" charset="0"/>
                        <a:ea typeface="Times New Roman"/>
                        <a:cs typeface="Times New Roman"/>
                      </a:endParaRPr>
                    </a:p>
                  </a:txBody>
                  <a:tcPr marL="42489" marR="42489" marT="0" marB="0" anchor="ctr"/>
                </a:tc>
                <a:tc>
                  <a:txBody>
                    <a:bodyPr/>
                    <a:lstStyle/>
                    <a:p>
                      <a:pPr>
                        <a:lnSpc>
                          <a:spcPct val="100000"/>
                        </a:lnSpc>
                        <a:spcAft>
                          <a:spcPts val="0"/>
                        </a:spcAft>
                        <a:tabLst>
                          <a:tab pos="457200" algn="l"/>
                          <a:tab pos="3429000" algn="l"/>
                        </a:tabLst>
                      </a:pPr>
                      <a:r>
                        <a:rPr lang="tr-TR" sz="1800" dirty="0" smtClean="0">
                          <a:solidFill>
                            <a:srgbClr val="002060"/>
                          </a:solidFill>
                          <a:effectLst/>
                          <a:latin typeface="Calibri" panose="020F0502020204030204" pitchFamily="34" charset="0"/>
                          <a:ea typeface="Calibri"/>
                          <a:cs typeface="Times New Roman"/>
                        </a:rPr>
                        <a:t>Sınıf </a:t>
                      </a:r>
                      <a:r>
                        <a:rPr lang="tr-TR" sz="1800" dirty="0">
                          <a:solidFill>
                            <a:srgbClr val="002060"/>
                          </a:solidFill>
                          <a:effectLst/>
                          <a:latin typeface="Calibri" panose="020F0502020204030204" pitchFamily="34" charset="0"/>
                          <a:ea typeface="Calibri"/>
                          <a:cs typeface="Times New Roman"/>
                        </a:rPr>
                        <a:t>Kuralları Oluşturma</a:t>
                      </a:r>
                    </a:p>
                    <a:p>
                      <a:pPr>
                        <a:lnSpc>
                          <a:spcPct val="100000"/>
                        </a:lnSpc>
                        <a:spcAft>
                          <a:spcPts val="0"/>
                        </a:spcAft>
                        <a:tabLst>
                          <a:tab pos="457200" algn="l"/>
                          <a:tab pos="3429000" algn="l"/>
                        </a:tabLst>
                      </a:pPr>
                      <a:r>
                        <a:rPr lang="tr-TR" sz="1800" dirty="0">
                          <a:solidFill>
                            <a:srgbClr val="002060"/>
                          </a:solidFill>
                          <a:effectLst/>
                          <a:latin typeface="Calibri" panose="020F0502020204030204" pitchFamily="34" charset="0"/>
                          <a:ea typeface="Calibri"/>
                          <a:cs typeface="Times New Roman"/>
                        </a:rPr>
                        <a:t>İhmal ve İstismar Nedir?</a:t>
                      </a:r>
                    </a:p>
                  </a:txBody>
                  <a:tcPr marL="68581" marR="68581" marT="0" marB="0" anchor="ctr"/>
                </a:tc>
                <a:tc>
                  <a:txBody>
                    <a:bodyPr/>
                    <a:lstStyle/>
                    <a:p>
                      <a:pPr>
                        <a:lnSpc>
                          <a:spcPct val="100000"/>
                        </a:lnSpc>
                        <a:spcAft>
                          <a:spcPts val="0"/>
                        </a:spcAft>
                        <a:tabLst>
                          <a:tab pos="457200" algn="l"/>
                          <a:tab pos="3429000" algn="l"/>
                        </a:tabLst>
                      </a:pPr>
                      <a:r>
                        <a:rPr lang="tr-TR" altLang="tr-TR" sz="1800" kern="1200" dirty="0" smtClean="0">
                          <a:solidFill>
                            <a:srgbClr val="002060"/>
                          </a:solidFill>
                          <a:effectLst/>
                          <a:latin typeface="Calibri" panose="020F0502020204030204" pitchFamily="34" charset="0"/>
                          <a:ea typeface="Calibri"/>
                          <a:cs typeface="Times New Roman"/>
                        </a:rPr>
                        <a:t>Öğrenciler oturuma hazır gelir</a:t>
                      </a:r>
                      <a:r>
                        <a:rPr lang="tr-TR" sz="1800" kern="1200" dirty="0" smtClean="0">
                          <a:solidFill>
                            <a:srgbClr val="002060"/>
                          </a:solidFill>
                          <a:effectLst/>
                          <a:latin typeface="Calibri" panose="020F0502020204030204" pitchFamily="34" charset="0"/>
                          <a:ea typeface="Calibri"/>
                          <a:cs typeface="Times New Roman"/>
                        </a:rPr>
                        <a:t>.</a:t>
                      </a:r>
                      <a:endParaRPr lang="tr-TR" sz="1800" kern="1200" dirty="0">
                        <a:solidFill>
                          <a:srgbClr val="002060"/>
                        </a:solidFill>
                        <a:effectLst/>
                        <a:latin typeface="Calibri" panose="020F0502020204030204" pitchFamily="34" charset="0"/>
                        <a:ea typeface="Calibri"/>
                        <a:cs typeface="Times New Roman"/>
                      </a:endParaRPr>
                    </a:p>
                    <a:p>
                      <a:pPr>
                        <a:lnSpc>
                          <a:spcPct val="100000"/>
                        </a:lnSpc>
                        <a:spcAft>
                          <a:spcPts val="0"/>
                        </a:spcAft>
                        <a:tabLst>
                          <a:tab pos="457200" algn="l"/>
                          <a:tab pos="3429000" algn="l"/>
                        </a:tabLst>
                      </a:pPr>
                      <a:r>
                        <a:rPr lang="tr-TR" sz="1800" dirty="0" smtClean="0">
                          <a:solidFill>
                            <a:srgbClr val="002060"/>
                          </a:solidFill>
                          <a:effectLst/>
                          <a:latin typeface="Calibri" panose="020F0502020204030204" pitchFamily="34" charset="0"/>
                          <a:ea typeface="Calibri"/>
                          <a:cs typeface="Times New Roman"/>
                        </a:rPr>
                        <a:t>Öğrencilerin kendini ifade etme becerileri artar.</a:t>
                      </a:r>
                    </a:p>
                    <a:p>
                      <a:pPr>
                        <a:lnSpc>
                          <a:spcPct val="100000"/>
                        </a:lnSpc>
                        <a:spcAft>
                          <a:spcPts val="0"/>
                        </a:spcAft>
                        <a:tabLst>
                          <a:tab pos="457200" algn="l"/>
                          <a:tab pos="3429000" algn="l"/>
                        </a:tabLst>
                      </a:pPr>
                      <a:r>
                        <a:rPr lang="tr-TR" sz="1800" dirty="0" smtClean="0">
                          <a:solidFill>
                            <a:srgbClr val="002060"/>
                          </a:solidFill>
                          <a:effectLst/>
                          <a:latin typeface="Calibri" panose="020F0502020204030204" pitchFamily="34" charset="0"/>
                          <a:ea typeface="Calibri"/>
                          <a:cs typeface="Times New Roman"/>
                        </a:rPr>
                        <a:t>Öğrenciler kuralları öğrenir.</a:t>
                      </a:r>
                      <a:endParaRPr lang="tr-TR" sz="1800" dirty="0">
                        <a:solidFill>
                          <a:srgbClr val="002060"/>
                        </a:solidFill>
                        <a:effectLst/>
                        <a:latin typeface="Calibri" panose="020F0502020204030204" pitchFamily="34" charset="0"/>
                        <a:ea typeface="Calibri"/>
                        <a:cs typeface="Times New Roman"/>
                      </a:endParaRPr>
                    </a:p>
                    <a:p>
                      <a:pPr>
                        <a:lnSpc>
                          <a:spcPct val="100000"/>
                        </a:lnSpc>
                        <a:spcAft>
                          <a:spcPts val="0"/>
                        </a:spcAft>
                        <a:tabLst>
                          <a:tab pos="457200" algn="l"/>
                          <a:tab pos="3429000" algn="l"/>
                        </a:tabLst>
                      </a:pPr>
                      <a:r>
                        <a:rPr lang="tr-TR" sz="1800" dirty="0">
                          <a:solidFill>
                            <a:srgbClr val="002060"/>
                          </a:solidFill>
                          <a:effectLst/>
                          <a:latin typeface="Calibri" panose="020F0502020204030204" pitchFamily="34" charset="0"/>
                          <a:ea typeface="Calibri"/>
                          <a:cs typeface="Times New Roman"/>
                        </a:rPr>
                        <a:t>Öğrenciler çocuk ihmalinin ne olduğunu </a:t>
                      </a:r>
                      <a:r>
                        <a:rPr lang="tr-TR" sz="1800" dirty="0" smtClean="0">
                          <a:solidFill>
                            <a:srgbClr val="002060"/>
                          </a:solidFill>
                          <a:effectLst/>
                          <a:latin typeface="Calibri" panose="020F0502020204030204" pitchFamily="34" charset="0"/>
                          <a:ea typeface="Calibri"/>
                          <a:cs typeface="Times New Roman"/>
                        </a:rPr>
                        <a:t>bilir.</a:t>
                      </a:r>
                      <a:endParaRPr lang="tr-TR" sz="1800" dirty="0">
                        <a:solidFill>
                          <a:srgbClr val="002060"/>
                        </a:solidFill>
                        <a:effectLst/>
                        <a:latin typeface="Calibri" panose="020F0502020204030204" pitchFamily="34" charset="0"/>
                        <a:ea typeface="Calibri"/>
                        <a:cs typeface="Times New Roman"/>
                      </a:endParaRPr>
                    </a:p>
                    <a:p>
                      <a:pPr>
                        <a:lnSpc>
                          <a:spcPct val="100000"/>
                        </a:lnSpc>
                        <a:spcAft>
                          <a:spcPts val="0"/>
                        </a:spcAft>
                      </a:pPr>
                      <a:r>
                        <a:rPr lang="tr-TR" sz="1800" dirty="0">
                          <a:solidFill>
                            <a:srgbClr val="002060"/>
                          </a:solidFill>
                          <a:effectLst/>
                          <a:latin typeface="Calibri" panose="020F0502020204030204" pitchFamily="34" charset="0"/>
                          <a:ea typeface="Calibri"/>
                          <a:cs typeface="Times New Roman"/>
                        </a:rPr>
                        <a:t>Öğrenciler çocuk istismarın ne olduğunu </a:t>
                      </a:r>
                      <a:r>
                        <a:rPr lang="tr-TR" sz="1800" dirty="0" smtClean="0">
                          <a:solidFill>
                            <a:srgbClr val="002060"/>
                          </a:solidFill>
                          <a:effectLst/>
                          <a:latin typeface="Calibri" panose="020F0502020204030204" pitchFamily="34" charset="0"/>
                          <a:ea typeface="Calibri"/>
                          <a:cs typeface="Times New Roman"/>
                        </a:rPr>
                        <a:t>bilir.</a:t>
                      </a:r>
                      <a:endParaRPr lang="tr-TR" sz="1800" dirty="0">
                        <a:solidFill>
                          <a:srgbClr val="002060"/>
                        </a:solidFill>
                        <a:effectLst/>
                        <a:latin typeface="Calibri" panose="020F0502020204030204" pitchFamily="34" charset="0"/>
                        <a:ea typeface="Calibri"/>
                        <a:cs typeface="Times New Roman"/>
                      </a:endParaRPr>
                    </a:p>
                  </a:txBody>
                  <a:tcPr marL="68581" marR="68581" marT="0" marB="0" anchor="ctr"/>
                </a:tc>
              </a:tr>
              <a:tr h="1809429">
                <a:tc vMerge="1">
                  <a:txBody>
                    <a:bodyPr/>
                    <a:lstStyle/>
                    <a:p>
                      <a:endParaRPr lang="tr-TR"/>
                    </a:p>
                  </a:txBody>
                  <a:tcPr/>
                </a:tc>
                <a:tc>
                  <a:txBody>
                    <a:bodyPr/>
                    <a:lstStyle/>
                    <a:p>
                      <a:pPr algn="ctr">
                        <a:lnSpc>
                          <a:spcPct val="100000"/>
                        </a:lnSpc>
                        <a:spcAft>
                          <a:spcPts val="0"/>
                        </a:spcAft>
                        <a:tabLst>
                          <a:tab pos="457200" algn="l"/>
                          <a:tab pos="3429000" algn="l"/>
                        </a:tabLst>
                      </a:pPr>
                      <a:r>
                        <a:rPr lang="tr-TR" sz="1800" b="1" dirty="0">
                          <a:solidFill>
                            <a:srgbClr val="002060"/>
                          </a:solidFill>
                          <a:effectLst/>
                          <a:latin typeface="Calibri" panose="020F0502020204030204" pitchFamily="34" charset="0"/>
                        </a:rPr>
                        <a:t>2</a:t>
                      </a:r>
                      <a:endParaRPr lang="tr-TR" sz="1800" b="1" dirty="0">
                        <a:solidFill>
                          <a:srgbClr val="002060"/>
                        </a:solidFill>
                        <a:effectLst/>
                        <a:latin typeface="Calibri" panose="020F0502020204030204" pitchFamily="34" charset="0"/>
                        <a:ea typeface="Times New Roman"/>
                        <a:cs typeface="Times New Roman"/>
                      </a:endParaRPr>
                    </a:p>
                  </a:txBody>
                  <a:tcPr marL="42489" marR="42489" marT="0" marB="0" anchor="ctr"/>
                </a:tc>
                <a:tc>
                  <a:txBody>
                    <a:bodyPr/>
                    <a:lstStyle/>
                    <a:p>
                      <a:pPr>
                        <a:lnSpc>
                          <a:spcPct val="100000"/>
                        </a:lnSpc>
                        <a:spcAft>
                          <a:spcPts val="0"/>
                        </a:spcAft>
                        <a:tabLst>
                          <a:tab pos="457200" algn="l"/>
                          <a:tab pos="3429000" algn="l"/>
                        </a:tabLst>
                      </a:pPr>
                      <a:r>
                        <a:rPr lang="tr-TR" sz="1800" dirty="0">
                          <a:solidFill>
                            <a:srgbClr val="002060"/>
                          </a:solidFill>
                          <a:effectLst/>
                          <a:latin typeface="Calibri" panose="020F0502020204030204" pitchFamily="34" charset="0"/>
                          <a:ea typeface="Calibri"/>
                          <a:cs typeface="Times New Roman"/>
                        </a:rPr>
                        <a:t>İyi Dokunma-Kötü Dokunma Güvenlik Çemberi</a:t>
                      </a:r>
                    </a:p>
                  </a:txBody>
                  <a:tcPr marL="68581" marR="68581" marT="0" marB="0" anchor="ctr"/>
                </a:tc>
                <a:tc>
                  <a:txBody>
                    <a:bodyPr/>
                    <a:lstStyle/>
                    <a:p>
                      <a:pPr>
                        <a:lnSpc>
                          <a:spcPct val="100000"/>
                        </a:lnSpc>
                        <a:spcAft>
                          <a:spcPts val="0"/>
                        </a:spcAft>
                      </a:pPr>
                      <a:r>
                        <a:rPr lang="tr-TR" sz="1800" dirty="0">
                          <a:solidFill>
                            <a:srgbClr val="002060"/>
                          </a:solidFill>
                          <a:effectLst/>
                          <a:latin typeface="Calibri" panose="020F0502020204030204" pitchFamily="34" charset="0"/>
                          <a:ea typeface="Calibri"/>
                          <a:cs typeface="Times New Roman"/>
                        </a:rPr>
                        <a:t>Öğrenciler iyi dokunma-kötü dokunma </a:t>
                      </a:r>
                      <a:r>
                        <a:rPr lang="tr-TR" sz="1800" dirty="0" smtClean="0">
                          <a:solidFill>
                            <a:srgbClr val="002060"/>
                          </a:solidFill>
                          <a:effectLst/>
                          <a:latin typeface="Calibri" panose="020F0502020204030204" pitchFamily="34" charset="0"/>
                          <a:ea typeface="Calibri"/>
                          <a:cs typeface="Times New Roman"/>
                        </a:rPr>
                        <a:t>arasındaki</a:t>
                      </a:r>
                      <a:r>
                        <a:rPr lang="tr-TR" sz="1800" baseline="0" dirty="0" smtClean="0">
                          <a:solidFill>
                            <a:srgbClr val="002060"/>
                          </a:solidFill>
                          <a:effectLst/>
                          <a:latin typeface="Calibri" panose="020F0502020204030204" pitchFamily="34" charset="0"/>
                          <a:ea typeface="Calibri"/>
                          <a:cs typeface="Times New Roman"/>
                        </a:rPr>
                        <a:t> </a:t>
                      </a:r>
                      <a:r>
                        <a:rPr lang="tr-TR" sz="1800" dirty="0" smtClean="0">
                          <a:solidFill>
                            <a:srgbClr val="002060"/>
                          </a:solidFill>
                          <a:effectLst/>
                          <a:latin typeface="Calibri" panose="020F0502020204030204" pitchFamily="34" charset="0"/>
                          <a:ea typeface="Calibri"/>
                          <a:cs typeface="Times New Roman"/>
                        </a:rPr>
                        <a:t>farkı öğrenirler.</a:t>
                      </a:r>
                      <a:endParaRPr lang="tr-TR" sz="1800" dirty="0">
                        <a:solidFill>
                          <a:srgbClr val="002060"/>
                        </a:solidFill>
                        <a:effectLst/>
                        <a:latin typeface="Calibri" panose="020F0502020204030204" pitchFamily="34" charset="0"/>
                        <a:ea typeface="Calibri"/>
                        <a:cs typeface="Times New Roman"/>
                      </a:endParaRPr>
                    </a:p>
                    <a:p>
                      <a:pPr>
                        <a:lnSpc>
                          <a:spcPct val="100000"/>
                        </a:lnSpc>
                        <a:spcAft>
                          <a:spcPts val="0"/>
                        </a:spcAft>
                      </a:pPr>
                      <a:r>
                        <a:rPr lang="tr-TR" sz="1800" dirty="0" smtClean="0">
                          <a:solidFill>
                            <a:srgbClr val="002060"/>
                          </a:solidFill>
                          <a:effectLst/>
                          <a:latin typeface="Calibri" panose="020F0502020204030204" pitchFamily="34" charset="0"/>
                          <a:ea typeface="Calibri"/>
                          <a:cs typeface="Times New Roman"/>
                        </a:rPr>
                        <a:t>Öğrencilerin </a:t>
                      </a:r>
                      <a:r>
                        <a:rPr lang="tr-TR" sz="1800" dirty="0">
                          <a:solidFill>
                            <a:srgbClr val="002060"/>
                          </a:solidFill>
                          <a:effectLst/>
                          <a:latin typeface="Calibri" panose="020F0502020204030204" pitchFamily="34" charset="0"/>
                          <a:ea typeface="Calibri"/>
                          <a:cs typeface="Times New Roman"/>
                        </a:rPr>
                        <a:t>istismar </a:t>
                      </a:r>
                      <a:r>
                        <a:rPr lang="tr-TR" sz="1800" dirty="0" smtClean="0">
                          <a:solidFill>
                            <a:srgbClr val="002060"/>
                          </a:solidFill>
                          <a:effectLst/>
                          <a:latin typeface="Calibri" panose="020F0502020204030204" pitchFamily="34" charset="0"/>
                          <a:ea typeface="Calibri"/>
                          <a:cs typeface="Times New Roman"/>
                        </a:rPr>
                        <a:t>riskine karşı kendini koruma becerileri artar.</a:t>
                      </a:r>
                      <a:endParaRPr lang="tr-TR" sz="1800" dirty="0">
                        <a:solidFill>
                          <a:srgbClr val="002060"/>
                        </a:solidFill>
                        <a:effectLst/>
                        <a:latin typeface="Calibri" panose="020F0502020204030204" pitchFamily="34" charset="0"/>
                        <a:ea typeface="Calibri"/>
                        <a:cs typeface="Times New Roman"/>
                      </a:endParaRPr>
                    </a:p>
                    <a:p>
                      <a:pPr>
                        <a:lnSpc>
                          <a:spcPct val="100000"/>
                        </a:lnSpc>
                        <a:spcAft>
                          <a:spcPts val="0"/>
                        </a:spcAft>
                        <a:tabLst>
                          <a:tab pos="457200" algn="l"/>
                          <a:tab pos="3429000" algn="l"/>
                        </a:tabLst>
                      </a:pPr>
                      <a:r>
                        <a:rPr lang="tr-TR" sz="1800" dirty="0">
                          <a:solidFill>
                            <a:srgbClr val="002060"/>
                          </a:solidFill>
                          <a:effectLst/>
                          <a:latin typeface="Calibri" panose="020F0502020204030204" pitchFamily="34" charset="0"/>
                          <a:ea typeface="Calibri"/>
                          <a:cs typeface="Times New Roman"/>
                        </a:rPr>
                        <a:t>Öğrenciler istismar durumunda yardım alabilecekleri kişi ve kurumları </a:t>
                      </a:r>
                      <a:r>
                        <a:rPr lang="tr-TR" sz="1800" dirty="0" smtClean="0">
                          <a:solidFill>
                            <a:srgbClr val="002060"/>
                          </a:solidFill>
                          <a:effectLst/>
                          <a:latin typeface="Calibri" panose="020F0502020204030204" pitchFamily="34" charset="0"/>
                          <a:ea typeface="Calibri"/>
                          <a:cs typeface="Times New Roman"/>
                        </a:rPr>
                        <a:t>öğrenir.</a:t>
                      </a:r>
                      <a:endParaRPr lang="tr-TR" sz="1800" dirty="0">
                        <a:solidFill>
                          <a:srgbClr val="002060"/>
                        </a:solidFill>
                        <a:effectLst/>
                        <a:latin typeface="Calibri" panose="020F0502020204030204" pitchFamily="34" charset="0"/>
                        <a:ea typeface="Calibri"/>
                        <a:cs typeface="Times New Roman"/>
                      </a:endParaRPr>
                    </a:p>
                  </a:txBody>
                  <a:tcPr marL="68581" marR="68581" marT="0" marB="0" anchor="ctr"/>
                </a:tc>
              </a:tr>
              <a:tr h="585460">
                <a:tc rowSpan="2">
                  <a:txBody>
                    <a:bodyPr/>
                    <a:lstStyle/>
                    <a:p>
                      <a:pPr algn="ctr">
                        <a:lnSpc>
                          <a:spcPct val="100000"/>
                        </a:lnSpc>
                        <a:spcAft>
                          <a:spcPts val="0"/>
                        </a:spcAft>
                        <a:tabLst>
                          <a:tab pos="457200" algn="l"/>
                          <a:tab pos="3429000" algn="l"/>
                        </a:tabLst>
                      </a:pPr>
                      <a:r>
                        <a:rPr lang="tr-TR" sz="2000" b="1" dirty="0">
                          <a:effectLst/>
                          <a:latin typeface="Calibri" panose="020F0502020204030204" pitchFamily="34" charset="0"/>
                        </a:rPr>
                        <a:t>2</a:t>
                      </a:r>
                      <a:endParaRPr lang="tr-TR" sz="2000" b="1" dirty="0">
                        <a:effectLst/>
                        <a:latin typeface="Calibri" panose="020F0502020204030204" pitchFamily="34" charset="0"/>
                        <a:ea typeface="Times New Roman"/>
                        <a:cs typeface="Times New Roman"/>
                      </a:endParaRPr>
                    </a:p>
                  </a:txBody>
                  <a:tcPr marL="42489" marR="42489" marT="0" marB="0" anchor="ctr"/>
                </a:tc>
                <a:tc>
                  <a:txBody>
                    <a:bodyPr/>
                    <a:lstStyle/>
                    <a:p>
                      <a:pPr algn="ctr">
                        <a:lnSpc>
                          <a:spcPct val="100000"/>
                        </a:lnSpc>
                        <a:spcAft>
                          <a:spcPts val="0"/>
                        </a:spcAft>
                        <a:tabLst>
                          <a:tab pos="457200" algn="l"/>
                          <a:tab pos="3429000" algn="l"/>
                        </a:tabLst>
                      </a:pPr>
                      <a:r>
                        <a:rPr lang="tr-TR" sz="1800" b="1" dirty="0">
                          <a:solidFill>
                            <a:srgbClr val="002060"/>
                          </a:solidFill>
                          <a:effectLst/>
                          <a:latin typeface="Calibri" panose="020F0502020204030204" pitchFamily="34" charset="0"/>
                        </a:rPr>
                        <a:t>1</a:t>
                      </a:r>
                      <a:endParaRPr lang="tr-TR" sz="1800" b="1" dirty="0">
                        <a:solidFill>
                          <a:srgbClr val="002060"/>
                        </a:solidFill>
                        <a:effectLst/>
                        <a:latin typeface="Calibri" panose="020F0502020204030204" pitchFamily="34" charset="0"/>
                        <a:ea typeface="Times New Roman"/>
                        <a:cs typeface="Times New Roman"/>
                      </a:endParaRPr>
                    </a:p>
                  </a:txBody>
                  <a:tcPr marL="42489" marR="42489" marT="0" marB="0" anchor="ctr"/>
                </a:tc>
                <a:tc>
                  <a:txBody>
                    <a:bodyPr/>
                    <a:lstStyle/>
                    <a:p>
                      <a:pPr>
                        <a:lnSpc>
                          <a:spcPct val="100000"/>
                        </a:lnSpc>
                        <a:spcAft>
                          <a:spcPts val="0"/>
                        </a:spcAft>
                      </a:pPr>
                      <a:r>
                        <a:rPr lang="tr-TR" sz="1800" dirty="0" smtClean="0">
                          <a:solidFill>
                            <a:srgbClr val="002060"/>
                          </a:solidFill>
                          <a:effectLst/>
                          <a:latin typeface="Calibri" panose="020F0502020204030204" pitchFamily="34" charset="0"/>
                          <a:ea typeface="Calibri"/>
                          <a:cs typeface="Times New Roman"/>
                        </a:rPr>
                        <a:t>Çocuk Hakları</a:t>
                      </a:r>
                    </a:p>
                    <a:p>
                      <a:pPr>
                        <a:lnSpc>
                          <a:spcPct val="100000"/>
                        </a:lnSpc>
                        <a:spcAft>
                          <a:spcPts val="0"/>
                        </a:spcAft>
                      </a:pPr>
                      <a:r>
                        <a:rPr lang="tr-TR" sz="1800" dirty="0" smtClean="0">
                          <a:solidFill>
                            <a:srgbClr val="002060"/>
                          </a:solidFill>
                          <a:effectLst/>
                          <a:latin typeface="Calibri" panose="020F0502020204030204" pitchFamily="34" charset="0"/>
                          <a:ea typeface="Calibri"/>
                          <a:cs typeface="Times New Roman"/>
                        </a:rPr>
                        <a:t>Hayır </a:t>
                      </a:r>
                      <a:r>
                        <a:rPr lang="tr-TR" sz="1800" dirty="0">
                          <a:solidFill>
                            <a:srgbClr val="002060"/>
                          </a:solidFill>
                          <a:effectLst/>
                          <a:latin typeface="Calibri" panose="020F0502020204030204" pitchFamily="34" charset="0"/>
                          <a:ea typeface="Calibri"/>
                          <a:cs typeface="Times New Roman"/>
                        </a:rPr>
                        <a:t>Diyebilmek</a:t>
                      </a:r>
                    </a:p>
                  </a:txBody>
                  <a:tcPr marL="68581" marR="68581" marT="0" marB="0" anchor="ctr"/>
                </a:tc>
                <a:tc>
                  <a:txBody>
                    <a:bodyPr/>
                    <a:lstStyle/>
                    <a:p>
                      <a:pPr>
                        <a:lnSpc>
                          <a:spcPct val="100000"/>
                        </a:lnSpc>
                        <a:spcAft>
                          <a:spcPts val="0"/>
                        </a:spcAft>
                        <a:tabLst>
                          <a:tab pos="457200" algn="l"/>
                          <a:tab pos="3429000" algn="l"/>
                        </a:tabLst>
                      </a:pPr>
                      <a:r>
                        <a:rPr lang="tr-TR" sz="1800" dirty="0" smtClean="0">
                          <a:solidFill>
                            <a:srgbClr val="002060"/>
                          </a:solidFill>
                          <a:effectLst/>
                          <a:latin typeface="Calibri" panose="020F0502020204030204" pitchFamily="34" charset="0"/>
                          <a:ea typeface="Calibri"/>
                          <a:cs typeface="Times New Roman"/>
                        </a:rPr>
                        <a:t>Öğrenciler çocuk hakları hakkında bilgi sahibi olur.</a:t>
                      </a:r>
                    </a:p>
                    <a:p>
                      <a:pPr>
                        <a:lnSpc>
                          <a:spcPct val="100000"/>
                        </a:lnSpc>
                        <a:spcAft>
                          <a:spcPts val="0"/>
                        </a:spcAft>
                        <a:tabLst>
                          <a:tab pos="457200" algn="l"/>
                          <a:tab pos="3429000" algn="l"/>
                        </a:tabLst>
                      </a:pPr>
                      <a:r>
                        <a:rPr lang="tr-TR" sz="1800" dirty="0" smtClean="0">
                          <a:solidFill>
                            <a:srgbClr val="002060"/>
                          </a:solidFill>
                          <a:effectLst/>
                          <a:latin typeface="Calibri" panose="020F0502020204030204" pitchFamily="34" charset="0"/>
                          <a:ea typeface="Calibri"/>
                          <a:cs typeface="Times New Roman"/>
                        </a:rPr>
                        <a:t>Öğrenciler istismar ile ilgili bir durumla karşılaştıklarında hayır diyebilir..</a:t>
                      </a:r>
                      <a:endParaRPr lang="tr-TR" sz="1800" dirty="0">
                        <a:solidFill>
                          <a:srgbClr val="002060"/>
                        </a:solidFill>
                        <a:effectLst/>
                        <a:latin typeface="Calibri" panose="020F0502020204030204" pitchFamily="34" charset="0"/>
                        <a:ea typeface="Calibri"/>
                        <a:cs typeface="Times New Roman"/>
                      </a:endParaRPr>
                    </a:p>
                  </a:txBody>
                  <a:tcPr marL="68581" marR="68581" marT="0" marB="0" anchor="ctr"/>
                </a:tc>
              </a:tr>
              <a:tr h="1064390">
                <a:tc vMerge="1">
                  <a:txBody>
                    <a:bodyPr/>
                    <a:lstStyle/>
                    <a:p>
                      <a:endParaRPr lang="tr-TR"/>
                    </a:p>
                  </a:txBody>
                  <a:tcPr/>
                </a:tc>
                <a:tc>
                  <a:txBody>
                    <a:bodyPr/>
                    <a:lstStyle/>
                    <a:p>
                      <a:pPr algn="ctr">
                        <a:lnSpc>
                          <a:spcPct val="100000"/>
                        </a:lnSpc>
                        <a:spcAft>
                          <a:spcPts val="0"/>
                        </a:spcAft>
                        <a:tabLst>
                          <a:tab pos="457200" algn="l"/>
                          <a:tab pos="3429000" algn="l"/>
                        </a:tabLst>
                      </a:pPr>
                      <a:r>
                        <a:rPr lang="tr-TR" sz="1800" b="1" dirty="0">
                          <a:solidFill>
                            <a:srgbClr val="002060"/>
                          </a:solidFill>
                          <a:effectLst/>
                          <a:latin typeface="Calibri" panose="020F0502020204030204" pitchFamily="34" charset="0"/>
                        </a:rPr>
                        <a:t>2</a:t>
                      </a:r>
                      <a:endParaRPr lang="tr-TR" sz="1800" b="1" dirty="0">
                        <a:solidFill>
                          <a:srgbClr val="002060"/>
                        </a:solidFill>
                        <a:effectLst/>
                        <a:latin typeface="Calibri" panose="020F0502020204030204" pitchFamily="34" charset="0"/>
                        <a:ea typeface="Times New Roman"/>
                        <a:cs typeface="Times New Roman"/>
                      </a:endParaRPr>
                    </a:p>
                  </a:txBody>
                  <a:tcPr marL="42489" marR="42489" marT="0" marB="0" anchor="ctr"/>
                </a:tc>
                <a:tc>
                  <a:txBody>
                    <a:bodyPr/>
                    <a:lstStyle/>
                    <a:p>
                      <a:pPr>
                        <a:lnSpc>
                          <a:spcPct val="100000"/>
                        </a:lnSpc>
                        <a:spcAft>
                          <a:spcPts val="0"/>
                        </a:spcAft>
                        <a:tabLst>
                          <a:tab pos="457200" algn="l"/>
                          <a:tab pos="3429000" algn="l"/>
                        </a:tabLst>
                      </a:pPr>
                      <a:r>
                        <a:rPr lang="tr-TR" sz="1800" dirty="0">
                          <a:solidFill>
                            <a:srgbClr val="002060"/>
                          </a:solidFill>
                          <a:effectLst/>
                          <a:latin typeface="Calibri" panose="020F0502020204030204" pitchFamily="34" charset="0"/>
                          <a:ea typeface="Calibri"/>
                          <a:cs typeface="Times New Roman"/>
                        </a:rPr>
                        <a:t>Sosyal Yaşam Sınırlarını Belirleme</a:t>
                      </a:r>
                    </a:p>
                    <a:p>
                      <a:pPr>
                        <a:lnSpc>
                          <a:spcPct val="100000"/>
                        </a:lnSpc>
                        <a:spcAft>
                          <a:spcPts val="0"/>
                        </a:spcAft>
                      </a:pPr>
                      <a:r>
                        <a:rPr lang="tr-TR" sz="1800" dirty="0">
                          <a:solidFill>
                            <a:srgbClr val="002060"/>
                          </a:solidFill>
                          <a:effectLst/>
                          <a:latin typeface="Calibri" panose="020F0502020204030204" pitchFamily="34" charset="0"/>
                          <a:ea typeface="Calibri"/>
                          <a:cs typeface="Times New Roman"/>
                        </a:rPr>
                        <a:t>Özel Hayatın Gizliliği </a:t>
                      </a:r>
                    </a:p>
                  </a:txBody>
                  <a:tcPr marL="68581" marR="68581" marT="0" marB="0" anchor="ctr"/>
                </a:tc>
                <a:tc>
                  <a:txBody>
                    <a:bodyPr/>
                    <a:lstStyle/>
                    <a:p>
                      <a:pPr>
                        <a:lnSpc>
                          <a:spcPct val="100000"/>
                        </a:lnSpc>
                        <a:spcAft>
                          <a:spcPts val="0"/>
                        </a:spcAft>
                      </a:pPr>
                      <a:r>
                        <a:rPr lang="tr-TR" sz="1800" dirty="0">
                          <a:solidFill>
                            <a:srgbClr val="002060"/>
                          </a:solidFill>
                          <a:effectLst/>
                          <a:latin typeface="Calibri" panose="020F0502020204030204" pitchFamily="34" charset="0"/>
                          <a:ea typeface="Calibri"/>
                          <a:cs typeface="Times New Roman"/>
                        </a:rPr>
                        <a:t>Öğrencilerin </a:t>
                      </a:r>
                      <a:r>
                        <a:rPr lang="tr-TR" sz="1800" dirty="0" smtClean="0">
                          <a:solidFill>
                            <a:srgbClr val="002060"/>
                          </a:solidFill>
                          <a:effectLst/>
                          <a:latin typeface="Calibri" panose="020F0502020204030204" pitchFamily="34" charset="0"/>
                          <a:ea typeface="Calibri"/>
                          <a:cs typeface="Times New Roman"/>
                        </a:rPr>
                        <a:t>ihmal ve istismar durumlarına karşı kendilerini koruma becerileri artar.</a:t>
                      </a:r>
                      <a:endParaRPr lang="tr-TR" sz="1800" dirty="0">
                        <a:solidFill>
                          <a:srgbClr val="002060"/>
                        </a:solidFill>
                        <a:effectLst/>
                        <a:latin typeface="Calibri" panose="020F0502020204030204" pitchFamily="34" charset="0"/>
                        <a:ea typeface="Calibri"/>
                        <a:cs typeface="Times New Roman"/>
                      </a:endParaRPr>
                    </a:p>
                    <a:p>
                      <a:pPr>
                        <a:lnSpc>
                          <a:spcPct val="100000"/>
                        </a:lnSpc>
                        <a:spcAft>
                          <a:spcPts val="0"/>
                        </a:spcAft>
                      </a:pPr>
                      <a:r>
                        <a:rPr lang="tr-TR" sz="1800" dirty="0">
                          <a:solidFill>
                            <a:srgbClr val="002060"/>
                          </a:solidFill>
                          <a:effectLst/>
                          <a:latin typeface="Calibri" panose="020F0502020204030204" pitchFamily="34" charset="0"/>
                          <a:ea typeface="Calibri"/>
                          <a:cs typeface="Times New Roman"/>
                        </a:rPr>
                        <a:t>Öğrenciler özel hayatın gizliliği konusunda bilinç </a:t>
                      </a:r>
                      <a:r>
                        <a:rPr lang="tr-TR" sz="1800" dirty="0" smtClean="0">
                          <a:solidFill>
                            <a:srgbClr val="002060"/>
                          </a:solidFill>
                          <a:effectLst/>
                          <a:latin typeface="Calibri" panose="020F0502020204030204" pitchFamily="34" charset="0"/>
                          <a:ea typeface="Calibri"/>
                          <a:cs typeface="Times New Roman"/>
                        </a:rPr>
                        <a:t>kazanır.</a:t>
                      </a:r>
                      <a:endParaRPr lang="tr-TR" sz="1800" dirty="0">
                        <a:solidFill>
                          <a:srgbClr val="002060"/>
                        </a:solidFill>
                        <a:effectLst/>
                        <a:latin typeface="Calibri" panose="020F0502020204030204" pitchFamily="34" charset="0"/>
                        <a:ea typeface="Calibri"/>
                        <a:cs typeface="Times New Roman"/>
                      </a:endParaRPr>
                    </a:p>
                    <a:p>
                      <a:pPr>
                        <a:lnSpc>
                          <a:spcPct val="100000"/>
                        </a:lnSpc>
                        <a:spcAft>
                          <a:spcPts val="0"/>
                        </a:spcAft>
                      </a:pPr>
                      <a:r>
                        <a:rPr lang="tr-TR" sz="1800" dirty="0">
                          <a:solidFill>
                            <a:srgbClr val="002060"/>
                          </a:solidFill>
                          <a:effectLst/>
                          <a:latin typeface="Calibri" panose="020F0502020204030204" pitchFamily="34" charset="0"/>
                          <a:ea typeface="Calibri"/>
                          <a:cs typeface="Times New Roman"/>
                        </a:rPr>
                        <a:t>Öğrenciler güvenli internet kullanımını öğrenir. </a:t>
                      </a:r>
                    </a:p>
                  </a:txBody>
                  <a:tcPr marL="68581" marR="68581" marT="0" marB="0" anchor="ctr"/>
                </a:tc>
              </a:tr>
            </a:tbl>
          </a:graphicData>
        </a:graphic>
      </p:graphicFrame>
      <p:sp>
        <p:nvSpPr>
          <p:cNvPr id="19488" name="1 Başlık"/>
          <p:cNvSpPr>
            <a:spLocks noGrp="1"/>
          </p:cNvSpPr>
          <p:nvPr>
            <p:ph type="title"/>
          </p:nvPr>
        </p:nvSpPr>
        <p:spPr bwMode="auto">
          <a:xfrm>
            <a:off x="863600" y="166688"/>
            <a:ext cx="10574338" cy="898525"/>
          </a:xfrm>
        </p:spPr>
        <p:txBody>
          <a:bodyPr wrap="square" numCol="1" compatLnSpc="1">
            <a:prstTxWarp prst="textNoShape">
              <a:avLst/>
            </a:prstTxWarp>
          </a:bodyPr>
          <a:lstStyle/>
          <a:p>
            <a:pPr marL="0" indent="0" algn="ctr" eaLnBrk="1" hangingPunct="1">
              <a:buFont typeface="Georgia" pitchFamily="18" charset="0"/>
              <a:buNone/>
            </a:pPr>
            <a:r>
              <a:rPr lang="tr-TR" altLang="tr-TR" sz="3600" smtClean="0">
                <a:solidFill>
                  <a:srgbClr val="002060"/>
                </a:solidFill>
                <a:effectLst/>
                <a:latin typeface="Calibri" pitchFamily="34" charset="0"/>
              </a:rPr>
              <a:t>ORTAOKUL 7. SINIF ETKİNLİK ŞEMASI</a:t>
            </a:r>
          </a:p>
        </p:txBody>
      </p:sp>
      <p:sp>
        <p:nvSpPr>
          <p:cNvPr id="5" name="4 Slayt Numarası Yer Tutucusu"/>
          <p:cNvSpPr>
            <a:spLocks noGrp="1"/>
          </p:cNvSpPr>
          <p:nvPr>
            <p:ph type="sldNum" sz="quarter" idx="16"/>
          </p:nvPr>
        </p:nvSpPr>
        <p:spPr/>
        <p:txBody>
          <a:bodyPr/>
          <a:lstStyle/>
          <a:p>
            <a:pPr>
              <a:defRPr/>
            </a:pPr>
            <a:fld id="{5D36F5F8-7720-4BEE-9F87-06118D3D9650}" type="slidenum">
              <a:rPr lang="en-US" smtClean="0"/>
              <a:pPr>
                <a:defRPr/>
              </a:pPr>
              <a:t>6</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6"/>
          </p:nvPr>
        </p:nvSpPr>
        <p:spPr/>
        <p:txBody>
          <a:bodyPr/>
          <a:lstStyle/>
          <a:p>
            <a:pPr>
              <a:defRPr/>
            </a:pPr>
            <a:fld id="{9B5F55CD-7152-4346-8B5B-91968B9878A0}" type="slidenum">
              <a:rPr lang="en-US" smtClean="0"/>
              <a:pPr>
                <a:defRPr/>
              </a:pPr>
              <a:t>7</a:t>
            </a:fld>
            <a:endParaRPr lang="en-US" dirty="0"/>
          </a:p>
        </p:txBody>
      </p:sp>
      <p:sp>
        <p:nvSpPr>
          <p:cNvPr id="5" name="Dikdörtgen 4">
            <a:hlinkClick r:id="rId2" action="ppaction://hlinkfile"/>
          </p:cNvPr>
          <p:cNvSpPr/>
          <p:nvPr/>
        </p:nvSpPr>
        <p:spPr>
          <a:xfrm>
            <a:off x="912379" y="2967335"/>
            <a:ext cx="10367261" cy="923330"/>
          </a:xfrm>
          <a:prstGeom prst="rect">
            <a:avLst/>
          </a:prstGeom>
          <a:noFill/>
        </p:spPr>
        <p:txBody>
          <a:bodyPr wrap="none" lIns="91440" tIns="45720" rIns="91440" bIns="45720">
            <a:spAutoFit/>
          </a:bodyPr>
          <a:lstStyle/>
          <a:p>
            <a:pPr algn="ctr"/>
            <a:r>
              <a:rPr lang="tr-TR"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Video 1 Öğretmen Oturumu</a:t>
            </a:r>
            <a:endParaRPr lang="tr-TR"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1 Başlık"/>
          <p:cNvSpPr>
            <a:spLocks noGrp="1"/>
          </p:cNvSpPr>
          <p:nvPr>
            <p:ph type="title"/>
          </p:nvPr>
        </p:nvSpPr>
        <p:spPr bwMode="auto">
          <a:xfrm>
            <a:off x="920750" y="1733550"/>
            <a:ext cx="10575925" cy="900113"/>
          </a:xfrm>
        </p:spPr>
        <p:txBody>
          <a:bodyPr wrap="square" numCol="1" compatLnSpc="1">
            <a:prstTxWarp prst="textNoShape">
              <a:avLst/>
            </a:prstTxWarp>
          </a:bodyPr>
          <a:lstStyle/>
          <a:p>
            <a:pPr marL="0" indent="0" algn="ctr" eaLnBrk="1" hangingPunct="1">
              <a:buFont typeface="Georgia" pitchFamily="18" charset="0"/>
              <a:buNone/>
            </a:pPr>
            <a:r>
              <a:rPr lang="tr-TR" altLang="tr-TR" sz="4400" smtClean="0">
                <a:solidFill>
                  <a:srgbClr val="002060"/>
                </a:solidFill>
                <a:effectLst/>
                <a:latin typeface="Calibri" pitchFamily="34" charset="0"/>
              </a:rPr>
              <a:t>ÇOCUK İHMAL VE İSTİSMARI</a:t>
            </a:r>
          </a:p>
        </p:txBody>
      </p:sp>
      <p:sp>
        <p:nvSpPr>
          <p:cNvPr id="22531" name="2 İçerik Yer Tutucusu"/>
          <p:cNvSpPr>
            <a:spLocks noGrp="1"/>
          </p:cNvSpPr>
          <p:nvPr>
            <p:ph sz="quarter" idx="13"/>
          </p:nvPr>
        </p:nvSpPr>
        <p:spPr>
          <a:xfrm>
            <a:off x="1651000" y="3014663"/>
            <a:ext cx="9542463" cy="2155825"/>
          </a:xfrm>
        </p:spPr>
        <p:txBody>
          <a:bodyPr/>
          <a:lstStyle/>
          <a:p>
            <a:pPr marL="0" indent="0" algn="just" eaLnBrk="1" hangingPunct="1">
              <a:spcBef>
                <a:spcPct val="0"/>
              </a:spcBef>
              <a:spcAft>
                <a:spcPct val="0"/>
              </a:spcAft>
              <a:buFont typeface="Georgia" pitchFamily="18" charset="0"/>
              <a:buNone/>
            </a:pPr>
            <a:r>
              <a:rPr lang="tr-TR" altLang="tr-TR" sz="3200" dirty="0" smtClean="0">
                <a:solidFill>
                  <a:srgbClr val="002060"/>
                </a:solidFill>
                <a:latin typeface="Calibri" pitchFamily="34" charset="0"/>
              </a:rPr>
              <a:t>	Dünya Sağlık Örgütü’nün verilerine göre dünyada </a:t>
            </a:r>
            <a:r>
              <a:rPr lang="tr-TR" altLang="tr-TR" sz="3200" b="1" dirty="0" smtClean="0">
                <a:solidFill>
                  <a:srgbClr val="002060"/>
                </a:solidFill>
                <a:latin typeface="Calibri" pitchFamily="34" charset="0"/>
              </a:rPr>
              <a:t>1-14 yaş </a:t>
            </a:r>
            <a:r>
              <a:rPr lang="tr-TR" altLang="tr-TR" sz="3200" dirty="0" smtClean="0">
                <a:solidFill>
                  <a:srgbClr val="002060"/>
                </a:solidFill>
                <a:latin typeface="Calibri" pitchFamily="34" charset="0"/>
              </a:rPr>
              <a:t>grubundaki </a:t>
            </a:r>
            <a:r>
              <a:rPr lang="tr-TR" altLang="tr-TR" sz="3200" b="1" dirty="0" smtClean="0">
                <a:solidFill>
                  <a:srgbClr val="002060"/>
                </a:solidFill>
                <a:latin typeface="Calibri" pitchFamily="34" charset="0"/>
              </a:rPr>
              <a:t>40 milyon çocuk </a:t>
            </a:r>
            <a:r>
              <a:rPr lang="tr-TR" altLang="tr-TR" sz="3200" dirty="0" smtClean="0">
                <a:solidFill>
                  <a:srgbClr val="002060"/>
                </a:solidFill>
                <a:latin typeface="Calibri" pitchFamily="34" charset="0"/>
              </a:rPr>
              <a:t>ihmal ve istismara uğramakta, desteğe ihtiyaç duymaktadır.</a:t>
            </a:r>
          </a:p>
        </p:txBody>
      </p:sp>
      <p:sp>
        <p:nvSpPr>
          <p:cNvPr id="4" name="3 Slayt Numarası Yer Tutucusu"/>
          <p:cNvSpPr>
            <a:spLocks noGrp="1"/>
          </p:cNvSpPr>
          <p:nvPr>
            <p:ph type="sldNum" sz="quarter" idx="16"/>
          </p:nvPr>
        </p:nvSpPr>
        <p:spPr/>
        <p:txBody>
          <a:bodyPr/>
          <a:lstStyle/>
          <a:p>
            <a:pPr>
              <a:defRPr/>
            </a:pPr>
            <a:fld id="{9B5F55CD-7152-4346-8B5B-91968B9878A0}" type="slidenum">
              <a:rPr lang="en-US" smtClean="0"/>
              <a:pPr>
                <a:defRPr/>
              </a:pPr>
              <a:t>8</a:t>
            </a:fld>
            <a:endParaRPr lang="en-US" dirty="0"/>
          </a:p>
        </p:txBody>
      </p:sp>
    </p:spTree>
    <p:extLst>
      <p:ext uri="{BB962C8B-B14F-4D97-AF65-F5344CB8AC3E}">
        <p14:creationId xmlns:p14="http://schemas.microsoft.com/office/powerpoint/2010/main" xmlns="" val="32928580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2 İçerik Yer Tutucusu"/>
          <p:cNvSpPr>
            <a:spLocks noGrp="1"/>
          </p:cNvSpPr>
          <p:nvPr>
            <p:ph sz="quarter" idx="13"/>
          </p:nvPr>
        </p:nvSpPr>
        <p:spPr>
          <a:xfrm>
            <a:off x="625475" y="2206625"/>
            <a:ext cx="10355263" cy="2273300"/>
          </a:xfrm>
        </p:spPr>
        <p:txBody>
          <a:bodyPr/>
          <a:lstStyle/>
          <a:p>
            <a:pPr marL="0" indent="0" algn="just" eaLnBrk="1" hangingPunct="1">
              <a:spcBef>
                <a:spcPct val="0"/>
              </a:spcBef>
              <a:spcAft>
                <a:spcPct val="0"/>
              </a:spcAft>
              <a:buFont typeface="Georgia" pitchFamily="18" charset="0"/>
              <a:buNone/>
            </a:pPr>
            <a:r>
              <a:rPr lang="tr-TR" altLang="tr-TR" sz="3200" smtClean="0">
                <a:solidFill>
                  <a:srgbClr val="002060"/>
                </a:solidFill>
                <a:latin typeface="Calibri" pitchFamily="34" charset="0"/>
              </a:rPr>
              <a:t>	</a:t>
            </a:r>
            <a:endParaRPr lang="tr-TR" altLang="tr-TR" sz="7200" smtClean="0">
              <a:solidFill>
                <a:srgbClr val="002060"/>
              </a:solidFill>
              <a:latin typeface="Calibri" pitchFamily="34" charset="0"/>
            </a:endParaRPr>
          </a:p>
          <a:p>
            <a:pPr marL="0" indent="0" algn="ctr" eaLnBrk="1" hangingPunct="1">
              <a:spcBef>
                <a:spcPct val="0"/>
              </a:spcBef>
              <a:spcAft>
                <a:spcPct val="0"/>
              </a:spcAft>
              <a:buFont typeface="Georgia" pitchFamily="18" charset="0"/>
              <a:buNone/>
            </a:pPr>
            <a:r>
              <a:rPr lang="tr-TR" altLang="tr-TR" sz="7200" smtClean="0">
                <a:solidFill>
                  <a:srgbClr val="002060"/>
                </a:solidFill>
                <a:latin typeface="Calibri" pitchFamily="34" charset="0"/>
              </a:rPr>
              <a:t>	</a:t>
            </a:r>
            <a:r>
              <a:rPr lang="tr-TR" altLang="tr-TR" sz="5400" b="1" smtClean="0">
                <a:solidFill>
                  <a:srgbClr val="002060"/>
                </a:solidFill>
                <a:latin typeface="Calibri" pitchFamily="34" charset="0"/>
              </a:rPr>
              <a:t>Çocuk ihmali nedir ?</a:t>
            </a:r>
          </a:p>
        </p:txBody>
      </p:sp>
      <p:sp>
        <p:nvSpPr>
          <p:cNvPr id="4" name="3 Slayt Numarası Yer Tutucusu"/>
          <p:cNvSpPr>
            <a:spLocks noGrp="1"/>
          </p:cNvSpPr>
          <p:nvPr>
            <p:ph type="sldNum" sz="quarter" idx="16"/>
          </p:nvPr>
        </p:nvSpPr>
        <p:spPr/>
        <p:txBody>
          <a:bodyPr/>
          <a:lstStyle/>
          <a:p>
            <a:pPr>
              <a:defRPr/>
            </a:pPr>
            <a:fld id="{69F13030-9F41-42F0-94A7-F969598857B1}" type="slidenum">
              <a:rPr lang="en-US" smtClean="0"/>
              <a:pPr>
                <a:defRPr/>
              </a:pPr>
              <a:t>9</a:t>
            </a:fld>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Hava Akımı">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Hava Akımı">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ava Akımı">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Slipstream</Template>
  <TotalTime>3901</TotalTime>
  <Words>1372</Words>
  <Application>Microsoft Office PowerPoint</Application>
  <PresentationFormat>Özel</PresentationFormat>
  <Paragraphs>401</Paragraphs>
  <Slides>59</Slides>
  <Notes>18</Notes>
  <HiddenSlides>0</HiddenSlides>
  <MMClips>0</MMClips>
  <ScaleCrop>false</ScaleCrop>
  <HeadingPairs>
    <vt:vector size="6" baseType="variant">
      <vt:variant>
        <vt:lpstr>Tema</vt:lpstr>
      </vt:variant>
      <vt:variant>
        <vt:i4>1</vt:i4>
      </vt:variant>
      <vt:variant>
        <vt:lpstr>Katıştırılmış OLE Hizmet Programları</vt:lpstr>
      </vt:variant>
      <vt:variant>
        <vt:i4>2</vt:i4>
      </vt:variant>
      <vt:variant>
        <vt:lpstr>Slayt Başlıkları</vt:lpstr>
      </vt:variant>
      <vt:variant>
        <vt:i4>59</vt:i4>
      </vt:variant>
    </vt:vector>
  </HeadingPairs>
  <TitlesOfParts>
    <vt:vector size="62" baseType="lpstr">
      <vt:lpstr>Hava Akımı</vt:lpstr>
      <vt:lpstr>Microsoft Office Excel 97-2003 Çalışma Sayfası</vt:lpstr>
      <vt:lpstr>Çalışma Sayfası</vt:lpstr>
      <vt:lpstr>İHMAL VE İSTİSMARA YÖNELİK  YAŞAM BECERİLERİ KAZANDIRMA EĞİTİMİ   YÖNETİCİ VE ÖĞRETMEN OTURUMLARI </vt:lpstr>
      <vt:lpstr>Slayt 2</vt:lpstr>
      <vt:lpstr>Slayt 3</vt:lpstr>
      <vt:lpstr>Yönetici Öğretmen Oturumu</vt:lpstr>
      <vt:lpstr>Slayt 5</vt:lpstr>
      <vt:lpstr>ORTAOKUL 7. SINIF ETKİNLİK ŞEMASI</vt:lpstr>
      <vt:lpstr>Slayt 7</vt:lpstr>
      <vt:lpstr>ÇOCUK İHMAL VE İSTİSMARI</vt:lpstr>
      <vt:lpstr>Slayt 9</vt:lpstr>
      <vt:lpstr>ÇOCUK İHMALİ</vt:lpstr>
      <vt:lpstr>İHMAL TÜRLERİ</vt:lpstr>
      <vt:lpstr>ÇOCUĞUN FİZİKSEL İHMALİ</vt:lpstr>
      <vt:lpstr>ÇOCUĞUN DUYGUSAL İHMALİ</vt:lpstr>
      <vt:lpstr>ÇOCUĞUN EĞİTİMSEL İHMALİ</vt:lpstr>
      <vt:lpstr>Slayt 15</vt:lpstr>
      <vt:lpstr>Slayt 16</vt:lpstr>
      <vt:lpstr>Slayt 17</vt:lpstr>
      <vt:lpstr>Slayt 18</vt:lpstr>
      <vt:lpstr>Slayt 19</vt:lpstr>
      <vt:lpstr>Slayt 20</vt:lpstr>
      <vt:lpstr>Slayt 21</vt:lpstr>
      <vt:lpstr>Slayt 22</vt:lpstr>
      <vt:lpstr>İSTİSMAR TÜRLERİ</vt:lpstr>
      <vt:lpstr>Slayt 24</vt:lpstr>
      <vt:lpstr>ÇOCUĞUN FİZİKSEL İSTİSMARI</vt:lpstr>
      <vt:lpstr>ÇOCUĞUN DUYGUSAL İSTİSMARI</vt:lpstr>
      <vt:lpstr>Slayt 27</vt:lpstr>
      <vt:lpstr>Slayt 28</vt:lpstr>
      <vt:lpstr>ÇOCUĞUN EKONOMİK İSTİSMARI</vt:lpstr>
      <vt:lpstr>ÇOCUĞUN CİNSEL İSTİSMARI</vt:lpstr>
      <vt:lpstr>Slayt 31</vt:lpstr>
      <vt:lpstr>Slayt 32</vt:lpstr>
      <vt:lpstr>Slayt 33</vt:lpstr>
      <vt:lpstr>Slayt 34</vt:lpstr>
      <vt:lpstr>Slayt 35</vt:lpstr>
      <vt:lpstr>Slayt 36</vt:lpstr>
      <vt:lpstr>Slayt 37</vt:lpstr>
      <vt:lpstr>Slayt 38</vt:lpstr>
      <vt:lpstr>CİNSEL İSTİSMARCILARIN YAKINLIK DERECELERİ</vt:lpstr>
      <vt:lpstr>Slayt 40</vt:lpstr>
      <vt:lpstr>Slayt 41</vt:lpstr>
      <vt:lpstr>Slayt 42</vt:lpstr>
      <vt:lpstr>ÇOCUKLUK ÇAĞINDAKİ İSTİSMARIN  UZUN DÖNEMDEKİ ETKİLERİ</vt:lpstr>
      <vt:lpstr>Slayt 44</vt:lpstr>
      <vt:lpstr>ÇOCUKLAR NEDEN  İSTİSMAR EDİLDİKLERİNİ SÖYLEMEZLER?</vt:lpstr>
      <vt:lpstr>ÇOCUKLAR NE ZAMAN  İSTİSMAR EDİLDİKLERİNİ SÖYLER? </vt:lpstr>
      <vt:lpstr>Slayt 47</vt:lpstr>
      <vt:lpstr>Slayt 48</vt:lpstr>
      <vt:lpstr>Slayt 49</vt:lpstr>
      <vt:lpstr>Slayt 50</vt:lpstr>
      <vt:lpstr>Slayt 51</vt:lpstr>
      <vt:lpstr>Slayt 52</vt:lpstr>
      <vt:lpstr>Slayt 53</vt:lpstr>
      <vt:lpstr>Slayt 54</vt:lpstr>
      <vt:lpstr>Slayt 55</vt:lpstr>
      <vt:lpstr>Slayt 56</vt:lpstr>
      <vt:lpstr>Slayt 57</vt:lpstr>
      <vt:lpstr>Slayt 58</vt:lpstr>
      <vt:lpstr>Slayt 59</vt:lpstr>
    </vt:vector>
  </TitlesOfParts>
  <Company>SilentAll Team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İHMAL VE İSTİSMARA YÖNELİK  YAŞAM BECERİLERİ KAZANDIRMA OKUL PROJESİ   YÖNETİCİ VE ÖĞRETMEN OTURUMLARI</dc:title>
  <dc:creator>MEB</dc:creator>
  <cp:lastModifiedBy>Cumalı</cp:lastModifiedBy>
  <cp:revision>260</cp:revision>
  <cp:lastPrinted>2015-11-24T07:50:34Z</cp:lastPrinted>
  <dcterms:created xsi:type="dcterms:W3CDTF">2014-08-27T07:34:05Z</dcterms:created>
  <dcterms:modified xsi:type="dcterms:W3CDTF">2017-04-03T08:00:27Z</dcterms:modified>
</cp:coreProperties>
</file>