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>
      <p:ext uri="{19B8F6BF-5375-455C-9EA6-DF929625EA0E}">
        <p15:presenceInfo xmlns:p15="http://schemas.microsoft.com/office/powerpoint/2012/main" userId="Ibrahim DENIZ" providerId="None"/>
      </p:ext>
    </p:extLst>
  </p:cmAuthor>
  <p:cmAuthor id="2" name="Admin" initials="A" lastIdx="7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27.11.2024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3250</TotalTime>
  <Words>1160</Words>
  <Application>Microsoft Office PowerPoint</Application>
  <PresentationFormat>Geniş ekran</PresentationFormat>
  <Paragraphs>98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Asap Condensed</vt:lpstr>
      <vt:lpstr>Calibri</vt:lpstr>
      <vt:lpstr>Calibri Light</vt:lpstr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User</cp:lastModifiedBy>
  <cp:revision>238</cp:revision>
  <dcterms:created xsi:type="dcterms:W3CDTF">2024-09-25T07:05:47Z</dcterms:created>
  <dcterms:modified xsi:type="dcterms:W3CDTF">2024-11-27T06:58:19Z</dcterms:modified>
</cp:coreProperties>
</file>