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</p:sldMasterIdLst>
  <p:sldIdLst>
    <p:sldId id="256" r:id="rId4"/>
    <p:sldId id="272" r:id="rId5"/>
    <p:sldId id="274" r:id="rId6"/>
    <p:sldId id="257" r:id="rId7"/>
    <p:sldId id="258" r:id="rId8"/>
    <p:sldId id="259" r:id="rId9"/>
    <p:sldId id="260" r:id="rId10"/>
    <p:sldId id="269" r:id="rId11"/>
    <p:sldId id="261" r:id="rId12"/>
    <p:sldId id="262" r:id="rId13"/>
    <p:sldId id="263" r:id="rId14"/>
    <p:sldId id="264" r:id="rId15"/>
    <p:sldId id="265" r:id="rId16"/>
    <p:sldId id="266" r:id="rId17"/>
    <p:sldId id="267" r:id="rId18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1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07.11.2018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07.11.2018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07.11.2018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07.11.2018</a:t>
            </a:fld>
            <a:endParaRPr lang="tr-T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6682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07.11.2018</a:t>
            </a:fld>
            <a:endParaRPr lang="tr-T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8423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07.11.2018</a:t>
            </a:fld>
            <a:endParaRPr lang="tr-T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479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07.11.2018</a:t>
            </a:fld>
            <a:endParaRPr lang="tr-T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1649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07.11.2018</a:t>
            </a:fld>
            <a:endParaRPr lang="tr-T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8368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07.11.2018</a:t>
            </a:fld>
            <a:endParaRPr lang="tr-T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9035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07.11.2018</a:t>
            </a:fld>
            <a:endParaRPr lang="tr-T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020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07.11.2018</a:t>
            </a:fld>
            <a:endParaRPr lang="tr-T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7102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07.11.2018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07.11.2018</a:t>
            </a:fld>
            <a:endParaRPr lang="tr-T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079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07.11.2018</a:t>
            </a:fld>
            <a:endParaRPr lang="tr-T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270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07.11.2018</a:t>
            </a:fld>
            <a:endParaRPr lang="tr-T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35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07.11.2018</a:t>
            </a:fld>
            <a:endParaRPr lang="tr-T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20828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07.11.2018</a:t>
            </a:fld>
            <a:endParaRPr lang="tr-T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2544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07.11.2018</a:t>
            </a:fld>
            <a:endParaRPr lang="tr-T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0993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07.11.2018</a:t>
            </a:fld>
            <a:endParaRPr lang="tr-T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2213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07.11.2018</a:t>
            </a:fld>
            <a:endParaRPr lang="tr-T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7388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07.11.2018</a:t>
            </a:fld>
            <a:endParaRPr lang="tr-T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695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07.11.2018</a:t>
            </a:fld>
            <a:endParaRPr lang="tr-T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5276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07.11.2018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07.11.2018</a:t>
            </a:fld>
            <a:endParaRPr lang="tr-T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46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07.11.2018</a:t>
            </a:fld>
            <a:endParaRPr lang="tr-T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380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07.11.2018</a:t>
            </a:fld>
            <a:endParaRPr lang="tr-T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1495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07.11.2018</a:t>
            </a:fld>
            <a:endParaRPr lang="tr-T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8871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07.11.2018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07.11.2018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07.11.2018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07.11.2018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07.11.2018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07.11.2018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07.11.2018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07.11.2018</a:t>
            </a:fld>
            <a:endParaRPr lang="tr-T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tr-T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188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07.11.2018</a:t>
            </a:fld>
            <a:endParaRPr lang="tr-T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tr-T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504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 descr="C:\Users\Offical\AppData\Local\Temp\Rar$DIa0.991\Çatışma Çözme Becerileri-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2637"/>
            <a:ext cx="9144000" cy="6312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44781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7170" name="Picture 2" descr="C:\Users\Offical\AppData\Local\Temp\Rar$DIa0.249\Çatışma Çözme Becerileri-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67026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8194" name="Picture 2" descr="C:\Users\Offical\AppData\Local\Temp\Rar$DIa0.792\Çatışma Çözme Becerileri-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25221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42" name="Picture 2" descr="C:\Users\Offical\AppData\Local\Temp\Rar$DIa0.429\Çatışma Çözme Becerileri-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29327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1266" name="Picture 2" descr="C:\Users\Offical\AppData\Local\Temp\Rar$DIa0.678\Çatışma Çözme Becerileri-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40616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2290" name="Picture 2" descr="C:\Users\Offical\AppData\Local\Temp\Rar$DIa0.968\Çatışma Çözme Becerileri-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75352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3314" name="Picture 2" descr="C:\Users\Offical\AppData\Local\Temp\Rar$DIa0.187\Çatışma Çözme Becerileri-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44206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074" name="Picture 2" descr="C:\Users\Offical\Desktop\iletişim çatışma çözme\İLETİŞİM VE ÇATIŞMA\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17628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5157192"/>
            <a:ext cx="1733550" cy="1929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0725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146" name="Picture 2" descr="C:\Users\Offical\Desktop\iletişim çatışma çözme\İLETİŞİM VE ÇATIŞMA\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015" y="1844824"/>
            <a:ext cx="2558922" cy="1921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1527" y="3766021"/>
            <a:ext cx="2527409" cy="1741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8262" y="1812923"/>
            <a:ext cx="2867025" cy="348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8936" y="5240162"/>
            <a:ext cx="2855064" cy="161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199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50" name="Picture 2" descr="C:\Users\Offical\AppData\Local\Temp\Rar$DIa0.587\Çatışma Çözme Becerileri-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8580"/>
            <a:ext cx="9144000" cy="6360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48011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074" name="Picture 2" descr="C:\Users\Offical\AppData\Local\Temp\Rar$DIa0.303\Çatışma Çözme Becerileri-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54186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098" name="Picture 2" descr="C:\Users\Offical\AppData\Local\Temp\Rar$DIa0.086\Çatışma Çözme Becerileri-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7419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122" name="Picture 2" descr="C:\Users\Offical\AppData\Local\Temp\Rar$DIa0.136\Çatışma Çözme Becerileri-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15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Offical\Desktop\iletişim çatışma çözme\Yunus-Emre-Kimdir.-Şair-Tasavvuf-Adamı-Hayatı-Eserleri-Şiirleri-Halk-Ozanı.-Edebiyatı-Sözleri-Düşünce-Kişiliği-Tekke-Yaşamı-Alevi-Bektaşi-Kültürü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068959"/>
            <a:ext cx="6516216" cy="3777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Offical\Desktop\iletişim çatışma çözme\7-snf-sosyal-bilimler-1-nite-letiim-2-63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433431"/>
            <a:ext cx="3168352" cy="3201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3374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122" name="Picture 2" descr="C:\Users\Offical\AppData\Local\Temp\Rar$DIa0.136\Çatışma Çözme Becerileri-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Metin kutusu 4"/>
          <p:cNvSpPr txBox="1"/>
          <p:nvPr/>
        </p:nvSpPr>
        <p:spPr>
          <a:xfrm>
            <a:off x="2699792" y="1611453"/>
            <a:ext cx="5904656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600316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146" name="Picture 2" descr="C:\Users\Offical\AppData\Local\Temp\Rar$DIa0.784\Çatışma Çözme Becerileri-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6458744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ava Akımı">
  <a:themeElements>
    <a:clrScheme name="Hava Akımı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Hava Akımı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ava Akımı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Hava Akımı">
  <a:themeElements>
    <a:clrScheme name="Hava Akımı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Hava Akımı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ava Akımı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0</Words>
  <Application>Microsoft Office PowerPoint</Application>
  <PresentationFormat>Ekran Gösterisi (4:3)</PresentationFormat>
  <Paragraphs>3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Slayt Başlıkları</vt:lpstr>
      </vt:variant>
      <vt:variant>
        <vt:i4>15</vt:i4>
      </vt:variant>
    </vt:vector>
  </HeadingPairs>
  <TitlesOfParts>
    <vt:vector size="18" baseType="lpstr">
      <vt:lpstr>Ofis Teması</vt:lpstr>
      <vt:lpstr>1_Hava Akımı</vt:lpstr>
      <vt:lpstr>Hava Akımı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Offical</dc:creator>
  <cp:lastModifiedBy>Offical</cp:lastModifiedBy>
  <cp:revision>3</cp:revision>
  <dcterms:created xsi:type="dcterms:W3CDTF">2018-11-06T22:25:39Z</dcterms:created>
  <dcterms:modified xsi:type="dcterms:W3CDTF">2018-11-06T23:27:33Z</dcterms:modified>
</cp:coreProperties>
</file>