
<file path=[Content_Types].xml><?xml version="1.0" encoding="utf-8"?>
<Types xmlns="http://schemas.openxmlformats.org/package/2006/content-types">
  <Override PartName="/ppt/slides/slide47.xml" ContentType="application/vnd.openxmlformats-officedocument.presentationml.slide+xml"/>
  <Override PartName="/ppt/slides/slide94.xml" ContentType="application/vnd.openxmlformats-officedocument.presentationml.slide+xml"/>
  <Override PartName="/ppt/theme/theme5.xml" ContentType="application/vnd.openxmlformats-officedocument.theme+xml"/>
  <Override PartName="/ppt/slides/slide120.xml" ContentType="application/vnd.openxmlformats-officedocument.presentationml.slide+xml"/>
  <Override PartName="/ppt/slideLayouts/slideLayout46.xml" ContentType="application/vnd.openxmlformats-officedocument.presentationml.slideLayout+xml"/>
  <Override PartName="/ppt/slideLayouts/slideLayout93.xml" ContentType="application/vnd.openxmlformats-officedocument.presentationml.slideLayout+xml"/>
  <Override PartName="/ppt/slideLayouts/slideLayout146.xml" ContentType="application/vnd.openxmlformats-officedocument.presentationml.slideLayout+xml"/>
  <Override PartName="/ppt/slideLayouts/slideLayout193.xml" ContentType="application/vnd.openxmlformats-officedocument.presentationml.slideLayout+xml"/>
  <Override PartName="/ppt/notesSlides/notesSlide38.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slideLayouts/slideLayout124.xml" ContentType="application/vnd.openxmlformats-officedocument.presentationml.slideLayout+xml"/>
  <Override PartName="/ppt/slideLayouts/slideLayout171.xml" ContentType="application/vnd.openxmlformats-officedocument.presentationml.slideLayout+xml"/>
  <Override PartName="/ppt/slideLayouts/slideLayout269.xml" ContentType="application/vnd.openxmlformats-officedocument.presentationml.slideLayout+xml"/>
  <Default Extension="xml" ContentType="application/xml"/>
  <Override PartName="/ppt/slides/slide50.xml" ContentType="application/vnd.openxmlformats-officedocument.presentationml.slide+xml"/>
  <Override PartName="/ppt/slideLayouts/slideLayout24.xml" ContentType="application/vnd.openxmlformats-officedocument.presentationml.slideLayout+xml"/>
  <Override PartName="/ppt/slideLayouts/slideLayout71.xml" ContentType="application/vnd.openxmlformats-officedocument.presentationml.slideLayout+xml"/>
  <Override PartName="/ppt/slideLayouts/slideLayout247.xml" ContentType="application/vnd.openxmlformats-officedocument.presentationml.slideLayout+xml"/>
  <Override PartName="/ppt/slideLayouts/slideLayout294.xml" ContentType="application/vnd.openxmlformats-officedocument.presentationml.slideLayout+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slideLayouts/slideLayout102.xml" ContentType="application/vnd.openxmlformats-officedocument.presentationml.slideLayout+xml"/>
  <Override PartName="/ppt/notesSlides/notesSlide41.xml" ContentType="application/vnd.openxmlformats-officedocument.presentationml.notesSlide+xml"/>
  <Override PartName="/ppt/slideMasters/slideMaster8.xml" ContentType="application/vnd.openxmlformats-officedocument.presentationml.slideMaster+xml"/>
  <Override PartName="/ppt/slideMasters/slideMaster11.xml" ContentType="application/vnd.openxmlformats-officedocument.presentationml.slideMaster+xml"/>
  <Override PartName="/ppt/slideLayouts/slideLayout225.xml" ContentType="application/vnd.openxmlformats-officedocument.presentationml.slideLayout+xml"/>
  <Override PartName="/ppt/slideLayouts/slideLayout272.xml" ContentType="application/vnd.openxmlformats-officedocument.presentationml.slideLayout+xml"/>
  <Override PartName="/ppt/slideLayouts/slideLayout203.xml" ContentType="application/vnd.openxmlformats-officedocument.presentationml.slideLayout+xml"/>
  <Override PartName="/ppt/slideLayouts/slideLayout250.xml" ContentType="application/vnd.openxmlformats-officedocument.presentationml.slideLayout+xml"/>
  <Override PartName="/ppt/notesSlides/notesSlide7.xml" ContentType="application/vnd.openxmlformats-officedocument.presentationml.notesSlide+xml"/>
  <Override PartName="/ppt/slides/slide88.xml" ContentType="application/vnd.openxmlformats-officedocument.presentationml.slide+xml"/>
  <Override PartName="/ppt/slideLayouts/slideLayout87.xml" ContentType="application/vnd.openxmlformats-officedocument.presentationml.slideLayout+xml"/>
  <Override PartName="/ppt/theme/theme10.xml" ContentType="application/vnd.openxmlformats-officedocument.theme+xml"/>
  <Override PartName="/ppt/slideLayouts/slideLayout187.xml" ContentType="application/vnd.openxmlformats-officedocument.presentationml.slideLayout+xml"/>
  <Override PartName="/ppt/slides/slide19.xml" ContentType="application/vnd.openxmlformats-officedocument.presentationml.slide+xml"/>
  <Override PartName="/ppt/slides/slide66.xml" ContentType="application/vnd.openxmlformats-officedocument.presentationml.slide+xml"/>
  <Override PartName="/ppt/slides/slide114.xml" ContentType="application/vnd.openxmlformats-officedocument.presentationml.slide+xml"/>
  <Default Extension="png" ContentType="image/png"/>
  <Override PartName="/ppt/slideLayouts/slideLayout118.xml" ContentType="application/vnd.openxmlformats-officedocument.presentationml.slideLayout+xml"/>
  <Override PartName="/ppt/slideLayouts/slideLayout16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65.xml" ContentType="application/vnd.openxmlformats-officedocument.presentationml.slideLayout+xml"/>
  <Override PartName="/ppt/notesSlides/notesSlide57.xml" ContentType="application/vnd.openxmlformats-officedocument.presentationml.notesSlide+xml"/>
  <Override PartName="/ppt/slides/slide44.xml" ContentType="application/vnd.openxmlformats-officedocument.presentationml.slide+xml"/>
  <Override PartName="/ppt/slides/slide91.xml" ContentType="application/vnd.openxmlformats-officedocument.presentationml.slide+xml"/>
  <Override PartName="/ppt/slideLayouts/slideLayout43.xml" ContentType="application/vnd.openxmlformats-officedocument.presentationml.slideLayout+xml"/>
  <Override PartName="/ppt/slideLayouts/slideLayout90.xml" ContentType="application/vnd.openxmlformats-officedocument.presentationml.slideLayout+xml"/>
  <Override PartName="/ppt/slideLayouts/slideLayout143.xml" ContentType="application/vnd.openxmlformats-officedocument.presentationml.slideLayout+xml"/>
  <Override PartName="/ppt/slideLayouts/slideLayout190.xml" ContentType="application/vnd.openxmlformats-officedocument.presentationml.slideLayout+xml"/>
  <Override PartName="/ppt/slideLayouts/slideLayout288.xml" ContentType="application/vnd.openxmlformats-officedocument.presentationml.slideLayout+xml"/>
  <Default Extension="emf" ContentType="image/x-emf"/>
  <Override PartName="/ppt/slides/slide22.xml" ContentType="application/vnd.openxmlformats-officedocument.presentationml.slide+xml"/>
  <Override PartName="/ppt/slideLayouts/slideLayout219.xml" ContentType="application/vnd.openxmlformats-officedocument.presentationml.slideLayout+xml"/>
  <Override PartName="/ppt/slideLayouts/slideLayout266.xml" ContentType="application/vnd.openxmlformats-officedocument.presentationml.slideLayout+xml"/>
  <Override PartName="/ppt/notesSlides/notesSlide35.xml" ContentType="application/vnd.openxmlformats-officedocument.presentationml.notesSlide+xml"/>
  <Override PartName="/ppt/slideLayouts/slideLayout21.xml" ContentType="application/vnd.openxmlformats-officedocument.presentationml.slideLayout+xml"/>
  <Override PartName="/ppt/slideLayouts/slideLayout121.xml" ContentType="application/vnd.openxmlformats-officedocument.presentationml.slideLayout+xml"/>
  <Override PartName="/ppt/theme/theme26.xml" ContentType="application/vnd.openxmlformats-officedocument.theme+xml"/>
  <Override PartName="/ppt/notesSlides/notesSlide13.xml" ContentType="application/vnd.openxmlformats-officedocument.presentationml.notesSlide+xml"/>
  <Override PartName="/ppt/notesSlides/notesSlide60.xml" ContentType="application/vnd.openxmlformats-officedocument.presentationml.notesSlide+xml"/>
  <Override PartName="/ppt/slideLayouts/slideLayout244.xml" ContentType="application/vnd.openxmlformats-officedocument.presentationml.slideLayout+xml"/>
  <Override PartName="/ppt/slideLayouts/slideLayout291.xml" ContentType="application/vnd.openxmlformats-officedocument.presentationml.slideLayout+xml"/>
  <Override PartName="/ppt/slides/slide108.xml" ContentType="application/vnd.openxmlformats-officedocument.presentationml.slide+xml"/>
  <Override PartName="/ppt/slideLayouts/slideLayout222.xml" ContentType="application/vnd.openxmlformats-officedocument.presentationml.slideLayout+xml"/>
  <Override PartName="/ppt/slideMasters/slideMaster5.xml" ContentType="application/vnd.openxmlformats-officedocument.presentationml.slideMaster+xml"/>
  <Override PartName="/ppt/slideLayouts/slideLayout59.xml" ContentType="application/vnd.openxmlformats-officedocument.presentationml.slideLayout+xml"/>
  <Override PartName="/ppt/slideLayouts/slideLayout159.xml" ContentType="application/vnd.openxmlformats-officedocument.presentationml.slideLayout+xml"/>
  <Override PartName="/ppt/notesSlides/notesSlide4.xml" ContentType="application/vnd.openxmlformats-officedocument.presentationml.notesSlide+xml"/>
  <Override PartName="/ppt/slides/slide38.xml" ContentType="application/vnd.openxmlformats-officedocument.presentationml.slide+xml"/>
  <Override PartName="/ppt/slides/slide85.xml" ContentType="application/vnd.openxmlformats-officedocument.presentationml.slide+xml"/>
  <Override PartName="/ppt/slideLayouts/slideLayout137.xml" ContentType="application/vnd.openxmlformats-officedocument.presentationml.slideLayout+xml"/>
  <Override PartName="/ppt/slideLayouts/slideLayout184.xml" ContentType="application/vnd.openxmlformats-officedocument.presentationml.slideLayout+xml"/>
  <Override PartName="/ppt/slideLayouts/slideLayout200.xml" ContentType="application/vnd.openxmlformats-officedocument.presentationml.slideLayout+xml"/>
  <Override PartName="/ppt/diagrams/colors1.xml" ContentType="application/vnd.openxmlformats-officedocument.drawingml.diagramColors+xml"/>
  <Override PartName="/ppt/slides/slide111.xml" ContentType="application/vnd.openxmlformats-officedocument.presentationml.slide+xml"/>
  <Override PartName="/ppt/slideLayouts/slideLayout37.xml" ContentType="application/vnd.openxmlformats-officedocument.presentationml.slideLayout+xml"/>
  <Override PartName="/ppt/slideLayouts/slideLayout84.xml" ContentType="application/vnd.openxmlformats-officedocument.presentationml.slideLayout+xml"/>
  <Override PartName="/ppt/notesSlides/notesSlide29.xml" ContentType="application/vnd.openxmlformats-officedocument.presentationml.notesSlide+xml"/>
  <Override PartName="/ppt/slides/slide16.xml" ContentType="application/vnd.openxmlformats-officedocument.presentationml.slide+xml"/>
  <Override PartName="/ppt/slides/slide63.xml" ContentType="application/vnd.openxmlformats-officedocument.presentationml.slide+xml"/>
  <Override PartName="/ppt/slideLayouts/slideLayout15.xml" ContentType="application/vnd.openxmlformats-officedocument.presentationml.slideLayout+xml"/>
  <Override PartName="/ppt/slideLayouts/slideLayout62.xml" ContentType="application/vnd.openxmlformats-officedocument.presentationml.slideLayout+xml"/>
  <Override PartName="/ppt/slideLayouts/slideLayout115.xml" ContentType="application/vnd.openxmlformats-officedocument.presentationml.slideLayout+xml"/>
  <Override PartName="/ppt/slideLayouts/slideLayout162.xml" ContentType="application/vnd.openxmlformats-officedocument.presentationml.slideLayout+xml"/>
  <Override PartName="/ppt/slides/slide41.xml" ContentType="application/vnd.openxmlformats-officedocument.presentationml.slide+xml"/>
  <Override PartName="/ppt/slideLayouts/slideLayout140.xml" ContentType="application/vnd.openxmlformats-officedocument.presentationml.slideLayout+xml"/>
  <Override PartName="/ppt/slideLayouts/slideLayout238.xml" ContentType="application/vnd.openxmlformats-officedocument.presentationml.slideLayout+xml"/>
  <Override PartName="/ppt/slideLayouts/slideLayout285.xml" ContentType="application/vnd.openxmlformats-officedocument.presentationml.slideLayout+xml"/>
  <Override PartName="/ppt/notesSlides/notesSlide54.xml" ContentType="application/vnd.openxmlformats-officedocument.presentationml.notesSlide+xml"/>
  <Override PartName="/ppt/slideMasters/slideMaster24.xml" ContentType="application/vnd.openxmlformats-officedocument.presentationml.slideMaster+xml"/>
  <Override PartName="/ppt/slideLayouts/slideLayout40.xml" ContentType="application/vnd.openxmlformats-officedocument.presentationml.slideLayout+xml"/>
  <Override PartName="/ppt/notesSlides/notesSlide32.xml" ContentType="application/vnd.openxmlformats-officedocument.presentationml.notesSlide+xml"/>
  <Override PartName="/ppt/slideLayouts/slideLayout216.xml" ContentType="application/vnd.openxmlformats-officedocument.presentationml.slideLayout+xml"/>
  <Override PartName="/ppt/slideLayouts/slideLayout263.xml" ContentType="application/vnd.openxmlformats-officedocument.presentationml.slideLayout+xml"/>
  <Override PartName="/ppt/theme/theme23.xml" ContentType="application/vnd.openxmlformats-officedocument.theme+xml"/>
  <Override PartName="/ppt/slides/slide79.xml" ContentType="application/vnd.openxmlformats-officedocument.presentationml.slide+xml"/>
  <Override PartName="/ppt/slideLayouts/slideLayout241.xml" ContentType="application/vnd.openxmlformats-officedocument.presentationml.slideLayout+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slideLayouts/slideLayout178.xml" ContentType="application/vnd.openxmlformats-officedocument.presentationml.slideLayout+xml"/>
  <Override PartName="/ppt/slideMasters/slideMaster2.xml" ContentType="application/vnd.openxmlformats-officedocument.presentationml.slideMaster+xml"/>
  <Override PartName="/ppt/slides/slide57.xml" ContentType="application/vnd.openxmlformats-officedocument.presentationml.slide+xml"/>
  <Override PartName="/ppt/slides/slide105.xml" ContentType="application/vnd.openxmlformats-officedocument.presentationml.slide+xml"/>
  <Override PartName="/ppt/slideLayouts/slideLayout109.xml" ContentType="application/vnd.openxmlformats-officedocument.presentationml.slideLayout+xml"/>
  <Override PartName="/ppt/slideLayouts/slideLayout156.xml" ContentType="application/vnd.openxmlformats-officedocument.presentationml.slideLayout+xml"/>
  <Override PartName="/ppt/notesSlides/notesSlide1.xml" ContentType="application/vnd.openxmlformats-officedocument.presentationml.notesSlide+xml"/>
  <Override PartName="/ppt/slideLayouts/slideLayout56.xml" ContentType="application/vnd.openxmlformats-officedocument.presentationml.slideLayout+xml"/>
  <Override PartName="/ppt/slideLayouts/slideLayout279.xml" ContentType="application/vnd.openxmlformats-officedocument.presentationml.slideLayout+xml"/>
  <Override PartName="/ppt/notesSlides/notesSlide48.xml" ContentType="application/vnd.openxmlformats-officedocument.presentationml.notesSlide+xml"/>
  <Override PartName="/ppt/slideMasters/slideMaster18.xml" ContentType="application/vnd.openxmlformats-officedocument.presentationml.slideMaster+xml"/>
  <Override PartName="/ppt/slides/slide35.xml" ContentType="application/vnd.openxmlformats-officedocument.presentationml.slide+xml"/>
  <Override PartName="/ppt/slides/slide82.xml" ContentType="application/vnd.openxmlformats-officedocument.presentationml.slide+xml"/>
  <Override PartName="/ppt/slideLayouts/slideLayout34.xml" ContentType="application/vnd.openxmlformats-officedocument.presentationml.slideLayout+xml"/>
  <Override PartName="/ppt/slideLayouts/slideLayout81.xml" ContentType="application/vnd.openxmlformats-officedocument.presentationml.slideLayout+xml"/>
  <Override PartName="/ppt/slideLayouts/slideLayout134.xml" ContentType="application/vnd.openxmlformats-officedocument.presentationml.slideLayout+xml"/>
  <Override PartName="/ppt/slideLayouts/slideLayout181.xml" ContentType="application/vnd.openxmlformats-officedocument.presentationml.slideLayout+xml"/>
  <Override PartName="/ppt/slides/slide13.xml" ContentType="application/vnd.openxmlformats-officedocument.presentationml.slide+xml"/>
  <Override PartName="/ppt/slides/slide60.xml" ContentType="application/vnd.openxmlformats-officedocument.presentationml.slide+xml"/>
  <Override PartName="/ppt/slideLayouts/slideLayout112.xml" ContentType="application/vnd.openxmlformats-officedocument.presentationml.slideLayout+xml"/>
  <Override PartName="/ppt/slideLayouts/slideLayout257.xml" ContentType="application/vnd.openxmlformats-officedocument.presentationml.slideLayout+xml"/>
  <Override PartName="/ppt/notesSlides/notesSlide26.xml" ContentType="application/vnd.openxmlformats-officedocument.presentationml.notesSlide+xml"/>
  <Override PartName="/ppt/slideLayouts/slideLayout12.xml" ContentType="application/vnd.openxmlformats-officedocument.presentationml.slideLayout+xml"/>
  <Override PartName="/ppt/theme/theme17.xml" ContentType="application/vnd.openxmlformats-officedocument.theme+xml"/>
  <Override PartName="/ppt/slideLayouts/slideLayout235.xml" ContentType="application/vnd.openxmlformats-officedocument.presentationml.slideLayout+xml"/>
  <Override PartName="/ppt/notesSlides/notesSlide51.xml" ContentType="application/vnd.openxmlformats-officedocument.presentationml.notesSlide+xml"/>
  <Override PartName="/ppt/slideMasters/slideMaster21.xml" ContentType="application/vnd.openxmlformats-officedocument.presentationml.slideMaster+xml"/>
  <Override PartName="/ppt/slideLayouts/slideLayout282.xml" ContentType="application/vnd.openxmlformats-officedocument.presentationml.slideLayout+xml"/>
  <Override PartName="/ppt/slides/slide98.xml" ContentType="application/vnd.openxmlformats-officedocument.presentationml.slide+xml"/>
  <Override PartName="/ppt/theme/theme9.xml" ContentType="application/vnd.openxmlformats-officedocument.theme+xml"/>
  <Override PartName="/ppt/slideLayouts/slideLayout213.xml" ContentType="application/vnd.openxmlformats-officedocument.presentationml.slideLayout+xml"/>
  <Override PartName="/ppt/slideLayouts/slideLayout260.xml" ContentType="application/vnd.openxmlformats-officedocument.presentationml.slideLayout+xml"/>
  <Override PartName="/ppt/slides/slide87.xml" ContentType="application/vnd.openxmlformats-officedocument.presentationml.slide+xml"/>
  <Override PartName="/ppt/slides/slide124.xml" ContentType="application/vnd.openxmlformats-officedocument.presentationml.slide+xml"/>
  <Override PartName="/ppt/slideLayouts/slideLayout97.xml" ContentType="application/vnd.openxmlformats-officedocument.presentationml.slideLayout+xml"/>
  <Override PartName="/ppt/slideLayouts/slideLayout139.xml" ContentType="application/vnd.openxmlformats-officedocument.presentationml.slideLayout+xml"/>
  <Override PartName="/ppt/slideLayouts/slideLayout186.xml" ContentType="application/vnd.openxmlformats-officedocument.presentationml.slideLayout+xml"/>
  <Override PartName="/ppt/slideLayouts/slideLayout197.xml" ContentType="application/vnd.openxmlformats-officedocument.presentationml.slideLayout+xml"/>
  <Override PartName="/ppt/slideLayouts/slideLayout202.xml" ContentType="application/vnd.openxmlformats-officedocument.presentationml.slideLayout+xml"/>
  <Override PartName="/ppt/theme/theme20.xml" ContentType="application/vnd.openxmlformats-officedocument.theme+xml"/>
  <Override PartName="/ppt/diagrams/data1.xml" ContentType="application/vnd.openxmlformats-officedocument.drawingml.diagramData+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Layouts/slideLayout39.xml" ContentType="application/vnd.openxmlformats-officedocument.presentationml.slideLayout+xml"/>
  <Override PartName="/ppt/slideLayouts/slideLayout86.xml" ContentType="application/vnd.openxmlformats-officedocument.presentationml.slideLayout+xml"/>
  <Override PartName="/ppt/slideLayouts/slideLayout128.xml" ContentType="application/vnd.openxmlformats-officedocument.presentationml.slideLayout+xml"/>
  <Override PartName="/ppt/slideLayouts/slideLayout175.xml" ContentType="application/vnd.openxmlformats-officedocument.presentationml.slideLayout+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slideLayouts/slideLayout117.xml" ContentType="application/vnd.openxmlformats-officedocument.presentationml.slideLayout+xml"/>
  <Override PartName="/ppt/slideLayouts/slideLayout164.xml" ContentType="application/vnd.openxmlformats-officedocument.presentationml.slideLayout+xml"/>
  <Override PartName="/ppt/notesSlides/notesSlide67.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53.xml" ContentType="application/vnd.openxmlformats-officedocument.presentationml.slideLayout+xml"/>
  <Override PartName="/ppt/slideLayouts/slideLayout106.xml" ContentType="application/vnd.openxmlformats-officedocument.presentationml.slideLayout+xml"/>
  <Override PartName="/ppt/slideLayouts/slideLayout142.xml" ContentType="application/vnd.openxmlformats-officedocument.presentationml.slideLayout+xml"/>
  <Override PartName="/ppt/slideLayouts/slideLayout153.xml" ContentType="application/vnd.openxmlformats-officedocument.presentationml.slideLayout+xml"/>
  <Override PartName="/ppt/slideLayouts/slideLayout287.xml" ContentType="application/vnd.openxmlformats-officedocument.presentationml.slideLayout+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slides/slide32.xml" ContentType="application/vnd.openxmlformats-officedocument.presentationml.slide+xml"/>
  <Override PartName="/ppt/slideLayouts/slideLayout42.xml" ContentType="application/vnd.openxmlformats-officedocument.presentationml.slideLayout+xml"/>
  <Override PartName="/ppt/slideLayouts/slideLayout131.xml" ContentType="application/vnd.openxmlformats-officedocument.presentationml.slideLayout+xml"/>
  <Override PartName="/ppt/slideLayouts/slideLayout229.xml" ContentType="application/vnd.openxmlformats-officedocument.presentationml.slideLayout+xml"/>
  <Override PartName="/ppt/slideLayouts/slideLayout276.xml" ContentType="application/vnd.openxmlformats-officedocument.presentationml.slideLayout+xml"/>
  <Override PartName="/ppt/notesSlides/notesSlide34.xml" ContentType="application/vnd.openxmlformats-officedocument.presentationml.notesSlide+xml"/>
  <Override PartName="/ppt/slideMasters/slideMaster15.xml" ContentType="application/vnd.openxmlformats-officedocument.presentationml.slideMaster+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Layouts/slideLayout120.xml" ContentType="application/vnd.openxmlformats-officedocument.presentationml.slideLayout+xml"/>
  <Override PartName="/ppt/slideLayouts/slideLayout207.xml" ContentType="application/vnd.openxmlformats-officedocument.presentationml.slideLayout+xml"/>
  <Override PartName="/ppt/slideLayouts/slideLayout218.xml" ContentType="application/vnd.openxmlformats-officedocument.presentationml.slideLayout+xml"/>
  <Override PartName="/ppt/slideLayouts/slideLayout254.xml" ContentType="application/vnd.openxmlformats-officedocument.presentationml.slideLayout+xml"/>
  <Override PartName="/ppt/slideLayouts/slideLayout265.xml" ContentType="application/vnd.openxmlformats-officedocument.presentationml.slideLayout+xml"/>
  <Override PartName="/ppt/notesSlides/notesSlide23.xml" ContentType="application/vnd.openxmlformats-officedocument.presentationml.notesSlide+xml"/>
  <Override PartName="/ppt/notesSlides/notesSlide70.xml" ContentType="application/vnd.openxmlformats-officedocument.presentationml.notesSlide+xml"/>
  <Override PartName="/ppt/theme/theme14.xml" ContentType="application/vnd.openxmlformats-officedocument.theme+xml"/>
  <Override PartName="/ppt/slideLayouts/slideLayout243.xml" ContentType="application/vnd.openxmlformats-officedocument.presentationml.slideLayout+xml"/>
  <Override PartName="/ppt/slideLayouts/slideLayout290.xml" ContentType="application/vnd.openxmlformats-officedocument.presentationml.slideLayout+xml"/>
  <Override PartName="/ppt/theme/theme25.xml" ContentType="application/vnd.openxmlformats-officedocument.theme+xml"/>
  <Override PartName="/ppt/notesSlides/notesSlide12.xml" ContentType="application/vnd.openxmlformats-officedocument.presentationml.notesSlide+xml"/>
  <Override PartName="/ppt/slides/slide118.xml" ContentType="application/vnd.openxmlformats-officedocument.presentationml.slide+xml"/>
  <Override PartName="/ppt/slideLayouts/slideLayout232.xml" ContentType="application/vnd.openxmlformats-officedocument.presentationml.slideLayout+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slideLayouts/slideLayout69.xml" ContentType="application/vnd.openxmlformats-officedocument.presentationml.slideLayout+xml"/>
  <Override PartName="/ppt/slideLayouts/slideLayout158.xml" ContentType="application/vnd.openxmlformats-officedocument.presentationml.slideLayout+xml"/>
  <Override PartName="/ppt/slideLayouts/slideLayout169.xml" ContentType="application/vnd.openxmlformats-officedocument.presentationml.slideLayout+xml"/>
  <Override PartName="/ppt/slideLayouts/slideLayout210.xml" ContentType="application/vnd.openxmlformats-officedocument.presentationml.slideLayout+xml"/>
  <Override PartName="/ppt/slideLayouts/slideLayout221.xml" ContentType="application/vnd.openxmlformats-officedocument.presentationml.slideLayout+xml"/>
  <Override PartName="/ppt/slides/slide48.xml" ContentType="application/vnd.openxmlformats-officedocument.presentationml.slide+xml"/>
  <Override PartName="/ppt/slides/slide95.xml" ContentType="application/vnd.openxmlformats-officedocument.presentationml.slide+xml"/>
  <Override PartName="/ppt/slideLayouts/slideLayout58.xml" ContentType="application/vnd.openxmlformats-officedocument.presentationml.slideLayout+xml"/>
  <Override PartName="/ppt/slideLayouts/slideLayout147.xml" ContentType="application/vnd.openxmlformats-officedocument.presentationml.slideLayout+xml"/>
  <Override PartName="/ppt/slideLayouts/slideLayout194.xml" ContentType="application/vnd.openxmlformats-officedocument.presentationml.slideLayout+xml"/>
  <Default Extension="bin" ContentType="application/vnd.openxmlformats-officedocument.oleObject"/>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83.xml" ContentType="application/vnd.openxmlformats-officedocument.presentationml.slideLayout+xml"/>
  <Override PartName="/ppt/slideLayouts/slideLayout94.xml" ContentType="application/vnd.openxmlformats-officedocument.presentationml.slideLayout+xml"/>
  <Override PartName="/ppt/slideLayouts/slideLayout136.xml" ContentType="application/vnd.openxmlformats-officedocument.presentationml.slideLayout+xml"/>
  <Override PartName="/ppt/slideLayouts/slideLayout183.xml" ContentType="application/vnd.openxmlformats-officedocument.presentationml.slideLayout+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72.xml" ContentType="application/vnd.openxmlformats-officedocument.presentationml.slideLayout+xml"/>
  <Override PartName="/ppt/slideLayouts/slideLayout114.xml" ContentType="application/vnd.openxmlformats-officedocument.presentationml.slideLayout+xml"/>
  <Override PartName="/ppt/slideLayouts/slideLayout125.xml" ContentType="application/vnd.openxmlformats-officedocument.presentationml.slideLayout+xml"/>
  <Override PartName="/ppt/slideLayouts/slideLayout161.xml" ContentType="application/vnd.openxmlformats-officedocument.presentationml.slideLayout+xml"/>
  <Override PartName="/ppt/slideLayouts/slideLayout172.xml" ContentType="application/vnd.openxmlformats-officedocument.presentationml.slideLayout+xml"/>
  <Override PartName="/ppt/slideLayouts/slideLayout259.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64.xml" ContentType="application/vnd.openxmlformats-officedocument.presentationml.notesSlide+xml"/>
  <Override PartName="/ppt/slides/slide51.xml" ContentType="application/vnd.openxmlformats-officedocument.presentationml.slide+xml"/>
  <Override PartName="/ppt/slideLayouts/slideLayout14.xml" ContentType="application/vnd.openxmlformats-officedocument.presentationml.slideLayout+xml"/>
  <Override PartName="/ppt/slideLayouts/slideLayout61.xml" ContentType="application/vnd.openxmlformats-officedocument.presentationml.slideLayout+xml"/>
  <Override PartName="/ppt/slideLayouts/slideLayout103.xml" ContentType="application/vnd.openxmlformats-officedocument.presentationml.slideLayout+xml"/>
  <Override PartName="/ppt/slideLayouts/slideLayout150.xml" ContentType="application/vnd.openxmlformats-officedocument.presentationml.slideLayout+xml"/>
  <Override PartName="/ppt/theme/theme19.xml" ContentType="application/vnd.openxmlformats-officedocument.theme+xml"/>
  <Override PartName="/ppt/slideLayouts/slideLayout248.xml" ContentType="application/vnd.openxmlformats-officedocument.presentationml.slideLayout+xml"/>
  <Override PartName="/ppt/slideLayouts/slideLayout295.xml" ContentType="application/vnd.openxmlformats-officedocument.presentationml.slideLayout+xml"/>
  <Override PartName="/ppt/notesSlides/notesSlide53.xml" ContentType="application/vnd.openxmlformats-officedocument.presentationml.notesSlide+xml"/>
  <Override PartName="/ppt/slideMasters/slideMaster23.xml" ContentType="application/vnd.openxmlformats-officedocument.presentationml.slideMaster+xml"/>
  <Override PartName="/ppt/slides/slide40.xml" ContentType="application/vnd.openxmlformats-officedocument.presentationml.slide+xml"/>
  <Override PartName="/ppt/slideLayouts/slideLayout50.xml" ContentType="application/vnd.openxmlformats-officedocument.presentationml.slideLayout+xml"/>
  <Override PartName="/ppt/slideLayouts/slideLayout226.xml" ContentType="application/vnd.openxmlformats-officedocument.presentationml.slideLayout+xml"/>
  <Override PartName="/ppt/slideLayouts/slideLayout237.xml" ContentType="application/vnd.openxmlformats-officedocument.presentationml.slideLayout+xml"/>
  <Override PartName="/ppt/slideLayouts/slideLayout273.xml" ContentType="application/vnd.openxmlformats-officedocument.presentationml.slideLayout+xml"/>
  <Override PartName="/ppt/slideLayouts/slideLayout284.xml" ContentType="application/vnd.openxmlformats-officedocument.presentationml.slideLayout+xml"/>
  <Override PartName="/ppt/notesSlides/notesSlide42.xml" ContentType="application/vnd.openxmlformats-officedocument.presentationml.notesSlide+xml"/>
  <Override PartName="/ppt/slideMasters/slideMaster9.xml" ContentType="application/vnd.openxmlformats-officedocument.presentationml.slideMaster+xml"/>
  <Override PartName="/ppt/slideMasters/slideMaster12.xml" ContentType="application/vnd.openxmlformats-officedocument.presentationml.slideMaster+xml"/>
  <Override PartName="/ppt/slideLayouts/slideLayout215.xml" ContentType="application/vnd.openxmlformats-officedocument.presentationml.slideLayout+xml"/>
  <Override PartName="/ppt/slideLayouts/slideLayout262.xml" ContentType="application/vnd.openxmlformats-officedocument.presentationml.slideLayout+xml"/>
  <Default Extension="vml" ContentType="application/vnd.openxmlformats-officedocument.vmlDrawing"/>
  <Default Extension="gif" ContentType="image/gif"/>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s/slide89.xml" ContentType="application/vnd.openxmlformats-officedocument.presentationml.slide+xml"/>
  <Override PartName="/ppt/slideLayouts/slideLayout99.xml" ContentType="application/vnd.openxmlformats-officedocument.presentationml.slideLayout+xml"/>
  <Override PartName="/ppt/slideLayouts/slideLayout188.xml" ContentType="application/vnd.openxmlformats-officedocument.presentationml.slideLayout+xml"/>
  <Override PartName="/ppt/slideLayouts/slideLayout199.xml" ContentType="application/vnd.openxmlformats-officedocument.presentationml.slideLayout+xml"/>
  <Override PartName="/ppt/slideLayouts/slideLayout204.xml" ContentType="application/vnd.openxmlformats-officedocument.presentationml.slideLayout+xml"/>
  <Override PartName="/ppt/slideLayouts/slideLayout251.xml" ContentType="application/vnd.openxmlformats-officedocument.presentationml.slideLayout+xml"/>
  <Override PartName="/ppt/theme/theme22.xml" ContentType="application/vnd.openxmlformats-officedocument.theme+xml"/>
  <Override PartName="/ppt/slides/slide78.xml" ContentType="application/vnd.openxmlformats-officedocument.presentationml.slide+xml"/>
  <Override PartName="/ppt/slides/slide115.xml" ContentType="application/vnd.openxmlformats-officedocument.presentationml.slide+xml"/>
  <Override PartName="/ppt/slideLayouts/slideLayout88.xml" ContentType="application/vnd.openxmlformats-officedocument.presentationml.slideLayout+xml"/>
  <Override PartName="/ppt/theme/theme11.xml" ContentType="application/vnd.openxmlformats-officedocument.theme+xml"/>
  <Override PartName="/ppt/slideLayouts/slideLayout177.xml" ContentType="application/vnd.openxmlformats-officedocument.presentationml.slideLayout+xml"/>
  <Override PartName="/ppt/slideLayouts/slideLayout240.xml" ContentType="application/vnd.openxmlformats-officedocument.presentationml.slideLayout+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Layouts/slideLayout119.xml" ContentType="application/vnd.openxmlformats-officedocument.presentationml.slideLayout+xml"/>
  <Override PartName="/ppt/slideLayouts/slideLayout166.xml" ContentType="application/vnd.openxmlformats-officedocument.presentationml.slideLayout+xml"/>
  <Override PartName="/ppt/notesSlides/notesSlide69.xml" ContentType="application/vnd.openxmlformats-officedocument.presentationml.notesSlide+xml"/>
  <Override PartName="/ppt/slideMasters/slideMaster1.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theme/theme3.xml" ContentType="application/vnd.openxmlformats-officedocument.theme+xml"/>
  <Override PartName="/ppt/slideLayouts/slideLayout55.xml" ContentType="application/vnd.openxmlformats-officedocument.presentationml.slideLayout+xml"/>
  <Override PartName="/ppt/slideLayouts/slideLayout108.xml" ContentType="application/vnd.openxmlformats-officedocument.presentationml.slideLayout+xml"/>
  <Override PartName="/ppt/slideLayouts/slideLayout155.xml" ContentType="application/vnd.openxmlformats-officedocument.presentationml.slideLayout+xml"/>
  <Override PartName="/ppt/slideLayouts/slideLayout289.xml" ContentType="application/vnd.openxmlformats-officedocument.presentationml.slideLayout+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slides/slide34.xml" ContentType="application/vnd.openxmlformats-officedocument.presentationml.slide+xml"/>
  <Override PartName="/ppt/slides/slide81.xml" ContentType="application/vnd.openxmlformats-officedocument.presentationml.slide+xml"/>
  <Override PartName="/ppt/slideLayouts/slideLayout44.xml" ContentType="application/vnd.openxmlformats-officedocument.presentationml.slideLayout+xml"/>
  <Override PartName="/ppt/slideLayouts/slideLayout91.xml" ContentType="application/vnd.openxmlformats-officedocument.presentationml.slideLayout+xml"/>
  <Override PartName="/ppt/slideLayouts/slideLayout133.xml" ContentType="application/vnd.openxmlformats-officedocument.presentationml.slideLayout+xml"/>
  <Override PartName="/ppt/slideLayouts/slideLayout144.xml" ContentType="application/vnd.openxmlformats-officedocument.presentationml.slideLayout+xml"/>
  <Override PartName="/ppt/slideLayouts/slideLayout180.xml" ContentType="application/vnd.openxmlformats-officedocument.presentationml.slideLayout+xml"/>
  <Override PartName="/ppt/slideLayouts/slideLayout191.xml" ContentType="application/vnd.openxmlformats-officedocument.presentationml.slideLayout+xml"/>
  <Override PartName="/ppt/slideLayouts/slideLayout278.xml" ContentType="application/vnd.openxmlformats-officedocument.presentationml.slideLayout+xml"/>
  <Override PartName="/ppt/notesSlides/notesSlide36.xml" ContentType="application/vnd.openxmlformats-officedocument.presentationml.notesSlide+xml"/>
  <Default Extension="rels" ContentType="application/vnd.openxmlformats-package.relationships+xml"/>
  <Override PartName="/ppt/slideMasters/slideMaster17.xml" ContentType="application/vnd.openxmlformats-officedocument.presentationml.slideMaster+xml"/>
  <Override PartName="/ppt/slides/slide23.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80.xml" ContentType="application/vnd.openxmlformats-officedocument.presentationml.slideLayout+xml"/>
  <Override PartName="/ppt/slideLayouts/slideLayout122.xml" ContentType="application/vnd.openxmlformats-officedocument.presentationml.slideLayout+xml"/>
  <Override PartName="/ppt/slideLayouts/slideLayout209.xml" ContentType="application/vnd.openxmlformats-officedocument.presentationml.slideLayout+xml"/>
  <Override PartName="/ppt/slideLayouts/slideLayout256.xml" ContentType="application/vnd.openxmlformats-officedocument.presentationml.slideLayout+xml"/>
  <Override PartName="/ppt/slideLayouts/slideLayout267.xml" ContentType="application/vnd.openxmlformats-officedocument.presentationml.slideLayout+xml"/>
  <Override PartName="/ppt/notesSlides/notesSlide25.xml" ContentType="application/vnd.openxmlformats-officedocument.presentationml.notesSlide+xml"/>
  <Override PartName="/ppt/notesSlides/notesSlide72.xml" ContentType="application/vnd.openxmlformats-officedocument.presentationml.notesSlide+xml"/>
  <Override PartName="/ppt/slides/slide12.xml" ContentType="application/vnd.openxmlformats-officedocument.presentationml.slide+xml"/>
  <Override PartName="/ppt/slideLayouts/slideLayout11.xml" ContentType="application/vnd.openxmlformats-officedocument.presentationml.slideLayout+xml"/>
  <Override PartName="/ppt/slideLayouts/slideLayout111.xml" ContentType="application/vnd.openxmlformats-officedocument.presentationml.slideLayout+xml"/>
  <Override PartName="/ppt/theme/theme16.xml" ContentType="application/vnd.openxmlformats-officedocument.theme+xml"/>
  <Override PartName="/ppt/slideLayouts/slideLayout245.xml" ContentType="application/vnd.openxmlformats-officedocument.presentationml.slideLayout+xml"/>
  <Override PartName="/ppt/slideLayouts/slideLayout292.xml" ContentType="application/vnd.openxmlformats-officedocument.presentationml.slideLayout+xml"/>
  <Override PartName="/ppt/notesSlides/notesSlide14.xml" ContentType="application/vnd.openxmlformats-officedocument.presentationml.notesSlide+xml"/>
  <Override PartName="/ppt/notesSlides/notesSlide61.xml" ContentType="application/vnd.openxmlformats-officedocument.presentationml.notesSlide+xml"/>
  <Override PartName="/ppt/slideLayouts/slideLayout100.xml" ContentType="application/vnd.openxmlformats-officedocument.presentationml.slideLayout+xml"/>
  <Override PartName="/ppt/slideLayouts/slideLayout234.xml" ContentType="application/vnd.openxmlformats-officedocument.presentationml.slideLayout+xml"/>
  <Override PartName="/ppt/slideLayouts/slideLayout281.xml" ContentType="application/vnd.openxmlformats-officedocument.presentationml.slideLayout+xml"/>
  <Override PartName="/ppt/notesSlides/notesSlide50.xml" ContentType="application/vnd.openxmlformats-officedocument.presentationml.notesSlide+xml"/>
  <Override PartName="/ppt/slideMasters/slideMaster6.xml" ContentType="application/vnd.openxmlformats-officedocument.presentationml.slideMaster+xml"/>
  <Override PartName="/ppt/slideMasters/slideMaster20.xml" ContentType="application/vnd.openxmlformats-officedocument.presentationml.slideMaster+xml"/>
  <Override PartName="/ppt/slides/slide109.xml" ContentType="application/vnd.openxmlformats-officedocument.presentationml.slide+xml"/>
  <Override PartName="/ppt/theme/theme8.xml" ContentType="application/vnd.openxmlformats-officedocument.theme+xml"/>
  <Override PartName="/ppt/slideLayouts/slideLayout223.xml" ContentType="application/vnd.openxmlformats-officedocument.presentationml.slideLayout+xml"/>
  <Override PartName="/ppt/slideLayouts/slideLayout270.xml" ContentType="application/vnd.openxmlformats-officedocument.presentationml.slideLayout+xml"/>
  <Override PartName="/ppt/slides/slide97.xml" ContentType="application/vnd.openxmlformats-officedocument.presentationml.slide+xml"/>
  <Override PartName="/ppt/slideLayouts/slideLayout149.xml" ContentType="application/vnd.openxmlformats-officedocument.presentationml.slideLayout+xml"/>
  <Override PartName="/ppt/slideLayouts/slideLayout196.xml" ContentType="application/vnd.openxmlformats-officedocument.presentationml.slideLayout+xml"/>
  <Override PartName="/ppt/slideLayouts/slideLayout201.xml" ContentType="application/vnd.openxmlformats-officedocument.presentationml.slideLayout+xml"/>
  <Override PartName="/ppt/slideLayouts/slideLayout212.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23.xml" ContentType="application/vnd.openxmlformats-officedocument.presentationml.slide+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slideLayouts/slideLayout85.xml" ContentType="application/vnd.openxmlformats-officedocument.presentationml.slideLayout+xml"/>
  <Override PartName="/ppt/slideLayouts/slideLayout96.xml" ContentType="application/vnd.openxmlformats-officedocument.presentationml.slideLayout+xml"/>
  <Override PartName="/ppt/slideLayouts/slideLayout138.xml" ContentType="application/vnd.openxmlformats-officedocument.presentationml.slideLayout+xml"/>
  <Override PartName="/ppt/slideLayouts/slideLayout185.xml" ContentType="application/vnd.openxmlformats-officedocument.presentationml.slideLayout+xml"/>
  <Override PartName="/ppt/slides/slide3.xml" ContentType="application/vnd.openxmlformats-officedocument.presentationml.slide+xml"/>
  <Override PartName="/ppt/slides/slide17.xml" ContentType="application/vnd.openxmlformats-officedocument.presentationml.slide+xml"/>
  <Override PartName="/ppt/slides/slide64.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74.xml" ContentType="application/vnd.openxmlformats-officedocument.presentationml.slideLayout+xml"/>
  <Override PartName="/ppt/slideLayouts/slideLayout116.xml" ContentType="application/vnd.openxmlformats-officedocument.presentationml.slideLayout+xml"/>
  <Override PartName="/ppt/slideLayouts/slideLayout127.xml" ContentType="application/vnd.openxmlformats-officedocument.presentationml.slideLayout+xml"/>
  <Override PartName="/ppt/slideLayouts/slideLayout163.xml" ContentType="application/vnd.openxmlformats-officedocument.presentationml.slideLayout+xml"/>
  <Override PartName="/ppt/slideLayouts/slideLayout174.xml" ContentType="application/vnd.openxmlformats-officedocument.presentationml.slideLayout+xml"/>
  <Override PartName="/ppt/notesSlides/notesSlide19.xml" ContentType="application/vnd.openxmlformats-officedocument.presentationml.notesSlide+xml"/>
  <Override PartName="/ppt/notesSlides/notesSlide66.xml" ContentType="application/vnd.openxmlformats-officedocument.presentationml.notesSlide+xml"/>
  <Override PartName="/ppt/diagrams/drawing1.xml" ContentType="application/vnd.ms-office.drawingml.diagramDrawing+xml"/>
  <Override PartName="/ppt/slides/slide53.xml" ContentType="application/vnd.openxmlformats-officedocument.presentationml.slide+xml"/>
  <Override PartName="/ppt/slideLayouts/slideLayout16.xml" ContentType="application/vnd.openxmlformats-officedocument.presentationml.slideLayout+xml"/>
  <Default Extension="jpeg" ContentType="image/jpeg"/>
  <Override PartName="/ppt/slideLayouts/slideLayout63.xml" ContentType="application/vnd.openxmlformats-officedocument.presentationml.slideLayout+xml"/>
  <Override PartName="/ppt/slideLayouts/slideLayout105.xml" ContentType="application/vnd.openxmlformats-officedocument.presentationml.slideLayout+xml"/>
  <Override PartName="/ppt/slideLayouts/slideLayout152.xml" ContentType="application/vnd.openxmlformats-officedocument.presentationml.slideLayout+xml"/>
  <Override PartName="/ppt/diagrams/quickStyle1.xml" ContentType="application/vnd.openxmlformats-officedocument.drawingml.diagramStyle+xml"/>
  <Override PartName="/ppt/notesSlides/notesSlide55.xml" ContentType="application/vnd.openxmlformats-officedocument.presentationml.notesSlide+xml"/>
  <Override PartName="/ppt/slideMasters/slideMaster25.xml" ContentType="application/vnd.openxmlformats-officedocument.presentationml.slideMaster+xml"/>
  <Override PartName="/ppt/slides/slide31.xml" ContentType="application/vnd.openxmlformats-officedocument.presentationml.slide+xml"/>
  <Override PartName="/ppt/slides/slide42.xml" ContentType="application/vnd.openxmlformats-officedocument.presentationml.slide+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141.xml" ContentType="application/vnd.openxmlformats-officedocument.presentationml.slideLayout+xml"/>
  <Override PartName="/ppt/slideLayouts/slideLayout228.xml" ContentType="application/vnd.openxmlformats-officedocument.presentationml.slideLayout+xml"/>
  <Override PartName="/ppt/slideLayouts/slideLayout239.xml" ContentType="application/vnd.openxmlformats-officedocument.presentationml.slideLayout+xml"/>
  <Override PartName="/ppt/slideLayouts/slideLayout275.xml" ContentType="application/vnd.openxmlformats-officedocument.presentationml.slideLayout+xml"/>
  <Override PartName="/ppt/slideLayouts/slideLayout286.xml" ContentType="application/vnd.openxmlformats-officedocument.presentationml.slideLayout+xml"/>
  <Override PartName="/ppt/notesSlides/notesSlide44.xml" ContentType="application/vnd.openxmlformats-officedocument.presentationml.notesSlide+xml"/>
  <Override PartName="/ppt/slideMasters/slideMaster14.xml" ContentType="application/vnd.openxmlformats-officedocument.presentationml.slideMaster+xml"/>
  <Override PartName="/ppt/slides/slide20.xml" ContentType="application/vnd.openxmlformats-officedocument.presentationml.slide+xml"/>
  <Override PartName="/ppt/slideLayouts/slideLayout30.xml" ContentType="application/vnd.openxmlformats-officedocument.presentationml.slideLayout+xml"/>
  <Override PartName="/ppt/slideLayouts/slideLayout130.xml" ContentType="application/vnd.openxmlformats-officedocument.presentationml.slideLayout+xml"/>
  <Override PartName="/ppt/slideLayouts/slideLayout217.xml" ContentType="application/vnd.openxmlformats-officedocument.presentationml.slideLayout+xml"/>
  <Override PartName="/ppt/slideLayouts/slideLayout264.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slideLayouts/slideLayout206.xml" ContentType="application/vnd.openxmlformats-officedocument.presentationml.slideLayout+xml"/>
  <Override PartName="/ppt/slideLayouts/slideLayout253.xml" ContentType="application/vnd.openxmlformats-officedocument.presentationml.slideLayout+xml"/>
  <Override PartName="/ppt/theme/theme24.xml" ContentType="application/vnd.openxmlformats-officedocument.theme+xml"/>
  <Override PartName="/ppt/notesSlides/notesSlide11.xml" ContentType="application/vnd.openxmlformats-officedocument.presentationml.notesSlide+xml"/>
  <Override PartName="/ppt/slides/slide117.xml" ContentType="application/vnd.openxmlformats-officedocument.presentationml.slide+xml"/>
  <Override PartName="/ppt/theme/theme13.xml" ContentType="application/vnd.openxmlformats-officedocument.theme+xml"/>
  <Override PartName="/ppt/slideLayouts/slideLayout179.xml" ContentType="application/vnd.openxmlformats-officedocument.presentationml.slideLayout+xml"/>
  <Override PartName="/ppt/slideLayouts/slideLayout231.xml" ContentType="application/vnd.openxmlformats-officedocument.presentationml.slideLayout+xml"/>
  <Override PartName="/ppt/slideLayouts/slideLayout242.xml" ContentType="application/vnd.openxmlformats-officedocument.presentationml.slideLayout+xml"/>
  <Override PartName="/ppt/slides/slide8.xml" ContentType="application/vnd.openxmlformats-officedocument.presentationml.slide+xml"/>
  <Override PartName="/ppt/slides/slide69.xml" ContentType="application/vnd.openxmlformats-officedocument.presentationml.slide+xml"/>
  <Override PartName="/ppt/slides/slide106.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slideLayouts/slideLayout168.xml" ContentType="application/vnd.openxmlformats-officedocument.presentationml.slideLayout+xml"/>
  <Override PartName="/ppt/slideLayouts/slideLayout220.xml" ContentType="application/vnd.openxmlformats-officedocument.presentationml.slideLayout+xml"/>
  <Override PartName="/ppt/slideMasters/slideMaster3.xml" ContentType="application/vnd.openxmlformats-officedocument.presentationml.slideMaster+xml"/>
  <Override PartName="/ppt/slides/slide58.xml" ContentType="application/vnd.openxmlformats-officedocument.presentationml.slide+xml"/>
  <Override PartName="/ppt/slideLayouts/slideLayout57.xml" ContentType="application/vnd.openxmlformats-officedocument.presentationml.slideLayout+xml"/>
  <Override PartName="/ppt/slideLayouts/slideLayout157.xml" ContentType="application/vnd.openxmlformats-officedocument.presentationml.slideLayout+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Layouts/slideLayout135.xml" ContentType="application/vnd.openxmlformats-officedocument.presentationml.slideLayout+xml"/>
  <Override PartName="/ppt/slideLayouts/slideLayout182.xml" ContentType="application/vnd.openxmlformats-officedocument.presentationml.slideLayout+xml"/>
  <Override PartName="/ppt/notesSlides/notesSlide49.xml" ContentType="application/vnd.openxmlformats-officedocument.presentationml.notesSlide+xml"/>
  <Override PartName="/ppt/slideMasters/slideMaster19.xml" ContentType="application/vnd.openxmlformats-officedocument.presentationml.slideMaster+xml"/>
  <Override PartName="/ppt/slideLayouts/slideLayout35.xml" ContentType="application/vnd.openxmlformats-officedocument.presentationml.slideLayout+xml"/>
  <Override PartName="/ppt/slideLayouts/slideLayout82.xml" ContentType="application/vnd.openxmlformats-officedocument.presentationml.slideLayout+xml"/>
  <Override PartName="/ppt/slideLayouts/slideLayout258.xml" ContentType="application/vnd.openxmlformats-officedocument.presentationml.slideLayout+xml"/>
  <Override PartName="/ppt/notesSlides/notesSlide27.xml" ContentType="application/vnd.openxmlformats-officedocument.presentationml.notesSlide+xml"/>
  <Override PartName="/ppt/slides/slide14.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60.xml" ContentType="application/vnd.openxmlformats-officedocument.presentationml.slideLayout+xml"/>
  <Override PartName="/ppt/slideLayouts/slideLayout113.xml" ContentType="application/vnd.openxmlformats-officedocument.presentationml.slideLayout+xml"/>
  <Override PartName="/ppt/slideLayouts/slideLayout160.xml" ContentType="application/vnd.openxmlformats-officedocument.presentationml.slideLayout+xml"/>
  <Override PartName="/ppt/theme/theme18.xml" ContentType="application/vnd.openxmlformats-officedocument.theme+xml"/>
  <Override PartName="/ppt/theme/themeOverride1.xml" ContentType="application/vnd.openxmlformats-officedocument.themeOverride+xml"/>
  <Override PartName="/ppt/tableStyles.xml" ContentType="application/vnd.openxmlformats-officedocument.presentationml.tableStyles+xml"/>
  <Override PartName="/ppt/slideLayouts/slideLayout236.xml" ContentType="application/vnd.openxmlformats-officedocument.presentationml.slideLayout+xml"/>
  <Override PartName="/ppt/slideLayouts/slideLayout283.xml" ContentType="application/vnd.openxmlformats-officedocument.presentationml.slideLayout+xml"/>
  <Override PartName="/ppt/notesSlides/notesSlide52.xml" ContentType="application/vnd.openxmlformats-officedocument.presentationml.notesSlide+xml"/>
  <Override PartName="/ppt/slideMasters/slideMaster22.xml" ContentType="application/vnd.openxmlformats-officedocument.presentationml.slideMaster+xml"/>
  <Override PartName="/ppt/notesSlides/notesSlide30.xml" ContentType="application/vnd.openxmlformats-officedocument.presentationml.notesSlide+xml"/>
  <Override PartName="/ppt/slides/slide99.xml" ContentType="application/vnd.openxmlformats-officedocument.presentationml.slide+xml"/>
  <Override PartName="/ppt/slideLayouts/slideLayout198.xml" ContentType="application/vnd.openxmlformats-officedocument.presentationml.slideLayout+xml"/>
  <Override PartName="/ppt/slideLayouts/slideLayout214.xml" ContentType="application/vnd.openxmlformats-officedocument.presentationml.slideLayout+xml"/>
  <Override PartName="/ppt/theme/theme21.xml" ContentType="application/vnd.openxmlformats-officedocument.theme+xml"/>
  <Override PartName="/ppt/slideLayouts/slideLayout261.xml" ContentType="application/vnd.openxmlformats-officedocument.presentationml.slideLayout+xml"/>
  <Override PartName="/ppt/diagrams/layout1.xml" ContentType="application/vnd.openxmlformats-officedocument.drawingml.diagramLayout+xml"/>
  <Override PartName="/ppt/slides/slide77.xml" ContentType="application/vnd.openxmlformats-officedocument.presentationml.slide+xml"/>
  <Override PartName="/ppt/slideLayouts/slideLayout98.xml" ContentType="application/vnd.openxmlformats-officedocument.presentationml.slideLayout+xml"/>
  <Override PartName="/ppt/slides/slide5.xml" ContentType="application/vnd.openxmlformats-officedocument.presentationml.slide+xml"/>
  <Override PartName="/ppt/slides/slide103.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76.xml" ContentType="application/vnd.openxmlformats-officedocument.presentationml.slideLayout+xml"/>
  <Override PartName="/ppt/slideLayouts/slideLayout129.xml" ContentType="application/vnd.openxmlformats-officedocument.presentationml.slideLayout+xml"/>
  <Override PartName="/ppt/slideLayouts/slideLayout176.xml" ContentType="application/vnd.openxmlformats-officedocument.presentationml.slideLayout+xml"/>
  <Override PartName="/ppt/notesSlides/notesSlide68.xml" ContentType="application/vnd.openxmlformats-officedocument.presentationml.notesSlide+xml"/>
  <Override PartName="/ppt/slides/slide55.xml" ContentType="application/vnd.openxmlformats-officedocument.presentationml.slide+xml"/>
  <Override PartName="/ppt/slideLayouts/slideLayout107.xml" ContentType="application/vnd.openxmlformats-officedocument.presentationml.slideLayout+xml"/>
  <Override PartName="/ppt/slideLayouts/slideLayout154.xml" ContentType="application/vnd.openxmlformats-officedocument.presentationml.slideLayout+xml"/>
  <Override PartName="/ppt/slides/slide33.xml" ContentType="application/vnd.openxmlformats-officedocument.presentationml.slide+xml"/>
  <Override PartName="/ppt/slides/slide80.xml" ContentType="application/vnd.openxmlformats-officedocument.presentationml.slide+xml"/>
  <Override PartName="/ppt/slideLayouts/slideLayout54.xml" ContentType="application/vnd.openxmlformats-officedocument.presentationml.slideLayout+xml"/>
  <Override PartName="/ppt/slideLayouts/slideLayout277.xml" ContentType="application/vnd.openxmlformats-officedocument.presentationml.slideLayout+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Masters/slideMaster16.xml" ContentType="application/vnd.openxmlformats-officedocument.presentationml.slideMaster+xml"/>
  <Override PartName="/ppt/slideLayouts/slideLayout32.xml" ContentType="application/vnd.openxmlformats-officedocument.presentationml.slideLayout+xml"/>
  <Override PartName="/ppt/slideLayouts/slideLayout132.xml" ContentType="application/vnd.openxmlformats-officedocument.presentationml.slideLayout+xml"/>
  <Override PartName="/ppt/notesSlides/notesSlide24.xml" ContentType="application/vnd.openxmlformats-officedocument.presentationml.notesSlide+xml"/>
  <Override PartName="/ppt/notesSlides/notesSlide71.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Layouts/slideLayout110.xml" ContentType="application/vnd.openxmlformats-officedocument.presentationml.slideLayout+xml"/>
  <Override PartName="/ppt/slideLayouts/slideLayout208.xml" ContentType="application/vnd.openxmlformats-officedocument.presentationml.slideLayout+xml"/>
  <Override PartName="/ppt/slideLayouts/slideLayout255.xml" ContentType="application/vnd.openxmlformats-officedocument.presentationml.slideLayout+xml"/>
  <Override PartName="/ppt/slides/slide119.xml" ContentType="application/vnd.openxmlformats-officedocument.presentationml.slide+xml"/>
  <Override PartName="/ppt/slideLayouts/slideLayout10.xml" ContentType="application/vnd.openxmlformats-officedocument.presentationml.slideLayout+xml"/>
  <Override PartName="/ppt/theme/theme15.xml" ContentType="application/vnd.openxmlformats-officedocument.theme+xml"/>
  <Override PartName="/ppt/slideLayouts/slideLayout233.xml" ContentType="application/vnd.openxmlformats-officedocument.presentationml.slideLayout+xml"/>
  <Override PartName="/ppt/slideLayouts/slideLayout280.xml" ContentType="application/vnd.openxmlformats-officedocument.presentationml.slideLayout+xml"/>
  <Override PartName="/ppt/slides/slide49.xml" ContentType="application/vnd.openxmlformats-officedocument.presentationml.slide+xml"/>
  <Override PartName="/ppt/slides/slide96.xml" ContentType="application/vnd.openxmlformats-officedocument.presentationml.slide+xml"/>
  <Override PartName="/ppt/theme/theme7.xml" ContentType="application/vnd.openxmlformats-officedocument.theme+xml"/>
  <Override PartName="/ppt/slideLayouts/slideLayout211.xml" ContentType="application/vnd.openxmlformats-officedocument.presentationml.slideLayout+xml"/>
  <Override PartName="/ppt/slides/slide122.xml" ContentType="application/vnd.openxmlformats-officedocument.presentationml.slide+xml"/>
  <Override PartName="/ppt/slideLayouts/slideLayout48.xml" ContentType="application/vnd.openxmlformats-officedocument.presentationml.slideLayout+xml"/>
  <Override PartName="/ppt/slideLayouts/slideLayout95.xml" ContentType="application/vnd.openxmlformats-officedocument.presentationml.slideLayout+xml"/>
  <Override PartName="/ppt/slideLayouts/slideLayout148.xml" ContentType="application/vnd.openxmlformats-officedocument.presentationml.slideLayout+xml"/>
  <Override PartName="/ppt/slideLayouts/slideLayout195.xml" ContentType="application/vnd.openxmlformats-officedocument.presentationml.slideLayout+xml"/>
  <Override PartName="/ppt/slides/slide27.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Layouts/slideLayout126.xml" ContentType="application/vnd.openxmlformats-officedocument.presentationml.slideLayout+xml"/>
  <Override PartName="/ppt/slideLayouts/slideLayout173.xml" ContentType="application/vnd.openxmlformats-officedocument.presentationml.slideLayout+xml"/>
  <Override PartName="/ppt/slides/slide2.xml" ContentType="application/vnd.openxmlformats-officedocument.presentationml.slide+xml"/>
  <Override PartName="/ppt/slides/slide52.xml" ContentType="application/vnd.openxmlformats-officedocument.presentationml.slide+xml"/>
  <Override PartName="/ppt/slides/slide100.xml" ContentType="application/vnd.openxmlformats-officedocument.presentationml.slide+xml"/>
  <Override PartName="/ppt/slideLayouts/slideLayout26.xml" ContentType="application/vnd.openxmlformats-officedocument.presentationml.slideLayout+xml"/>
  <Override PartName="/ppt/slideLayouts/slideLayout73.xml" ContentType="application/vnd.openxmlformats-officedocument.presentationml.slideLayout+xml"/>
  <Override PartName="/ppt/slideLayouts/slideLayout249.xml" ContentType="application/vnd.openxmlformats-officedocument.presentationml.slideLayout+xml"/>
  <Override PartName="/ppt/slideLayouts/slideLayout296.xml" ContentType="application/vnd.openxmlformats-officedocument.presentationml.slideLayout+xml"/>
  <Override PartName="/ppt/notesSlides/notesSlide18.xml" ContentType="application/vnd.openxmlformats-officedocument.presentationml.notesSlide+xml"/>
  <Override PartName="/ppt/notesSlides/notesSlide65.xml" ContentType="application/vnd.openxmlformats-officedocument.presentationml.notesSlide+xml"/>
  <Override PartName="/ppt/slideLayouts/slideLayout51.xml" ContentType="application/vnd.openxmlformats-officedocument.presentationml.slideLayout+xml"/>
  <Override PartName="/ppt/slideLayouts/slideLayout104.xml" ContentType="application/vnd.openxmlformats-officedocument.presentationml.slideLayout+xml"/>
  <Override PartName="/ppt/slideLayouts/slideLayout151.xml" ContentType="application/vnd.openxmlformats-officedocument.presentationml.slideLayout+xml"/>
  <Override PartName="/ppt/notesSlides/notesSlide43.xml" ContentType="application/vnd.openxmlformats-officedocument.presentationml.notesSlide+xml"/>
  <Override PartName="/ppt/slides/slide30.xml" ContentType="application/vnd.openxmlformats-officedocument.presentationml.slide+xml"/>
  <Override PartName="/ppt/slideLayouts/slideLayout227.xml" ContentType="application/vnd.openxmlformats-officedocument.presentationml.slideLayout+xml"/>
  <Override PartName="/ppt/slideLayouts/slideLayout274.xml" ContentType="application/vnd.openxmlformats-officedocument.presentationml.slideLayout+xml"/>
  <Override PartName="/ppt/slideMasters/slideMaster13.xml" ContentType="application/vnd.openxmlformats-officedocument.presentationml.slideMaster+xml"/>
  <Override PartName="/ppt/slideLayouts/slideLayout205.xml" ContentType="application/vnd.openxmlformats-officedocument.presentationml.slideLayout+xml"/>
  <Override PartName="/ppt/slideLayouts/slideLayout252.xml" ContentType="application/vnd.openxmlformats-officedocument.presentationml.slideLayout+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Layouts/slideLayout89.xml" ContentType="application/vnd.openxmlformats-officedocument.presentationml.slideLayout+xml"/>
  <Override PartName="/ppt/theme/theme12.xml" ContentType="application/vnd.openxmlformats-officedocument.theme+xml"/>
  <Override PartName="/ppt/slideLayouts/slideLayout189.xml" ContentType="application/vnd.openxmlformats-officedocument.presentationml.slideLayout+xml"/>
  <Override PartName="/ppt/slides/slide68.xml" ContentType="application/vnd.openxmlformats-officedocument.presentationml.slide+xml"/>
  <Override PartName="/ppt/slides/slide116.xml" ContentType="application/vnd.openxmlformats-officedocument.presentationml.slide+xml"/>
  <Override PartName="/ppt/slideLayouts/slideLayout230.xml" ContentType="application/vnd.openxmlformats-officedocument.presentationml.slideLayout+xml"/>
  <Override PartName="/ppt/theme/theme4.xml" ContentType="application/vnd.openxmlformats-officedocument.theme+xml"/>
  <Override PartName="/ppt/slideLayouts/slideLayout67.xml" ContentType="application/vnd.openxmlformats-officedocument.presentationml.slideLayout+xml"/>
  <Override PartName="/ppt/slideLayouts/slideLayout167.xml" ContentType="application/vnd.openxmlformats-officedocument.presentationml.slideLayout+xml"/>
  <Override PartName="/ppt/notesSlides/notesSlide59.xml" ContentType="application/vnd.openxmlformats-officedocument.presentationml.notesSlide+xml"/>
  <Override PartName="/ppt/slides/slide46.xml" ContentType="application/vnd.openxmlformats-officedocument.presentationml.slide+xml"/>
  <Override PartName="/ppt/slides/slide93.xml" ContentType="application/vnd.openxmlformats-officedocument.presentationml.slide+xml"/>
  <Override PartName="/ppt/slideLayouts/slideLayout45.xml" ContentType="application/vnd.openxmlformats-officedocument.presentationml.slideLayout+xml"/>
  <Override PartName="/ppt/slideLayouts/slideLayout145.xml" ContentType="application/vnd.openxmlformats-officedocument.presentationml.slideLayout+xml"/>
  <Override PartName="/ppt/slideLayouts/slideLayout192.xml" ContentType="application/vnd.openxmlformats-officedocument.presentationml.slideLayout+xml"/>
  <Override PartName="/ppt/slides/slide24.xml" ContentType="application/vnd.openxmlformats-officedocument.presentationml.slide+xml"/>
  <Override PartName="/ppt/slides/slide71.xml" ContentType="application/vnd.openxmlformats-officedocument.presentationml.slide+xml"/>
  <Override PartName="/ppt/slideLayouts/slideLayout92.xml" ContentType="application/vnd.openxmlformats-officedocument.presentationml.slideLayout+xml"/>
  <Override PartName="/ppt/slideLayouts/slideLayout268.xml" ContentType="application/vnd.openxmlformats-officedocument.presentationml.slideLayout+xml"/>
  <Override PartName="/ppt/notesSlides/notesSlide37.xml" ContentType="application/vnd.openxmlformats-officedocument.presentationml.notes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70.xml" ContentType="application/vnd.openxmlformats-officedocument.presentationml.slideLayout+xml"/>
  <Override PartName="/ppt/slideLayouts/slideLayout123.xml" ContentType="application/vnd.openxmlformats-officedocument.presentationml.slideLayout+xml"/>
  <Override PartName="/ppt/slideLayouts/slideLayout170.xml" ContentType="application/vnd.openxmlformats-officedocument.presentationml.slideLayout+xml"/>
  <Default Extension="wav" ContentType="audio/wav"/>
  <Override PartName="/ppt/notesSlides/notesSlide15.xml" ContentType="application/vnd.openxmlformats-officedocument.presentationml.notesSlide+xml"/>
  <Override PartName="/ppt/notesSlides/notesSlide62.xml" ContentType="application/vnd.openxmlformats-officedocument.presentationml.notesSlide+xml"/>
  <Override PartName="/ppt/slideLayouts/slideLayout101.xml" ContentType="application/vnd.openxmlformats-officedocument.presentationml.slideLayout+xml"/>
  <Override PartName="/ppt/slideLayouts/slideLayout246.xml" ContentType="application/vnd.openxmlformats-officedocument.presentationml.slideLayout+xml"/>
  <Override PartName="/ppt/slideLayouts/slideLayout293.xml" ContentType="application/vnd.openxmlformats-officedocument.presentationml.slideLayout+xml"/>
  <Override PartName="/ppt/slideLayouts/slideLayout224.xml" ContentType="application/vnd.openxmlformats-officedocument.presentationml.slideLayout+xml"/>
  <Override PartName="/ppt/slideLayouts/slideLayout271.xml" ContentType="application/vnd.openxmlformats-officedocument.presentationml.slideLayout+xml"/>
  <Override PartName="/ppt/notesSlides/notesSlide40.xml" ContentType="application/vnd.openxmlformats-officedocument.presentationml.notesSlide+xml"/>
  <Override PartName="/ppt/slideMasters/slideMaster7.xml" ContentType="application/vnd.openxmlformats-officedocument.presentationml.slideMaster+xml"/>
  <Override PartName="/ppt/slideMasters/slideMaster10.xml" ContentType="application/vnd.openxmlformats-officedocument.presentationml.slideMaster+xml"/>
  <Override PartName="/ppt/notesSlides/notesSlide6.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96" r:id="rId3"/>
    <p:sldMasterId id="2147483723" r:id="rId4"/>
    <p:sldMasterId id="2147483732" r:id="rId5"/>
    <p:sldMasterId id="2147483741" r:id="rId6"/>
    <p:sldMasterId id="2147483753" r:id="rId7"/>
    <p:sldMasterId id="2147483774" r:id="rId8"/>
    <p:sldMasterId id="2147483783" r:id="rId9"/>
    <p:sldMasterId id="2147483799" r:id="rId10"/>
    <p:sldMasterId id="2147483815" r:id="rId11"/>
    <p:sldMasterId id="2147483847" r:id="rId12"/>
    <p:sldMasterId id="2147483863" r:id="rId13"/>
    <p:sldMasterId id="2147483879" r:id="rId14"/>
    <p:sldMasterId id="2147483895" r:id="rId15"/>
    <p:sldMasterId id="2147483911" r:id="rId16"/>
    <p:sldMasterId id="2147483920" r:id="rId17"/>
    <p:sldMasterId id="2147483936" r:id="rId18"/>
    <p:sldMasterId id="2147483952" r:id="rId19"/>
    <p:sldMasterId id="2147483964" r:id="rId20"/>
    <p:sldMasterId id="2147483988" r:id="rId21"/>
    <p:sldMasterId id="2147484000" r:id="rId22"/>
    <p:sldMasterId id="2147484012" r:id="rId23"/>
    <p:sldMasterId id="2147484024" r:id="rId24"/>
    <p:sldMasterId id="2147484036" r:id="rId25"/>
  </p:sldMasterIdLst>
  <p:notesMasterIdLst>
    <p:notesMasterId r:id="rId150"/>
  </p:notesMasterIdLst>
  <p:sldIdLst>
    <p:sldId id="256" r:id="rId26"/>
    <p:sldId id="272" r:id="rId27"/>
    <p:sldId id="274" r:id="rId28"/>
    <p:sldId id="257" r:id="rId29"/>
    <p:sldId id="259" r:id="rId30"/>
    <p:sldId id="258" r:id="rId31"/>
    <p:sldId id="260" r:id="rId32"/>
    <p:sldId id="261" r:id="rId33"/>
    <p:sldId id="263" r:id="rId34"/>
    <p:sldId id="265" r:id="rId35"/>
    <p:sldId id="266" r:id="rId36"/>
    <p:sldId id="268" r:id="rId37"/>
    <p:sldId id="386" r:id="rId38"/>
    <p:sldId id="270" r:id="rId39"/>
    <p:sldId id="271" r:id="rId40"/>
    <p:sldId id="277" r:id="rId41"/>
    <p:sldId id="380" r:id="rId42"/>
    <p:sldId id="279" r:id="rId43"/>
    <p:sldId id="281" r:id="rId44"/>
    <p:sldId id="384" r:id="rId45"/>
    <p:sldId id="383" r:id="rId46"/>
    <p:sldId id="385" r:id="rId47"/>
    <p:sldId id="381" r:id="rId48"/>
    <p:sldId id="382" r:id="rId49"/>
    <p:sldId id="287" r:id="rId50"/>
    <p:sldId id="290" r:id="rId51"/>
    <p:sldId id="422" r:id="rId52"/>
    <p:sldId id="423" r:id="rId53"/>
    <p:sldId id="424" r:id="rId54"/>
    <p:sldId id="425" r:id="rId55"/>
    <p:sldId id="426" r:id="rId56"/>
    <p:sldId id="427" r:id="rId57"/>
    <p:sldId id="428" r:id="rId58"/>
    <p:sldId id="429" r:id="rId59"/>
    <p:sldId id="291" r:id="rId60"/>
    <p:sldId id="292" r:id="rId61"/>
    <p:sldId id="293" r:id="rId62"/>
    <p:sldId id="431" r:id="rId63"/>
    <p:sldId id="432" r:id="rId64"/>
    <p:sldId id="433" r:id="rId65"/>
    <p:sldId id="434" r:id="rId66"/>
    <p:sldId id="435" r:id="rId67"/>
    <p:sldId id="436" r:id="rId68"/>
    <p:sldId id="437" r:id="rId69"/>
    <p:sldId id="438" r:id="rId70"/>
    <p:sldId id="439" r:id="rId71"/>
    <p:sldId id="440" r:id="rId72"/>
    <p:sldId id="441" r:id="rId73"/>
    <p:sldId id="442" r:id="rId74"/>
    <p:sldId id="294" r:id="rId75"/>
    <p:sldId id="296" r:id="rId76"/>
    <p:sldId id="297" r:id="rId77"/>
    <p:sldId id="430" r:id="rId78"/>
    <p:sldId id="443" r:id="rId79"/>
    <p:sldId id="444" r:id="rId80"/>
    <p:sldId id="445" r:id="rId81"/>
    <p:sldId id="446" r:id="rId82"/>
    <p:sldId id="315" r:id="rId83"/>
    <p:sldId id="314" r:id="rId84"/>
    <p:sldId id="317" r:id="rId85"/>
    <p:sldId id="318" r:id="rId86"/>
    <p:sldId id="319" r:id="rId87"/>
    <p:sldId id="320" r:id="rId88"/>
    <p:sldId id="321" r:id="rId89"/>
    <p:sldId id="322" r:id="rId90"/>
    <p:sldId id="323" r:id="rId91"/>
    <p:sldId id="324" r:id="rId92"/>
    <p:sldId id="335" r:id="rId93"/>
    <p:sldId id="341" r:id="rId94"/>
    <p:sldId id="342" r:id="rId95"/>
    <p:sldId id="343" r:id="rId96"/>
    <p:sldId id="344" r:id="rId97"/>
    <p:sldId id="345" r:id="rId98"/>
    <p:sldId id="346" r:id="rId99"/>
    <p:sldId id="347" r:id="rId100"/>
    <p:sldId id="348" r:id="rId101"/>
    <p:sldId id="349" r:id="rId102"/>
    <p:sldId id="350" r:id="rId103"/>
    <p:sldId id="351" r:id="rId104"/>
    <p:sldId id="352" r:id="rId105"/>
    <p:sldId id="353" r:id="rId106"/>
    <p:sldId id="354" r:id="rId107"/>
    <p:sldId id="355" r:id="rId108"/>
    <p:sldId id="356" r:id="rId109"/>
    <p:sldId id="357" r:id="rId110"/>
    <p:sldId id="358" r:id="rId111"/>
    <p:sldId id="359" r:id="rId112"/>
    <p:sldId id="405" r:id="rId113"/>
    <p:sldId id="406" r:id="rId114"/>
    <p:sldId id="360" r:id="rId115"/>
    <p:sldId id="361" r:id="rId116"/>
    <p:sldId id="407" r:id="rId117"/>
    <p:sldId id="362" r:id="rId118"/>
    <p:sldId id="363" r:id="rId119"/>
    <p:sldId id="408" r:id="rId120"/>
    <p:sldId id="364" r:id="rId121"/>
    <p:sldId id="409" r:id="rId122"/>
    <p:sldId id="365" r:id="rId123"/>
    <p:sldId id="410" r:id="rId124"/>
    <p:sldId id="366" r:id="rId125"/>
    <p:sldId id="411" r:id="rId126"/>
    <p:sldId id="367" r:id="rId127"/>
    <p:sldId id="368" r:id="rId128"/>
    <p:sldId id="412" r:id="rId129"/>
    <p:sldId id="369" r:id="rId130"/>
    <p:sldId id="413" r:id="rId131"/>
    <p:sldId id="370" r:id="rId132"/>
    <p:sldId id="414" r:id="rId133"/>
    <p:sldId id="371" r:id="rId134"/>
    <p:sldId id="415" r:id="rId135"/>
    <p:sldId id="394" r:id="rId136"/>
    <p:sldId id="419" r:id="rId137"/>
    <p:sldId id="420" r:id="rId138"/>
    <p:sldId id="417" r:id="rId139"/>
    <p:sldId id="418" r:id="rId140"/>
    <p:sldId id="391" r:id="rId141"/>
    <p:sldId id="388" r:id="rId142"/>
    <p:sldId id="399" r:id="rId143"/>
    <p:sldId id="402" r:id="rId144"/>
    <p:sldId id="396" r:id="rId145"/>
    <p:sldId id="398" r:id="rId146"/>
    <p:sldId id="400" r:id="rId147"/>
    <p:sldId id="397" r:id="rId148"/>
    <p:sldId id="378" r:id="rId149"/>
  </p:sldIdLst>
  <p:sldSz cx="9144000" cy="6858000" type="screen4x3"/>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6633"/>
    <a:srgbClr val="CC3399"/>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vertBarState="maximized">
    <p:restoredLeft sz="13382" autoAdjust="0"/>
    <p:restoredTop sz="94671" autoAdjust="0"/>
  </p:normalViewPr>
  <p:slideViewPr>
    <p:cSldViewPr>
      <p:cViewPr>
        <p:scale>
          <a:sx n="91" d="100"/>
          <a:sy n="91" d="100"/>
        </p:scale>
        <p:origin x="-528"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1.xml"/><Relationship Id="rId117" Type="http://schemas.openxmlformats.org/officeDocument/2006/relationships/slide" Target="slides/slide92.xml"/><Relationship Id="rId21" Type="http://schemas.openxmlformats.org/officeDocument/2006/relationships/slideMaster" Target="slideMasters/slideMaster21.xml"/><Relationship Id="rId42" Type="http://schemas.openxmlformats.org/officeDocument/2006/relationships/slide" Target="slides/slide17.xml"/><Relationship Id="rId47" Type="http://schemas.openxmlformats.org/officeDocument/2006/relationships/slide" Target="slides/slide22.xml"/><Relationship Id="rId63" Type="http://schemas.openxmlformats.org/officeDocument/2006/relationships/slide" Target="slides/slide38.xml"/><Relationship Id="rId68" Type="http://schemas.openxmlformats.org/officeDocument/2006/relationships/slide" Target="slides/slide43.xml"/><Relationship Id="rId84" Type="http://schemas.openxmlformats.org/officeDocument/2006/relationships/slide" Target="slides/slide59.xml"/><Relationship Id="rId89" Type="http://schemas.openxmlformats.org/officeDocument/2006/relationships/slide" Target="slides/slide64.xml"/><Relationship Id="rId112" Type="http://schemas.openxmlformats.org/officeDocument/2006/relationships/slide" Target="slides/slide87.xml"/><Relationship Id="rId133" Type="http://schemas.openxmlformats.org/officeDocument/2006/relationships/slide" Target="slides/slide108.xml"/><Relationship Id="rId138" Type="http://schemas.openxmlformats.org/officeDocument/2006/relationships/slide" Target="slides/slide113.xml"/><Relationship Id="rId154" Type="http://schemas.openxmlformats.org/officeDocument/2006/relationships/tableStyles" Target="tableStyles.xml"/><Relationship Id="rId16" Type="http://schemas.openxmlformats.org/officeDocument/2006/relationships/slideMaster" Target="slideMasters/slideMaster16.xml"/><Relationship Id="rId107" Type="http://schemas.openxmlformats.org/officeDocument/2006/relationships/slide" Target="slides/slide82.xml"/><Relationship Id="rId11" Type="http://schemas.openxmlformats.org/officeDocument/2006/relationships/slideMaster" Target="slideMasters/slideMaster11.xml"/><Relationship Id="rId32" Type="http://schemas.openxmlformats.org/officeDocument/2006/relationships/slide" Target="slides/slide7.xml"/><Relationship Id="rId37" Type="http://schemas.openxmlformats.org/officeDocument/2006/relationships/slide" Target="slides/slide12.xml"/><Relationship Id="rId53" Type="http://schemas.openxmlformats.org/officeDocument/2006/relationships/slide" Target="slides/slide28.xml"/><Relationship Id="rId58" Type="http://schemas.openxmlformats.org/officeDocument/2006/relationships/slide" Target="slides/slide33.xml"/><Relationship Id="rId74" Type="http://schemas.openxmlformats.org/officeDocument/2006/relationships/slide" Target="slides/slide49.xml"/><Relationship Id="rId79" Type="http://schemas.openxmlformats.org/officeDocument/2006/relationships/slide" Target="slides/slide54.xml"/><Relationship Id="rId102" Type="http://schemas.openxmlformats.org/officeDocument/2006/relationships/slide" Target="slides/slide77.xml"/><Relationship Id="rId123" Type="http://schemas.openxmlformats.org/officeDocument/2006/relationships/slide" Target="slides/slide98.xml"/><Relationship Id="rId128" Type="http://schemas.openxmlformats.org/officeDocument/2006/relationships/slide" Target="slides/slide103.xml"/><Relationship Id="rId144" Type="http://schemas.openxmlformats.org/officeDocument/2006/relationships/slide" Target="slides/slide119.xml"/><Relationship Id="rId149" Type="http://schemas.openxmlformats.org/officeDocument/2006/relationships/slide" Target="slides/slide124.xml"/><Relationship Id="rId5" Type="http://schemas.openxmlformats.org/officeDocument/2006/relationships/slideMaster" Target="slideMasters/slideMaster5.xml"/><Relationship Id="rId90" Type="http://schemas.openxmlformats.org/officeDocument/2006/relationships/slide" Target="slides/slide65.xml"/><Relationship Id="rId95" Type="http://schemas.openxmlformats.org/officeDocument/2006/relationships/slide" Target="slides/slide70.xml"/><Relationship Id="rId22" Type="http://schemas.openxmlformats.org/officeDocument/2006/relationships/slideMaster" Target="slideMasters/slideMaster22.xml"/><Relationship Id="rId27" Type="http://schemas.openxmlformats.org/officeDocument/2006/relationships/slide" Target="slides/slide2.xml"/><Relationship Id="rId43" Type="http://schemas.openxmlformats.org/officeDocument/2006/relationships/slide" Target="slides/slide18.xml"/><Relationship Id="rId48" Type="http://schemas.openxmlformats.org/officeDocument/2006/relationships/slide" Target="slides/slide23.xml"/><Relationship Id="rId64" Type="http://schemas.openxmlformats.org/officeDocument/2006/relationships/slide" Target="slides/slide39.xml"/><Relationship Id="rId69" Type="http://schemas.openxmlformats.org/officeDocument/2006/relationships/slide" Target="slides/slide44.xml"/><Relationship Id="rId113" Type="http://schemas.openxmlformats.org/officeDocument/2006/relationships/slide" Target="slides/slide88.xml"/><Relationship Id="rId118" Type="http://schemas.openxmlformats.org/officeDocument/2006/relationships/slide" Target="slides/slide93.xml"/><Relationship Id="rId134" Type="http://schemas.openxmlformats.org/officeDocument/2006/relationships/slide" Target="slides/slide109.xml"/><Relationship Id="rId139" Type="http://schemas.openxmlformats.org/officeDocument/2006/relationships/slide" Target="slides/slide114.xml"/><Relationship Id="rId80" Type="http://schemas.openxmlformats.org/officeDocument/2006/relationships/slide" Target="slides/slide55.xml"/><Relationship Id="rId85" Type="http://schemas.openxmlformats.org/officeDocument/2006/relationships/slide" Target="slides/slide60.xml"/><Relationship Id="rId150" Type="http://schemas.openxmlformats.org/officeDocument/2006/relationships/notesMaster" Target="notesMasters/notesMaster1.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 Target="slides/slide8.xml"/><Relationship Id="rId38" Type="http://schemas.openxmlformats.org/officeDocument/2006/relationships/slide" Target="slides/slide13.xml"/><Relationship Id="rId46" Type="http://schemas.openxmlformats.org/officeDocument/2006/relationships/slide" Target="slides/slide21.xml"/><Relationship Id="rId59" Type="http://schemas.openxmlformats.org/officeDocument/2006/relationships/slide" Target="slides/slide34.xml"/><Relationship Id="rId67" Type="http://schemas.openxmlformats.org/officeDocument/2006/relationships/slide" Target="slides/slide42.xml"/><Relationship Id="rId103" Type="http://schemas.openxmlformats.org/officeDocument/2006/relationships/slide" Target="slides/slide78.xml"/><Relationship Id="rId108" Type="http://schemas.openxmlformats.org/officeDocument/2006/relationships/slide" Target="slides/slide83.xml"/><Relationship Id="rId116" Type="http://schemas.openxmlformats.org/officeDocument/2006/relationships/slide" Target="slides/slide91.xml"/><Relationship Id="rId124" Type="http://schemas.openxmlformats.org/officeDocument/2006/relationships/slide" Target="slides/slide99.xml"/><Relationship Id="rId129" Type="http://schemas.openxmlformats.org/officeDocument/2006/relationships/slide" Target="slides/slide104.xml"/><Relationship Id="rId137" Type="http://schemas.openxmlformats.org/officeDocument/2006/relationships/slide" Target="slides/slide112.xml"/><Relationship Id="rId20" Type="http://schemas.openxmlformats.org/officeDocument/2006/relationships/slideMaster" Target="slideMasters/slideMaster20.xml"/><Relationship Id="rId41" Type="http://schemas.openxmlformats.org/officeDocument/2006/relationships/slide" Target="slides/slide16.xml"/><Relationship Id="rId54" Type="http://schemas.openxmlformats.org/officeDocument/2006/relationships/slide" Target="slides/slide29.xml"/><Relationship Id="rId62" Type="http://schemas.openxmlformats.org/officeDocument/2006/relationships/slide" Target="slides/slide37.xml"/><Relationship Id="rId70" Type="http://schemas.openxmlformats.org/officeDocument/2006/relationships/slide" Target="slides/slide45.xml"/><Relationship Id="rId75" Type="http://schemas.openxmlformats.org/officeDocument/2006/relationships/slide" Target="slides/slide50.xml"/><Relationship Id="rId83" Type="http://schemas.openxmlformats.org/officeDocument/2006/relationships/slide" Target="slides/slide58.xml"/><Relationship Id="rId88" Type="http://schemas.openxmlformats.org/officeDocument/2006/relationships/slide" Target="slides/slide63.xml"/><Relationship Id="rId91" Type="http://schemas.openxmlformats.org/officeDocument/2006/relationships/slide" Target="slides/slide66.xml"/><Relationship Id="rId96" Type="http://schemas.openxmlformats.org/officeDocument/2006/relationships/slide" Target="slides/slide71.xml"/><Relationship Id="rId111" Type="http://schemas.openxmlformats.org/officeDocument/2006/relationships/slide" Target="slides/slide86.xml"/><Relationship Id="rId132" Type="http://schemas.openxmlformats.org/officeDocument/2006/relationships/slide" Target="slides/slide107.xml"/><Relationship Id="rId140" Type="http://schemas.openxmlformats.org/officeDocument/2006/relationships/slide" Target="slides/slide115.xml"/><Relationship Id="rId145" Type="http://schemas.openxmlformats.org/officeDocument/2006/relationships/slide" Target="slides/slide120.xml"/><Relationship Id="rId15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 Target="slides/slide3.xml"/><Relationship Id="rId36" Type="http://schemas.openxmlformats.org/officeDocument/2006/relationships/slide" Target="slides/slide11.xml"/><Relationship Id="rId49" Type="http://schemas.openxmlformats.org/officeDocument/2006/relationships/slide" Target="slides/slide24.xml"/><Relationship Id="rId57" Type="http://schemas.openxmlformats.org/officeDocument/2006/relationships/slide" Target="slides/slide32.xml"/><Relationship Id="rId106" Type="http://schemas.openxmlformats.org/officeDocument/2006/relationships/slide" Target="slides/slide81.xml"/><Relationship Id="rId114" Type="http://schemas.openxmlformats.org/officeDocument/2006/relationships/slide" Target="slides/slide89.xml"/><Relationship Id="rId119" Type="http://schemas.openxmlformats.org/officeDocument/2006/relationships/slide" Target="slides/slide94.xml"/><Relationship Id="rId127" Type="http://schemas.openxmlformats.org/officeDocument/2006/relationships/slide" Target="slides/slide102.xml"/><Relationship Id="rId10" Type="http://schemas.openxmlformats.org/officeDocument/2006/relationships/slideMaster" Target="slideMasters/slideMaster10.xml"/><Relationship Id="rId31" Type="http://schemas.openxmlformats.org/officeDocument/2006/relationships/slide" Target="slides/slide6.xml"/><Relationship Id="rId44" Type="http://schemas.openxmlformats.org/officeDocument/2006/relationships/slide" Target="slides/slide19.xml"/><Relationship Id="rId52" Type="http://schemas.openxmlformats.org/officeDocument/2006/relationships/slide" Target="slides/slide27.xml"/><Relationship Id="rId60" Type="http://schemas.openxmlformats.org/officeDocument/2006/relationships/slide" Target="slides/slide35.xml"/><Relationship Id="rId65" Type="http://schemas.openxmlformats.org/officeDocument/2006/relationships/slide" Target="slides/slide40.xml"/><Relationship Id="rId73" Type="http://schemas.openxmlformats.org/officeDocument/2006/relationships/slide" Target="slides/slide48.xml"/><Relationship Id="rId78" Type="http://schemas.openxmlformats.org/officeDocument/2006/relationships/slide" Target="slides/slide53.xml"/><Relationship Id="rId81" Type="http://schemas.openxmlformats.org/officeDocument/2006/relationships/slide" Target="slides/slide56.xml"/><Relationship Id="rId86" Type="http://schemas.openxmlformats.org/officeDocument/2006/relationships/slide" Target="slides/slide61.xml"/><Relationship Id="rId94" Type="http://schemas.openxmlformats.org/officeDocument/2006/relationships/slide" Target="slides/slide69.xml"/><Relationship Id="rId99" Type="http://schemas.openxmlformats.org/officeDocument/2006/relationships/slide" Target="slides/slide74.xml"/><Relationship Id="rId101" Type="http://schemas.openxmlformats.org/officeDocument/2006/relationships/slide" Target="slides/slide76.xml"/><Relationship Id="rId122" Type="http://schemas.openxmlformats.org/officeDocument/2006/relationships/slide" Target="slides/slide97.xml"/><Relationship Id="rId130" Type="http://schemas.openxmlformats.org/officeDocument/2006/relationships/slide" Target="slides/slide105.xml"/><Relationship Id="rId135" Type="http://schemas.openxmlformats.org/officeDocument/2006/relationships/slide" Target="slides/slide110.xml"/><Relationship Id="rId143" Type="http://schemas.openxmlformats.org/officeDocument/2006/relationships/slide" Target="slides/slide118.xml"/><Relationship Id="rId148" Type="http://schemas.openxmlformats.org/officeDocument/2006/relationships/slide" Target="slides/slide123.xml"/><Relationship Id="rId15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4.xml"/><Relationship Id="rId109" Type="http://schemas.openxmlformats.org/officeDocument/2006/relationships/slide" Target="slides/slide84.xml"/><Relationship Id="rId34" Type="http://schemas.openxmlformats.org/officeDocument/2006/relationships/slide" Target="slides/slide9.xml"/><Relationship Id="rId50" Type="http://schemas.openxmlformats.org/officeDocument/2006/relationships/slide" Target="slides/slide25.xml"/><Relationship Id="rId55" Type="http://schemas.openxmlformats.org/officeDocument/2006/relationships/slide" Target="slides/slide30.xml"/><Relationship Id="rId76" Type="http://schemas.openxmlformats.org/officeDocument/2006/relationships/slide" Target="slides/slide51.xml"/><Relationship Id="rId97" Type="http://schemas.openxmlformats.org/officeDocument/2006/relationships/slide" Target="slides/slide72.xml"/><Relationship Id="rId104" Type="http://schemas.openxmlformats.org/officeDocument/2006/relationships/slide" Target="slides/slide79.xml"/><Relationship Id="rId120" Type="http://schemas.openxmlformats.org/officeDocument/2006/relationships/slide" Target="slides/slide95.xml"/><Relationship Id="rId125" Type="http://schemas.openxmlformats.org/officeDocument/2006/relationships/slide" Target="slides/slide100.xml"/><Relationship Id="rId141" Type="http://schemas.openxmlformats.org/officeDocument/2006/relationships/slide" Target="slides/slide116.xml"/><Relationship Id="rId146" Type="http://schemas.openxmlformats.org/officeDocument/2006/relationships/slide" Target="slides/slide121.xml"/><Relationship Id="rId7" Type="http://schemas.openxmlformats.org/officeDocument/2006/relationships/slideMaster" Target="slideMasters/slideMaster7.xml"/><Relationship Id="rId71" Type="http://schemas.openxmlformats.org/officeDocument/2006/relationships/slide" Target="slides/slide46.xml"/><Relationship Id="rId92" Type="http://schemas.openxmlformats.org/officeDocument/2006/relationships/slide" Target="slides/slide67.xml"/><Relationship Id="rId2" Type="http://schemas.openxmlformats.org/officeDocument/2006/relationships/slideMaster" Target="slideMasters/slideMaster2.xml"/><Relationship Id="rId29" Type="http://schemas.openxmlformats.org/officeDocument/2006/relationships/slide" Target="slides/slide4.xml"/><Relationship Id="rId24" Type="http://schemas.openxmlformats.org/officeDocument/2006/relationships/slideMaster" Target="slideMasters/slideMaster24.xml"/><Relationship Id="rId40" Type="http://schemas.openxmlformats.org/officeDocument/2006/relationships/slide" Target="slides/slide15.xml"/><Relationship Id="rId45" Type="http://schemas.openxmlformats.org/officeDocument/2006/relationships/slide" Target="slides/slide20.xml"/><Relationship Id="rId66" Type="http://schemas.openxmlformats.org/officeDocument/2006/relationships/slide" Target="slides/slide41.xml"/><Relationship Id="rId87" Type="http://schemas.openxmlformats.org/officeDocument/2006/relationships/slide" Target="slides/slide62.xml"/><Relationship Id="rId110" Type="http://schemas.openxmlformats.org/officeDocument/2006/relationships/slide" Target="slides/slide85.xml"/><Relationship Id="rId115" Type="http://schemas.openxmlformats.org/officeDocument/2006/relationships/slide" Target="slides/slide90.xml"/><Relationship Id="rId131" Type="http://schemas.openxmlformats.org/officeDocument/2006/relationships/slide" Target="slides/slide106.xml"/><Relationship Id="rId136" Type="http://schemas.openxmlformats.org/officeDocument/2006/relationships/slide" Target="slides/slide111.xml"/><Relationship Id="rId61" Type="http://schemas.openxmlformats.org/officeDocument/2006/relationships/slide" Target="slides/slide36.xml"/><Relationship Id="rId82" Type="http://schemas.openxmlformats.org/officeDocument/2006/relationships/slide" Target="slides/slide57.xml"/><Relationship Id="rId152" Type="http://schemas.openxmlformats.org/officeDocument/2006/relationships/viewProps" Target="viewProps.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5.xml"/><Relationship Id="rId35" Type="http://schemas.openxmlformats.org/officeDocument/2006/relationships/slide" Target="slides/slide10.xml"/><Relationship Id="rId56" Type="http://schemas.openxmlformats.org/officeDocument/2006/relationships/slide" Target="slides/slide31.xml"/><Relationship Id="rId77" Type="http://schemas.openxmlformats.org/officeDocument/2006/relationships/slide" Target="slides/slide52.xml"/><Relationship Id="rId100" Type="http://schemas.openxmlformats.org/officeDocument/2006/relationships/slide" Target="slides/slide75.xml"/><Relationship Id="rId105" Type="http://schemas.openxmlformats.org/officeDocument/2006/relationships/slide" Target="slides/slide80.xml"/><Relationship Id="rId126" Type="http://schemas.openxmlformats.org/officeDocument/2006/relationships/slide" Target="slides/slide101.xml"/><Relationship Id="rId147" Type="http://schemas.openxmlformats.org/officeDocument/2006/relationships/slide" Target="slides/slide122.xml"/><Relationship Id="rId8" Type="http://schemas.openxmlformats.org/officeDocument/2006/relationships/slideMaster" Target="slideMasters/slideMaster8.xml"/><Relationship Id="rId51" Type="http://schemas.openxmlformats.org/officeDocument/2006/relationships/slide" Target="slides/slide26.xml"/><Relationship Id="rId72" Type="http://schemas.openxmlformats.org/officeDocument/2006/relationships/slide" Target="slides/slide47.xml"/><Relationship Id="rId93" Type="http://schemas.openxmlformats.org/officeDocument/2006/relationships/slide" Target="slides/slide68.xml"/><Relationship Id="rId98" Type="http://schemas.openxmlformats.org/officeDocument/2006/relationships/slide" Target="slides/slide73.xml"/><Relationship Id="rId121" Type="http://schemas.openxmlformats.org/officeDocument/2006/relationships/slide" Target="slides/slide96.xml"/><Relationship Id="rId142" Type="http://schemas.openxmlformats.org/officeDocument/2006/relationships/slide" Target="slides/slide117.xml"/><Relationship Id="rId3" Type="http://schemas.openxmlformats.org/officeDocument/2006/relationships/slideMaster" Target="slideMasters/slideMaster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7CFD1E0-C6C9-45DF-A60D-97144A952A8C}" type="doc">
      <dgm:prSet loTypeId="urn:microsoft.com/office/officeart/2005/8/layout/hierarchy3" loCatId="hierarchy" qsTypeId="urn:microsoft.com/office/officeart/2005/8/quickstyle/simple1" qsCatId="simple" csTypeId="urn:microsoft.com/office/officeart/2005/8/colors/accent1_2" csCatId="accent1" phldr="1"/>
      <dgm:spPr/>
      <dgm:t>
        <a:bodyPr/>
        <a:lstStyle/>
        <a:p>
          <a:endParaRPr lang="tr-TR"/>
        </a:p>
      </dgm:t>
    </dgm:pt>
    <dgm:pt modelId="{E4F44195-F3F3-4325-8A7C-CCAA5D534B09}">
      <dgm:prSet phldrT="[Metin]" custT="1"/>
      <dgm:spPr>
        <a:xfrm>
          <a:off x="1260140" y="299"/>
          <a:ext cx="2658484" cy="644712"/>
        </a:xfrm>
        <a:prstGeom prst="roundRect">
          <a:avLst>
            <a:gd name="adj" fmla="val 10000"/>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r>
            <a:rPr lang="tr-TR" sz="2000" b="1" dirty="0" smtClean="0">
              <a:solidFill>
                <a:sysClr val="window" lastClr="FFFFFF"/>
              </a:solidFill>
              <a:latin typeface="Arial" pitchFamily="34" charset="0"/>
              <a:ea typeface="+mn-ea"/>
              <a:cs typeface="Arial" pitchFamily="34" charset="0"/>
            </a:rPr>
            <a:t>Sözlü İletişim </a:t>
          </a:r>
          <a:endParaRPr lang="tr-TR" sz="2000" b="1" dirty="0">
            <a:solidFill>
              <a:sysClr val="window" lastClr="FFFFFF"/>
            </a:solidFill>
            <a:latin typeface="Arial" pitchFamily="34" charset="0"/>
            <a:ea typeface="+mn-ea"/>
            <a:cs typeface="Arial" pitchFamily="34" charset="0"/>
          </a:endParaRPr>
        </a:p>
      </dgm:t>
    </dgm:pt>
    <dgm:pt modelId="{8104BE85-F021-42EA-A304-76AAC2A23E92}" type="parTrans" cxnId="{383546B7-ED6E-48FF-8679-484FEA0D9C66}">
      <dgm:prSet/>
      <dgm:spPr/>
      <dgm:t>
        <a:bodyPr/>
        <a:lstStyle/>
        <a:p>
          <a:endParaRPr lang="tr-TR" sz="1800" b="1">
            <a:latin typeface="Georgia" pitchFamily="18" charset="0"/>
          </a:endParaRPr>
        </a:p>
      </dgm:t>
    </dgm:pt>
    <dgm:pt modelId="{37BA7C90-689C-4A0D-BA9E-C4AFF51FFC35}" type="sibTrans" cxnId="{383546B7-ED6E-48FF-8679-484FEA0D9C66}">
      <dgm:prSet/>
      <dgm:spPr/>
      <dgm:t>
        <a:bodyPr/>
        <a:lstStyle/>
        <a:p>
          <a:endParaRPr lang="tr-TR" sz="1800" b="1">
            <a:latin typeface="Georgia" pitchFamily="18" charset="0"/>
          </a:endParaRPr>
        </a:p>
      </dgm:t>
    </dgm:pt>
    <dgm:pt modelId="{9EACF697-A276-4A5C-A496-433B7AAC7294}">
      <dgm:prSet phldrT="[Metin]" custT="1"/>
      <dgm:spPr>
        <a:xfrm>
          <a:off x="1791837" y="806189"/>
          <a:ext cx="2568348" cy="644712"/>
        </a:xfrm>
        <a:prstGeom prst="roundRect">
          <a:avLst>
            <a:gd name="adj" fmla="val 10000"/>
          </a:avLst>
        </a:prstGeom>
        <a:solidFill>
          <a:sysClr val="window" lastClr="FFFFFF">
            <a:alpha val="90000"/>
            <a:hueOff val="0"/>
            <a:satOff val="0"/>
            <a:lumOff val="0"/>
            <a:alphaOff val="0"/>
          </a:sysClr>
        </a:solidFill>
        <a:ln w="25400" cap="flat" cmpd="sng" algn="ctr">
          <a:solidFill>
            <a:srgbClr val="4F81BD">
              <a:hueOff val="0"/>
              <a:satOff val="0"/>
              <a:lumOff val="0"/>
              <a:alphaOff val="0"/>
            </a:srgbClr>
          </a:solidFill>
          <a:prstDash val="solid"/>
        </a:ln>
        <a:effectLst/>
      </dgm:spPr>
      <dgm:t>
        <a:bodyPr/>
        <a:lstStyle/>
        <a:p>
          <a:r>
            <a:rPr lang="tr-TR" sz="2000" b="1" dirty="0" smtClean="0">
              <a:solidFill>
                <a:sysClr val="windowText" lastClr="000000">
                  <a:hueOff val="0"/>
                  <a:satOff val="0"/>
                  <a:lumOff val="0"/>
                  <a:alphaOff val="0"/>
                </a:sysClr>
              </a:solidFill>
              <a:latin typeface="Arial" pitchFamily="34" charset="0"/>
              <a:ea typeface="+mn-ea"/>
              <a:cs typeface="Arial" pitchFamily="34" charset="0"/>
            </a:rPr>
            <a:t>Anlaşılır bir dil</a:t>
          </a:r>
          <a:endParaRPr lang="tr-TR" sz="2000" b="1" dirty="0">
            <a:solidFill>
              <a:sysClr val="windowText" lastClr="000000">
                <a:hueOff val="0"/>
                <a:satOff val="0"/>
                <a:lumOff val="0"/>
                <a:alphaOff val="0"/>
              </a:sysClr>
            </a:solidFill>
            <a:latin typeface="Arial" pitchFamily="34" charset="0"/>
            <a:ea typeface="+mn-ea"/>
            <a:cs typeface="Arial" pitchFamily="34" charset="0"/>
          </a:endParaRPr>
        </a:p>
      </dgm:t>
    </dgm:pt>
    <dgm:pt modelId="{8701F0AD-AD74-4EDD-A06C-219366F5E5DC}" type="parTrans" cxnId="{985942C7-54E1-4E21-A840-491065E4BB53}">
      <dgm:prSet/>
      <dgm:spPr>
        <a:xfrm>
          <a:off x="1525989" y="645011"/>
          <a:ext cx="265848" cy="483534"/>
        </a:xfrm>
        <a:custGeom>
          <a:avLst/>
          <a:gdLst/>
          <a:ahLst/>
          <a:cxnLst/>
          <a:rect l="0" t="0" r="0" b="0"/>
          <a:pathLst>
            <a:path>
              <a:moveTo>
                <a:pt x="0" y="0"/>
              </a:moveTo>
              <a:lnTo>
                <a:pt x="0" y="483534"/>
              </a:lnTo>
              <a:lnTo>
                <a:pt x="265848" y="483534"/>
              </a:lnTo>
            </a:path>
          </a:pathLst>
        </a:custGeom>
        <a:noFill/>
        <a:ln w="25400" cap="flat" cmpd="sng" algn="ctr">
          <a:solidFill>
            <a:srgbClr val="4F81BD">
              <a:shade val="60000"/>
              <a:hueOff val="0"/>
              <a:satOff val="0"/>
              <a:lumOff val="0"/>
              <a:alphaOff val="0"/>
            </a:srgbClr>
          </a:solidFill>
          <a:prstDash val="solid"/>
        </a:ln>
        <a:effectLst/>
      </dgm:spPr>
      <dgm:t>
        <a:bodyPr/>
        <a:lstStyle/>
        <a:p>
          <a:endParaRPr lang="tr-TR" sz="1800" b="1">
            <a:latin typeface="Georgia" pitchFamily="18" charset="0"/>
          </a:endParaRPr>
        </a:p>
      </dgm:t>
    </dgm:pt>
    <dgm:pt modelId="{434871F3-6F18-4DC1-8420-A261C73E1D53}" type="sibTrans" cxnId="{985942C7-54E1-4E21-A840-491065E4BB53}">
      <dgm:prSet/>
      <dgm:spPr/>
      <dgm:t>
        <a:bodyPr/>
        <a:lstStyle/>
        <a:p>
          <a:endParaRPr lang="tr-TR" sz="1800" b="1">
            <a:latin typeface="Georgia" pitchFamily="18" charset="0"/>
          </a:endParaRPr>
        </a:p>
      </dgm:t>
    </dgm:pt>
    <dgm:pt modelId="{9F7EB5DF-D686-4104-933E-0F9F0E3DD9C2}">
      <dgm:prSet phldrT="[Metin]" custT="1"/>
      <dgm:spPr>
        <a:xfrm>
          <a:off x="4240981" y="299"/>
          <a:ext cx="2768871" cy="644712"/>
        </a:xfrm>
        <a:prstGeom prst="roundRect">
          <a:avLst>
            <a:gd name="adj" fmla="val 10000"/>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r>
            <a:rPr lang="tr-TR" sz="2000" b="1" dirty="0" smtClean="0">
              <a:solidFill>
                <a:sysClr val="window" lastClr="FFFFFF"/>
              </a:solidFill>
              <a:latin typeface="Arial" pitchFamily="34" charset="0"/>
              <a:ea typeface="+mn-ea"/>
              <a:cs typeface="Arial" pitchFamily="34" charset="0"/>
            </a:rPr>
            <a:t>Sözsüz İletişim</a:t>
          </a:r>
          <a:endParaRPr lang="tr-TR" sz="2000" b="1" dirty="0">
            <a:solidFill>
              <a:sysClr val="window" lastClr="FFFFFF"/>
            </a:solidFill>
            <a:latin typeface="Arial" pitchFamily="34" charset="0"/>
            <a:ea typeface="+mn-ea"/>
            <a:cs typeface="Arial" pitchFamily="34" charset="0"/>
          </a:endParaRPr>
        </a:p>
      </dgm:t>
    </dgm:pt>
    <dgm:pt modelId="{6C5326B0-8F9A-42F2-9987-6F99D333F960}" type="parTrans" cxnId="{4DF2828A-39B8-4731-A006-4913DE13474E}">
      <dgm:prSet/>
      <dgm:spPr/>
      <dgm:t>
        <a:bodyPr/>
        <a:lstStyle/>
        <a:p>
          <a:endParaRPr lang="tr-TR" sz="1800" b="1">
            <a:latin typeface="Georgia" pitchFamily="18" charset="0"/>
          </a:endParaRPr>
        </a:p>
      </dgm:t>
    </dgm:pt>
    <dgm:pt modelId="{C4920329-CB5F-4933-8812-C41A69A3CDA9}" type="sibTrans" cxnId="{4DF2828A-39B8-4731-A006-4913DE13474E}">
      <dgm:prSet/>
      <dgm:spPr/>
      <dgm:t>
        <a:bodyPr/>
        <a:lstStyle/>
        <a:p>
          <a:endParaRPr lang="tr-TR" sz="1800" b="1">
            <a:latin typeface="Georgia" pitchFamily="18" charset="0"/>
          </a:endParaRPr>
        </a:p>
      </dgm:t>
    </dgm:pt>
    <dgm:pt modelId="{543F2B82-0A23-40EC-A6CE-7AC1A7B7C88D}">
      <dgm:prSet phldrT="[Metin]" custT="1"/>
      <dgm:spPr>
        <a:xfrm>
          <a:off x="4794755" y="806189"/>
          <a:ext cx="2589102" cy="644712"/>
        </a:xfrm>
        <a:prstGeom prst="roundRect">
          <a:avLst>
            <a:gd name="adj" fmla="val 10000"/>
          </a:avLst>
        </a:prstGeom>
        <a:solidFill>
          <a:sysClr val="window" lastClr="FFFFFF">
            <a:alpha val="90000"/>
            <a:hueOff val="0"/>
            <a:satOff val="0"/>
            <a:lumOff val="0"/>
            <a:alphaOff val="0"/>
          </a:sysClr>
        </a:solidFill>
        <a:ln w="25400" cap="flat" cmpd="sng" algn="ctr">
          <a:solidFill>
            <a:srgbClr val="4F81BD">
              <a:hueOff val="0"/>
              <a:satOff val="0"/>
              <a:lumOff val="0"/>
              <a:alphaOff val="0"/>
            </a:srgbClr>
          </a:solidFill>
          <a:prstDash val="solid"/>
        </a:ln>
        <a:effectLst/>
      </dgm:spPr>
      <dgm:t>
        <a:bodyPr/>
        <a:lstStyle/>
        <a:p>
          <a:r>
            <a:rPr lang="tr-TR" sz="2000" b="1" dirty="0" smtClean="0">
              <a:solidFill>
                <a:sysClr val="windowText" lastClr="000000">
                  <a:hueOff val="0"/>
                  <a:satOff val="0"/>
                  <a:lumOff val="0"/>
                  <a:alphaOff val="0"/>
                </a:sysClr>
              </a:solidFill>
              <a:latin typeface="Arial" pitchFamily="34" charset="0"/>
              <a:ea typeface="+mn-ea"/>
              <a:cs typeface="Arial" pitchFamily="34" charset="0"/>
            </a:rPr>
            <a:t>İlk izlenim</a:t>
          </a:r>
          <a:endParaRPr lang="tr-TR" sz="2000" b="1" dirty="0">
            <a:solidFill>
              <a:sysClr val="windowText" lastClr="000000">
                <a:hueOff val="0"/>
                <a:satOff val="0"/>
                <a:lumOff val="0"/>
                <a:alphaOff val="0"/>
              </a:sysClr>
            </a:solidFill>
            <a:latin typeface="Arial" pitchFamily="34" charset="0"/>
            <a:ea typeface="+mn-ea"/>
            <a:cs typeface="Arial" pitchFamily="34" charset="0"/>
          </a:endParaRPr>
        </a:p>
      </dgm:t>
    </dgm:pt>
    <dgm:pt modelId="{1D37F79F-A13D-411F-8671-96D7841DEC5E}" type="parTrans" cxnId="{7D457B07-E1DC-47DF-BE04-FFAA1F18D581}">
      <dgm:prSet/>
      <dgm:spPr>
        <a:xfrm>
          <a:off x="4517868" y="645011"/>
          <a:ext cx="276887" cy="483534"/>
        </a:xfrm>
        <a:custGeom>
          <a:avLst/>
          <a:gdLst/>
          <a:ahLst/>
          <a:cxnLst/>
          <a:rect l="0" t="0" r="0" b="0"/>
          <a:pathLst>
            <a:path>
              <a:moveTo>
                <a:pt x="0" y="0"/>
              </a:moveTo>
              <a:lnTo>
                <a:pt x="0" y="483534"/>
              </a:lnTo>
              <a:lnTo>
                <a:pt x="276887" y="483534"/>
              </a:lnTo>
            </a:path>
          </a:pathLst>
        </a:custGeom>
        <a:noFill/>
        <a:ln w="25400" cap="flat" cmpd="sng" algn="ctr">
          <a:solidFill>
            <a:srgbClr val="4F81BD">
              <a:shade val="60000"/>
              <a:hueOff val="0"/>
              <a:satOff val="0"/>
              <a:lumOff val="0"/>
              <a:alphaOff val="0"/>
            </a:srgbClr>
          </a:solidFill>
          <a:prstDash val="solid"/>
        </a:ln>
        <a:effectLst/>
      </dgm:spPr>
      <dgm:t>
        <a:bodyPr/>
        <a:lstStyle/>
        <a:p>
          <a:endParaRPr lang="tr-TR" sz="1800" b="1">
            <a:latin typeface="Georgia" pitchFamily="18" charset="0"/>
          </a:endParaRPr>
        </a:p>
      </dgm:t>
    </dgm:pt>
    <dgm:pt modelId="{4888E496-E086-4B25-A050-D8E689E21DF3}" type="sibTrans" cxnId="{7D457B07-E1DC-47DF-BE04-FFAA1F18D581}">
      <dgm:prSet/>
      <dgm:spPr/>
      <dgm:t>
        <a:bodyPr/>
        <a:lstStyle/>
        <a:p>
          <a:endParaRPr lang="tr-TR" sz="1800" b="1">
            <a:latin typeface="Georgia" pitchFamily="18" charset="0"/>
          </a:endParaRPr>
        </a:p>
      </dgm:t>
    </dgm:pt>
    <dgm:pt modelId="{9712D84E-1083-4A40-A286-F6A4FEEF8CC4}">
      <dgm:prSet custT="1"/>
      <dgm:spPr>
        <a:xfrm>
          <a:off x="1791837" y="1612080"/>
          <a:ext cx="2568348" cy="644712"/>
        </a:xfrm>
        <a:prstGeom prst="roundRect">
          <a:avLst>
            <a:gd name="adj" fmla="val 10000"/>
          </a:avLst>
        </a:prstGeom>
        <a:solidFill>
          <a:sysClr val="window" lastClr="FFFFFF">
            <a:alpha val="90000"/>
            <a:hueOff val="0"/>
            <a:satOff val="0"/>
            <a:lumOff val="0"/>
            <a:alphaOff val="0"/>
          </a:sysClr>
        </a:solidFill>
        <a:ln w="25400" cap="flat" cmpd="sng" algn="ctr">
          <a:solidFill>
            <a:srgbClr val="4F81BD">
              <a:hueOff val="0"/>
              <a:satOff val="0"/>
              <a:lumOff val="0"/>
              <a:alphaOff val="0"/>
            </a:srgbClr>
          </a:solidFill>
          <a:prstDash val="solid"/>
        </a:ln>
        <a:effectLst/>
      </dgm:spPr>
      <dgm:t>
        <a:bodyPr/>
        <a:lstStyle/>
        <a:p>
          <a:r>
            <a:rPr lang="tr-TR" sz="2000" b="1" dirty="0" smtClean="0">
              <a:solidFill>
                <a:sysClr val="windowText" lastClr="000000">
                  <a:hueOff val="0"/>
                  <a:satOff val="0"/>
                  <a:lumOff val="0"/>
                  <a:alphaOff val="0"/>
                </a:sysClr>
              </a:solidFill>
              <a:latin typeface="Arial" pitchFamily="34" charset="0"/>
              <a:ea typeface="+mn-ea"/>
              <a:cs typeface="Arial" pitchFamily="34" charset="0"/>
            </a:rPr>
            <a:t>Ses tonu, vurgusu, yüksekliği</a:t>
          </a:r>
          <a:endParaRPr lang="tr-TR" sz="2000" b="1" dirty="0">
            <a:solidFill>
              <a:sysClr val="windowText" lastClr="000000">
                <a:hueOff val="0"/>
                <a:satOff val="0"/>
                <a:lumOff val="0"/>
                <a:alphaOff val="0"/>
              </a:sysClr>
            </a:solidFill>
            <a:latin typeface="Arial" pitchFamily="34" charset="0"/>
            <a:ea typeface="+mn-ea"/>
            <a:cs typeface="Arial" pitchFamily="34" charset="0"/>
          </a:endParaRPr>
        </a:p>
      </dgm:t>
    </dgm:pt>
    <dgm:pt modelId="{CE7E39E7-43A1-4C18-80EA-00D6209ABA01}" type="parTrans" cxnId="{5C4E15AD-9790-4D7E-AEC3-E9E921925C8D}">
      <dgm:prSet/>
      <dgm:spPr>
        <a:xfrm>
          <a:off x="1525989" y="645011"/>
          <a:ext cx="265848" cy="1289424"/>
        </a:xfrm>
        <a:custGeom>
          <a:avLst/>
          <a:gdLst/>
          <a:ahLst/>
          <a:cxnLst/>
          <a:rect l="0" t="0" r="0" b="0"/>
          <a:pathLst>
            <a:path>
              <a:moveTo>
                <a:pt x="0" y="0"/>
              </a:moveTo>
              <a:lnTo>
                <a:pt x="0" y="1289424"/>
              </a:lnTo>
              <a:lnTo>
                <a:pt x="265848" y="1289424"/>
              </a:lnTo>
            </a:path>
          </a:pathLst>
        </a:custGeom>
        <a:noFill/>
        <a:ln w="25400" cap="flat" cmpd="sng" algn="ctr">
          <a:solidFill>
            <a:srgbClr val="4F81BD">
              <a:shade val="60000"/>
              <a:hueOff val="0"/>
              <a:satOff val="0"/>
              <a:lumOff val="0"/>
              <a:alphaOff val="0"/>
            </a:srgbClr>
          </a:solidFill>
          <a:prstDash val="solid"/>
        </a:ln>
        <a:effectLst/>
      </dgm:spPr>
      <dgm:t>
        <a:bodyPr/>
        <a:lstStyle/>
        <a:p>
          <a:endParaRPr lang="tr-TR" sz="1800" b="1">
            <a:latin typeface="Georgia" pitchFamily="18" charset="0"/>
          </a:endParaRPr>
        </a:p>
      </dgm:t>
    </dgm:pt>
    <dgm:pt modelId="{2B3AD479-12E4-4DA8-8FB9-8B4A863BAAD8}" type="sibTrans" cxnId="{5C4E15AD-9790-4D7E-AEC3-E9E921925C8D}">
      <dgm:prSet/>
      <dgm:spPr/>
      <dgm:t>
        <a:bodyPr/>
        <a:lstStyle/>
        <a:p>
          <a:endParaRPr lang="tr-TR" sz="1800" b="1">
            <a:latin typeface="Georgia" pitchFamily="18" charset="0"/>
          </a:endParaRPr>
        </a:p>
      </dgm:t>
    </dgm:pt>
    <dgm:pt modelId="{DD5D1501-27DF-4215-A4A4-B156002D1BC4}">
      <dgm:prSet custT="1"/>
      <dgm:spPr>
        <a:xfrm>
          <a:off x="1791837" y="2417970"/>
          <a:ext cx="2568348" cy="644712"/>
        </a:xfrm>
        <a:prstGeom prst="roundRect">
          <a:avLst>
            <a:gd name="adj" fmla="val 10000"/>
          </a:avLst>
        </a:prstGeom>
        <a:solidFill>
          <a:sysClr val="window" lastClr="FFFFFF">
            <a:alpha val="90000"/>
            <a:hueOff val="0"/>
            <a:satOff val="0"/>
            <a:lumOff val="0"/>
            <a:alphaOff val="0"/>
          </a:sysClr>
        </a:solidFill>
        <a:ln w="25400" cap="flat" cmpd="sng" algn="ctr">
          <a:solidFill>
            <a:srgbClr val="4F81BD">
              <a:hueOff val="0"/>
              <a:satOff val="0"/>
              <a:lumOff val="0"/>
              <a:alphaOff val="0"/>
            </a:srgbClr>
          </a:solidFill>
          <a:prstDash val="solid"/>
        </a:ln>
        <a:effectLst/>
      </dgm:spPr>
      <dgm:t>
        <a:bodyPr/>
        <a:lstStyle/>
        <a:p>
          <a:r>
            <a:rPr lang="tr-TR" sz="2000" b="1" dirty="0" smtClean="0">
              <a:solidFill>
                <a:sysClr val="windowText" lastClr="000000">
                  <a:hueOff val="0"/>
                  <a:satOff val="0"/>
                  <a:lumOff val="0"/>
                  <a:alphaOff val="0"/>
                </a:sysClr>
              </a:solidFill>
              <a:latin typeface="Arial" pitchFamily="34" charset="0"/>
              <a:ea typeface="+mn-ea"/>
              <a:cs typeface="Arial" pitchFamily="34" charset="0"/>
            </a:rPr>
            <a:t>Hitap şekli</a:t>
          </a:r>
          <a:endParaRPr lang="tr-TR" sz="2000" b="1" dirty="0">
            <a:solidFill>
              <a:sysClr val="windowText" lastClr="000000">
                <a:hueOff val="0"/>
                <a:satOff val="0"/>
                <a:lumOff val="0"/>
                <a:alphaOff val="0"/>
              </a:sysClr>
            </a:solidFill>
            <a:latin typeface="Arial" pitchFamily="34" charset="0"/>
            <a:ea typeface="+mn-ea"/>
            <a:cs typeface="Arial" pitchFamily="34" charset="0"/>
          </a:endParaRPr>
        </a:p>
      </dgm:t>
    </dgm:pt>
    <dgm:pt modelId="{440524F3-9D0B-4DFC-9DD0-6A5FCD1AFA43}" type="parTrans" cxnId="{DDE9CFFF-93E2-4BE8-A693-D0F80DD0B626}">
      <dgm:prSet/>
      <dgm:spPr>
        <a:xfrm>
          <a:off x="1525989" y="645011"/>
          <a:ext cx="265848" cy="2095315"/>
        </a:xfrm>
        <a:custGeom>
          <a:avLst/>
          <a:gdLst/>
          <a:ahLst/>
          <a:cxnLst/>
          <a:rect l="0" t="0" r="0" b="0"/>
          <a:pathLst>
            <a:path>
              <a:moveTo>
                <a:pt x="0" y="0"/>
              </a:moveTo>
              <a:lnTo>
                <a:pt x="0" y="2095315"/>
              </a:lnTo>
              <a:lnTo>
                <a:pt x="265848" y="2095315"/>
              </a:lnTo>
            </a:path>
          </a:pathLst>
        </a:custGeom>
        <a:noFill/>
        <a:ln w="25400" cap="flat" cmpd="sng" algn="ctr">
          <a:solidFill>
            <a:srgbClr val="4F81BD">
              <a:shade val="60000"/>
              <a:hueOff val="0"/>
              <a:satOff val="0"/>
              <a:lumOff val="0"/>
              <a:alphaOff val="0"/>
            </a:srgbClr>
          </a:solidFill>
          <a:prstDash val="solid"/>
        </a:ln>
        <a:effectLst/>
      </dgm:spPr>
      <dgm:t>
        <a:bodyPr/>
        <a:lstStyle/>
        <a:p>
          <a:endParaRPr lang="tr-TR" sz="1800" b="1">
            <a:latin typeface="Georgia" pitchFamily="18" charset="0"/>
          </a:endParaRPr>
        </a:p>
      </dgm:t>
    </dgm:pt>
    <dgm:pt modelId="{DE173618-FB5D-465B-A158-257CE2A91DE8}" type="sibTrans" cxnId="{DDE9CFFF-93E2-4BE8-A693-D0F80DD0B626}">
      <dgm:prSet/>
      <dgm:spPr/>
      <dgm:t>
        <a:bodyPr/>
        <a:lstStyle/>
        <a:p>
          <a:endParaRPr lang="tr-TR" sz="1800" b="1">
            <a:latin typeface="Georgia" pitchFamily="18" charset="0"/>
          </a:endParaRPr>
        </a:p>
      </dgm:t>
    </dgm:pt>
    <dgm:pt modelId="{01E7F3A4-8DFE-4607-ABC7-6323822CE141}">
      <dgm:prSet custT="1"/>
      <dgm:spPr>
        <a:xfrm>
          <a:off x="1791837" y="3223861"/>
          <a:ext cx="2568348" cy="644712"/>
        </a:xfrm>
        <a:prstGeom prst="roundRect">
          <a:avLst>
            <a:gd name="adj" fmla="val 10000"/>
          </a:avLst>
        </a:prstGeom>
        <a:solidFill>
          <a:sysClr val="window" lastClr="FFFFFF">
            <a:alpha val="90000"/>
            <a:hueOff val="0"/>
            <a:satOff val="0"/>
            <a:lumOff val="0"/>
            <a:alphaOff val="0"/>
          </a:sysClr>
        </a:solidFill>
        <a:ln w="25400" cap="flat" cmpd="sng" algn="ctr">
          <a:solidFill>
            <a:srgbClr val="4F81BD">
              <a:hueOff val="0"/>
              <a:satOff val="0"/>
              <a:lumOff val="0"/>
              <a:alphaOff val="0"/>
            </a:srgbClr>
          </a:solidFill>
          <a:prstDash val="solid"/>
        </a:ln>
        <a:effectLst/>
      </dgm:spPr>
      <dgm:t>
        <a:bodyPr/>
        <a:lstStyle/>
        <a:p>
          <a:r>
            <a:rPr lang="tr-TR" sz="2000" b="1" dirty="0" smtClean="0">
              <a:solidFill>
                <a:sysClr val="windowText" lastClr="000000">
                  <a:hueOff val="0"/>
                  <a:satOff val="0"/>
                  <a:lumOff val="0"/>
                  <a:alphaOff val="0"/>
                </a:sysClr>
              </a:solidFill>
              <a:latin typeface="Arial" pitchFamily="34" charset="0"/>
              <a:ea typeface="+mn-ea"/>
              <a:cs typeface="Arial" pitchFamily="34" charset="0"/>
            </a:rPr>
            <a:t>Açıklık, netlik, sadelik</a:t>
          </a:r>
          <a:endParaRPr lang="tr-TR" sz="2000" b="1" dirty="0">
            <a:solidFill>
              <a:sysClr val="windowText" lastClr="000000">
                <a:hueOff val="0"/>
                <a:satOff val="0"/>
                <a:lumOff val="0"/>
                <a:alphaOff val="0"/>
              </a:sysClr>
            </a:solidFill>
            <a:latin typeface="Arial" pitchFamily="34" charset="0"/>
            <a:ea typeface="+mn-ea"/>
            <a:cs typeface="Arial" pitchFamily="34" charset="0"/>
          </a:endParaRPr>
        </a:p>
      </dgm:t>
    </dgm:pt>
    <dgm:pt modelId="{6F8BB878-E129-4EC0-84C8-88DEA7DA5917}" type="parTrans" cxnId="{73D47631-7956-4EE6-BC6A-8B30C3085212}">
      <dgm:prSet/>
      <dgm:spPr>
        <a:xfrm>
          <a:off x="1525989" y="645011"/>
          <a:ext cx="265848" cy="2901205"/>
        </a:xfrm>
        <a:custGeom>
          <a:avLst/>
          <a:gdLst/>
          <a:ahLst/>
          <a:cxnLst/>
          <a:rect l="0" t="0" r="0" b="0"/>
          <a:pathLst>
            <a:path>
              <a:moveTo>
                <a:pt x="0" y="0"/>
              </a:moveTo>
              <a:lnTo>
                <a:pt x="0" y="2901205"/>
              </a:lnTo>
              <a:lnTo>
                <a:pt x="265848" y="2901205"/>
              </a:lnTo>
            </a:path>
          </a:pathLst>
        </a:custGeom>
        <a:noFill/>
        <a:ln w="25400" cap="flat" cmpd="sng" algn="ctr">
          <a:solidFill>
            <a:srgbClr val="4F81BD">
              <a:shade val="60000"/>
              <a:hueOff val="0"/>
              <a:satOff val="0"/>
              <a:lumOff val="0"/>
              <a:alphaOff val="0"/>
            </a:srgbClr>
          </a:solidFill>
          <a:prstDash val="solid"/>
        </a:ln>
        <a:effectLst/>
      </dgm:spPr>
      <dgm:t>
        <a:bodyPr/>
        <a:lstStyle/>
        <a:p>
          <a:endParaRPr lang="tr-TR" sz="1800" b="1">
            <a:latin typeface="Georgia" pitchFamily="18" charset="0"/>
          </a:endParaRPr>
        </a:p>
      </dgm:t>
    </dgm:pt>
    <dgm:pt modelId="{7EAE7243-D924-400D-AD1E-3860083777FC}" type="sibTrans" cxnId="{73D47631-7956-4EE6-BC6A-8B30C3085212}">
      <dgm:prSet/>
      <dgm:spPr/>
      <dgm:t>
        <a:bodyPr/>
        <a:lstStyle/>
        <a:p>
          <a:endParaRPr lang="tr-TR" sz="1800" b="1">
            <a:latin typeface="Georgia" pitchFamily="18" charset="0"/>
          </a:endParaRPr>
        </a:p>
      </dgm:t>
    </dgm:pt>
    <dgm:pt modelId="{73601916-CC62-4540-99AF-6991B800C5D4}">
      <dgm:prSet custT="1"/>
      <dgm:spPr>
        <a:xfrm>
          <a:off x="1791837" y="4029751"/>
          <a:ext cx="2568348" cy="644712"/>
        </a:xfrm>
        <a:prstGeom prst="roundRect">
          <a:avLst>
            <a:gd name="adj" fmla="val 10000"/>
          </a:avLst>
        </a:prstGeom>
        <a:solidFill>
          <a:sysClr val="window" lastClr="FFFFFF">
            <a:alpha val="90000"/>
            <a:hueOff val="0"/>
            <a:satOff val="0"/>
            <a:lumOff val="0"/>
            <a:alphaOff val="0"/>
          </a:sysClr>
        </a:solidFill>
        <a:ln w="25400" cap="flat" cmpd="sng" algn="ctr">
          <a:solidFill>
            <a:srgbClr val="4F81BD">
              <a:hueOff val="0"/>
              <a:satOff val="0"/>
              <a:lumOff val="0"/>
              <a:alphaOff val="0"/>
            </a:srgbClr>
          </a:solidFill>
          <a:prstDash val="solid"/>
        </a:ln>
        <a:effectLst/>
      </dgm:spPr>
      <dgm:t>
        <a:bodyPr/>
        <a:lstStyle/>
        <a:p>
          <a:r>
            <a:rPr lang="tr-TR" sz="1600" b="1" dirty="0" smtClean="0">
              <a:solidFill>
                <a:sysClr val="windowText" lastClr="000000">
                  <a:hueOff val="0"/>
                  <a:satOff val="0"/>
                  <a:lumOff val="0"/>
                  <a:alphaOff val="0"/>
                </a:sysClr>
              </a:solidFill>
              <a:latin typeface="Arial" pitchFamily="34" charset="0"/>
              <a:ea typeface="+mn-ea"/>
              <a:cs typeface="Arial" pitchFamily="34" charset="0"/>
            </a:rPr>
            <a:t>Soru sormak, cevaplar için cesaretlendirmek</a:t>
          </a:r>
          <a:endParaRPr lang="tr-TR" sz="1600" b="1" dirty="0">
            <a:solidFill>
              <a:sysClr val="windowText" lastClr="000000">
                <a:hueOff val="0"/>
                <a:satOff val="0"/>
                <a:lumOff val="0"/>
                <a:alphaOff val="0"/>
              </a:sysClr>
            </a:solidFill>
            <a:latin typeface="Arial" pitchFamily="34" charset="0"/>
            <a:ea typeface="+mn-ea"/>
            <a:cs typeface="Arial" pitchFamily="34" charset="0"/>
          </a:endParaRPr>
        </a:p>
      </dgm:t>
    </dgm:pt>
    <dgm:pt modelId="{6704816E-2F2D-45AC-9A40-993B38690847}" type="parTrans" cxnId="{D4FC0FD5-D206-4666-97CF-1434D2B6AB37}">
      <dgm:prSet/>
      <dgm:spPr>
        <a:xfrm>
          <a:off x="1525989" y="645011"/>
          <a:ext cx="265848" cy="3707095"/>
        </a:xfrm>
        <a:custGeom>
          <a:avLst/>
          <a:gdLst/>
          <a:ahLst/>
          <a:cxnLst/>
          <a:rect l="0" t="0" r="0" b="0"/>
          <a:pathLst>
            <a:path>
              <a:moveTo>
                <a:pt x="0" y="0"/>
              </a:moveTo>
              <a:lnTo>
                <a:pt x="0" y="3707095"/>
              </a:lnTo>
              <a:lnTo>
                <a:pt x="265848" y="3707095"/>
              </a:lnTo>
            </a:path>
          </a:pathLst>
        </a:custGeom>
        <a:noFill/>
        <a:ln w="25400" cap="flat" cmpd="sng" algn="ctr">
          <a:solidFill>
            <a:srgbClr val="4F81BD">
              <a:shade val="60000"/>
              <a:hueOff val="0"/>
              <a:satOff val="0"/>
              <a:lumOff val="0"/>
              <a:alphaOff val="0"/>
            </a:srgbClr>
          </a:solidFill>
          <a:prstDash val="solid"/>
        </a:ln>
        <a:effectLst/>
      </dgm:spPr>
      <dgm:t>
        <a:bodyPr/>
        <a:lstStyle/>
        <a:p>
          <a:endParaRPr lang="tr-TR" sz="1800" b="1">
            <a:latin typeface="Georgia" pitchFamily="18" charset="0"/>
          </a:endParaRPr>
        </a:p>
      </dgm:t>
    </dgm:pt>
    <dgm:pt modelId="{B58DFD46-0475-4669-96A3-107A62305587}" type="sibTrans" cxnId="{D4FC0FD5-D206-4666-97CF-1434D2B6AB37}">
      <dgm:prSet/>
      <dgm:spPr/>
      <dgm:t>
        <a:bodyPr/>
        <a:lstStyle/>
        <a:p>
          <a:endParaRPr lang="tr-TR" sz="1800" b="1">
            <a:latin typeface="Georgia" pitchFamily="18" charset="0"/>
          </a:endParaRPr>
        </a:p>
      </dgm:t>
    </dgm:pt>
    <dgm:pt modelId="{E3F175A6-161F-4B4D-849A-3931BE6A744E}">
      <dgm:prSet custT="1"/>
      <dgm:spPr>
        <a:xfrm>
          <a:off x="1791837" y="4835641"/>
          <a:ext cx="2568348" cy="644712"/>
        </a:xfrm>
        <a:prstGeom prst="roundRect">
          <a:avLst>
            <a:gd name="adj" fmla="val 10000"/>
          </a:avLst>
        </a:prstGeom>
        <a:solidFill>
          <a:sysClr val="window" lastClr="FFFFFF">
            <a:alpha val="90000"/>
            <a:hueOff val="0"/>
            <a:satOff val="0"/>
            <a:lumOff val="0"/>
            <a:alphaOff val="0"/>
          </a:sysClr>
        </a:solidFill>
        <a:ln w="25400" cap="flat" cmpd="sng" algn="ctr">
          <a:solidFill>
            <a:srgbClr val="4F81BD">
              <a:hueOff val="0"/>
              <a:satOff val="0"/>
              <a:lumOff val="0"/>
              <a:alphaOff val="0"/>
            </a:srgbClr>
          </a:solidFill>
          <a:prstDash val="solid"/>
        </a:ln>
        <a:effectLst/>
      </dgm:spPr>
      <dgm:t>
        <a:bodyPr/>
        <a:lstStyle/>
        <a:p>
          <a:r>
            <a:rPr lang="tr-TR" sz="1800" b="1" dirty="0" smtClean="0">
              <a:solidFill>
                <a:sysClr val="windowText" lastClr="000000">
                  <a:hueOff val="0"/>
                  <a:satOff val="0"/>
                  <a:lumOff val="0"/>
                  <a:alphaOff val="0"/>
                </a:sysClr>
              </a:solidFill>
              <a:latin typeface="Arial" pitchFamily="34" charset="0"/>
              <a:ea typeface="+mn-ea"/>
              <a:cs typeface="Arial" pitchFamily="34" charset="0"/>
            </a:rPr>
            <a:t>Özetlemek</a:t>
          </a:r>
          <a:r>
            <a:rPr lang="tr-TR" sz="1800" b="1" dirty="0" smtClean="0">
              <a:solidFill>
                <a:sysClr val="windowText" lastClr="000000">
                  <a:hueOff val="0"/>
                  <a:satOff val="0"/>
                  <a:lumOff val="0"/>
                  <a:alphaOff val="0"/>
                </a:sysClr>
              </a:solidFill>
              <a:latin typeface="Georgia" pitchFamily="18" charset="0"/>
              <a:ea typeface="+mn-ea"/>
              <a:cs typeface="+mn-cs"/>
            </a:rPr>
            <a:t> </a:t>
          </a:r>
          <a:endParaRPr lang="tr-TR" sz="1800" b="1" dirty="0">
            <a:solidFill>
              <a:sysClr val="windowText" lastClr="000000">
                <a:hueOff val="0"/>
                <a:satOff val="0"/>
                <a:lumOff val="0"/>
                <a:alphaOff val="0"/>
              </a:sysClr>
            </a:solidFill>
            <a:latin typeface="Georgia" pitchFamily="18" charset="0"/>
            <a:ea typeface="+mn-ea"/>
            <a:cs typeface="+mn-cs"/>
          </a:endParaRPr>
        </a:p>
      </dgm:t>
    </dgm:pt>
    <dgm:pt modelId="{B97F3767-ABFC-401A-8020-E4023B64086A}" type="parTrans" cxnId="{4441D354-80DB-4D8B-ACE8-49F7814D4B4E}">
      <dgm:prSet/>
      <dgm:spPr>
        <a:xfrm>
          <a:off x="1525989" y="645011"/>
          <a:ext cx="265848" cy="4512986"/>
        </a:xfrm>
        <a:custGeom>
          <a:avLst/>
          <a:gdLst/>
          <a:ahLst/>
          <a:cxnLst/>
          <a:rect l="0" t="0" r="0" b="0"/>
          <a:pathLst>
            <a:path>
              <a:moveTo>
                <a:pt x="0" y="0"/>
              </a:moveTo>
              <a:lnTo>
                <a:pt x="0" y="4512986"/>
              </a:lnTo>
              <a:lnTo>
                <a:pt x="265848" y="4512986"/>
              </a:lnTo>
            </a:path>
          </a:pathLst>
        </a:custGeom>
        <a:noFill/>
        <a:ln w="25400" cap="flat" cmpd="sng" algn="ctr">
          <a:solidFill>
            <a:srgbClr val="4F81BD">
              <a:shade val="60000"/>
              <a:hueOff val="0"/>
              <a:satOff val="0"/>
              <a:lumOff val="0"/>
              <a:alphaOff val="0"/>
            </a:srgbClr>
          </a:solidFill>
          <a:prstDash val="solid"/>
        </a:ln>
        <a:effectLst/>
      </dgm:spPr>
      <dgm:t>
        <a:bodyPr/>
        <a:lstStyle/>
        <a:p>
          <a:endParaRPr lang="tr-TR" sz="1800" b="1">
            <a:latin typeface="Georgia" pitchFamily="18" charset="0"/>
          </a:endParaRPr>
        </a:p>
      </dgm:t>
    </dgm:pt>
    <dgm:pt modelId="{02DDA545-5893-4161-86E4-978E52A0BC04}" type="sibTrans" cxnId="{4441D354-80DB-4D8B-ACE8-49F7814D4B4E}">
      <dgm:prSet/>
      <dgm:spPr/>
      <dgm:t>
        <a:bodyPr/>
        <a:lstStyle/>
        <a:p>
          <a:endParaRPr lang="tr-TR" sz="1800" b="1">
            <a:latin typeface="Georgia" pitchFamily="18" charset="0"/>
          </a:endParaRPr>
        </a:p>
      </dgm:t>
    </dgm:pt>
    <dgm:pt modelId="{1637865F-44F9-4710-A3AA-C95DAFFA5478}">
      <dgm:prSet custT="1"/>
      <dgm:spPr>
        <a:xfrm>
          <a:off x="4794755" y="1612080"/>
          <a:ext cx="2589102" cy="644712"/>
        </a:xfrm>
        <a:prstGeom prst="roundRect">
          <a:avLst>
            <a:gd name="adj" fmla="val 10000"/>
          </a:avLst>
        </a:prstGeom>
        <a:solidFill>
          <a:sysClr val="window" lastClr="FFFFFF">
            <a:alpha val="90000"/>
            <a:hueOff val="0"/>
            <a:satOff val="0"/>
            <a:lumOff val="0"/>
            <a:alphaOff val="0"/>
          </a:sysClr>
        </a:solidFill>
        <a:ln w="25400" cap="flat" cmpd="sng" algn="ctr">
          <a:solidFill>
            <a:srgbClr val="4F81BD">
              <a:hueOff val="0"/>
              <a:satOff val="0"/>
              <a:lumOff val="0"/>
              <a:alphaOff val="0"/>
            </a:srgbClr>
          </a:solidFill>
          <a:prstDash val="solid"/>
        </a:ln>
        <a:effectLst/>
      </dgm:spPr>
      <dgm:t>
        <a:bodyPr/>
        <a:lstStyle/>
        <a:p>
          <a:r>
            <a:rPr lang="tr-TR" sz="2000" b="1" dirty="0" smtClean="0">
              <a:solidFill>
                <a:sysClr val="windowText" lastClr="000000">
                  <a:hueOff val="0"/>
                  <a:satOff val="0"/>
                  <a:lumOff val="0"/>
                  <a:alphaOff val="0"/>
                </a:sysClr>
              </a:solidFill>
              <a:latin typeface="Arial" pitchFamily="34" charset="0"/>
              <a:ea typeface="+mn-ea"/>
              <a:cs typeface="Arial" pitchFamily="34" charset="0"/>
            </a:rPr>
            <a:t>Göz teması</a:t>
          </a:r>
        </a:p>
      </dgm:t>
    </dgm:pt>
    <dgm:pt modelId="{6ED53C75-3714-4552-9023-0A99AE8EB392}" type="parTrans" cxnId="{B09CF119-2924-48AF-83EE-1885A452E43C}">
      <dgm:prSet/>
      <dgm:spPr>
        <a:xfrm>
          <a:off x="4517868" y="645011"/>
          <a:ext cx="276887" cy="1289424"/>
        </a:xfrm>
        <a:custGeom>
          <a:avLst/>
          <a:gdLst/>
          <a:ahLst/>
          <a:cxnLst/>
          <a:rect l="0" t="0" r="0" b="0"/>
          <a:pathLst>
            <a:path>
              <a:moveTo>
                <a:pt x="0" y="0"/>
              </a:moveTo>
              <a:lnTo>
                <a:pt x="0" y="1289424"/>
              </a:lnTo>
              <a:lnTo>
                <a:pt x="276887" y="1289424"/>
              </a:lnTo>
            </a:path>
          </a:pathLst>
        </a:custGeom>
        <a:noFill/>
        <a:ln w="25400" cap="flat" cmpd="sng" algn="ctr">
          <a:solidFill>
            <a:srgbClr val="4F81BD">
              <a:shade val="60000"/>
              <a:hueOff val="0"/>
              <a:satOff val="0"/>
              <a:lumOff val="0"/>
              <a:alphaOff val="0"/>
            </a:srgbClr>
          </a:solidFill>
          <a:prstDash val="solid"/>
        </a:ln>
        <a:effectLst/>
      </dgm:spPr>
      <dgm:t>
        <a:bodyPr/>
        <a:lstStyle/>
        <a:p>
          <a:endParaRPr lang="tr-TR" sz="1800" b="1">
            <a:latin typeface="Georgia" pitchFamily="18" charset="0"/>
          </a:endParaRPr>
        </a:p>
      </dgm:t>
    </dgm:pt>
    <dgm:pt modelId="{C2AF499E-1986-47D7-BC8A-B1068DC86EF1}" type="sibTrans" cxnId="{B09CF119-2924-48AF-83EE-1885A452E43C}">
      <dgm:prSet/>
      <dgm:spPr/>
      <dgm:t>
        <a:bodyPr/>
        <a:lstStyle/>
        <a:p>
          <a:endParaRPr lang="tr-TR" sz="1800" b="1">
            <a:latin typeface="Georgia" pitchFamily="18" charset="0"/>
          </a:endParaRPr>
        </a:p>
      </dgm:t>
    </dgm:pt>
    <dgm:pt modelId="{DA12E011-D2AB-4EED-99BF-A50350022F8F}">
      <dgm:prSet custT="1"/>
      <dgm:spPr>
        <a:xfrm>
          <a:off x="4794755" y="2417970"/>
          <a:ext cx="2589102" cy="644712"/>
        </a:xfrm>
        <a:prstGeom prst="roundRect">
          <a:avLst>
            <a:gd name="adj" fmla="val 10000"/>
          </a:avLst>
        </a:prstGeom>
        <a:solidFill>
          <a:sysClr val="window" lastClr="FFFFFF">
            <a:alpha val="90000"/>
            <a:hueOff val="0"/>
            <a:satOff val="0"/>
            <a:lumOff val="0"/>
            <a:alphaOff val="0"/>
          </a:sysClr>
        </a:solidFill>
        <a:ln w="25400" cap="flat" cmpd="sng" algn="ctr">
          <a:solidFill>
            <a:srgbClr val="4F81BD">
              <a:hueOff val="0"/>
              <a:satOff val="0"/>
              <a:lumOff val="0"/>
              <a:alphaOff val="0"/>
            </a:srgbClr>
          </a:solidFill>
          <a:prstDash val="solid"/>
        </a:ln>
        <a:effectLst/>
      </dgm:spPr>
      <dgm:t>
        <a:bodyPr/>
        <a:lstStyle/>
        <a:p>
          <a:r>
            <a:rPr lang="tr-TR" sz="2000" b="1" dirty="0" smtClean="0">
              <a:solidFill>
                <a:sysClr val="windowText" lastClr="000000">
                  <a:hueOff val="0"/>
                  <a:satOff val="0"/>
                  <a:lumOff val="0"/>
                  <a:alphaOff val="0"/>
                </a:sysClr>
              </a:solidFill>
              <a:latin typeface="Arial" pitchFamily="34" charset="0"/>
              <a:ea typeface="+mn-ea"/>
              <a:cs typeface="Arial" pitchFamily="34" charset="0"/>
            </a:rPr>
            <a:t>Mesafe</a:t>
          </a:r>
        </a:p>
      </dgm:t>
    </dgm:pt>
    <dgm:pt modelId="{F92104E6-9D93-48FC-83E5-2CBC42BF795C}" type="parTrans" cxnId="{7A1839B0-8CE5-44AE-86D6-C48EB2C0D6BA}">
      <dgm:prSet/>
      <dgm:spPr>
        <a:xfrm>
          <a:off x="4517868" y="645011"/>
          <a:ext cx="276887" cy="2095315"/>
        </a:xfrm>
        <a:custGeom>
          <a:avLst/>
          <a:gdLst/>
          <a:ahLst/>
          <a:cxnLst/>
          <a:rect l="0" t="0" r="0" b="0"/>
          <a:pathLst>
            <a:path>
              <a:moveTo>
                <a:pt x="0" y="0"/>
              </a:moveTo>
              <a:lnTo>
                <a:pt x="0" y="2095315"/>
              </a:lnTo>
              <a:lnTo>
                <a:pt x="276887" y="2095315"/>
              </a:lnTo>
            </a:path>
          </a:pathLst>
        </a:custGeom>
        <a:noFill/>
        <a:ln w="25400" cap="flat" cmpd="sng" algn="ctr">
          <a:solidFill>
            <a:srgbClr val="4F81BD">
              <a:shade val="60000"/>
              <a:hueOff val="0"/>
              <a:satOff val="0"/>
              <a:lumOff val="0"/>
              <a:alphaOff val="0"/>
            </a:srgbClr>
          </a:solidFill>
          <a:prstDash val="solid"/>
        </a:ln>
        <a:effectLst/>
      </dgm:spPr>
      <dgm:t>
        <a:bodyPr/>
        <a:lstStyle/>
        <a:p>
          <a:endParaRPr lang="tr-TR" sz="1800" b="1">
            <a:latin typeface="Georgia" pitchFamily="18" charset="0"/>
          </a:endParaRPr>
        </a:p>
      </dgm:t>
    </dgm:pt>
    <dgm:pt modelId="{01CBF817-93A3-4130-914E-54A5875E15FD}" type="sibTrans" cxnId="{7A1839B0-8CE5-44AE-86D6-C48EB2C0D6BA}">
      <dgm:prSet/>
      <dgm:spPr/>
      <dgm:t>
        <a:bodyPr/>
        <a:lstStyle/>
        <a:p>
          <a:endParaRPr lang="tr-TR" sz="1800" b="1">
            <a:latin typeface="Georgia" pitchFamily="18" charset="0"/>
          </a:endParaRPr>
        </a:p>
      </dgm:t>
    </dgm:pt>
    <dgm:pt modelId="{5CF6D7F7-A44C-41C5-9162-B9099D20B898}">
      <dgm:prSet custT="1"/>
      <dgm:spPr>
        <a:xfrm>
          <a:off x="4794755" y="3223861"/>
          <a:ext cx="2589102" cy="644712"/>
        </a:xfrm>
        <a:prstGeom prst="roundRect">
          <a:avLst>
            <a:gd name="adj" fmla="val 10000"/>
          </a:avLst>
        </a:prstGeom>
        <a:solidFill>
          <a:sysClr val="window" lastClr="FFFFFF">
            <a:alpha val="90000"/>
            <a:hueOff val="0"/>
            <a:satOff val="0"/>
            <a:lumOff val="0"/>
            <a:alphaOff val="0"/>
          </a:sysClr>
        </a:solidFill>
        <a:ln w="25400" cap="flat" cmpd="sng" algn="ctr">
          <a:solidFill>
            <a:srgbClr val="4F81BD">
              <a:hueOff val="0"/>
              <a:satOff val="0"/>
              <a:lumOff val="0"/>
              <a:alphaOff val="0"/>
            </a:srgbClr>
          </a:solidFill>
          <a:prstDash val="solid"/>
        </a:ln>
        <a:effectLst/>
      </dgm:spPr>
      <dgm:t>
        <a:bodyPr/>
        <a:lstStyle/>
        <a:p>
          <a:r>
            <a:rPr lang="tr-TR" sz="2000" b="1" dirty="0" smtClean="0">
              <a:solidFill>
                <a:sysClr val="windowText" lastClr="000000">
                  <a:hueOff val="0"/>
                  <a:satOff val="0"/>
                  <a:lumOff val="0"/>
                  <a:alphaOff val="0"/>
                </a:sysClr>
              </a:solidFill>
              <a:latin typeface="Arial" pitchFamily="34" charset="0"/>
              <a:ea typeface="+mn-ea"/>
              <a:cs typeface="Arial" pitchFamily="34" charset="0"/>
            </a:rPr>
            <a:t>Dokunmak</a:t>
          </a:r>
          <a:r>
            <a:rPr lang="tr-TR" sz="1800" b="1" dirty="0" smtClean="0">
              <a:solidFill>
                <a:sysClr val="windowText" lastClr="000000">
                  <a:hueOff val="0"/>
                  <a:satOff val="0"/>
                  <a:lumOff val="0"/>
                  <a:alphaOff val="0"/>
                </a:sysClr>
              </a:solidFill>
              <a:latin typeface="Georgia" pitchFamily="18" charset="0"/>
              <a:ea typeface="+mn-ea"/>
              <a:cs typeface="+mn-cs"/>
            </a:rPr>
            <a:t> </a:t>
          </a:r>
        </a:p>
      </dgm:t>
    </dgm:pt>
    <dgm:pt modelId="{65854507-E7FC-4EAA-9882-CE2C8E200DB5}" type="parTrans" cxnId="{38A7855A-14AD-4119-8302-F6DA1B484593}">
      <dgm:prSet/>
      <dgm:spPr>
        <a:xfrm>
          <a:off x="4517868" y="645011"/>
          <a:ext cx="276887" cy="2901205"/>
        </a:xfrm>
        <a:custGeom>
          <a:avLst/>
          <a:gdLst/>
          <a:ahLst/>
          <a:cxnLst/>
          <a:rect l="0" t="0" r="0" b="0"/>
          <a:pathLst>
            <a:path>
              <a:moveTo>
                <a:pt x="0" y="0"/>
              </a:moveTo>
              <a:lnTo>
                <a:pt x="0" y="2901205"/>
              </a:lnTo>
              <a:lnTo>
                <a:pt x="276887" y="2901205"/>
              </a:lnTo>
            </a:path>
          </a:pathLst>
        </a:custGeom>
        <a:noFill/>
        <a:ln w="25400" cap="flat" cmpd="sng" algn="ctr">
          <a:solidFill>
            <a:srgbClr val="4F81BD">
              <a:shade val="60000"/>
              <a:hueOff val="0"/>
              <a:satOff val="0"/>
              <a:lumOff val="0"/>
              <a:alphaOff val="0"/>
            </a:srgbClr>
          </a:solidFill>
          <a:prstDash val="solid"/>
        </a:ln>
        <a:effectLst/>
      </dgm:spPr>
      <dgm:t>
        <a:bodyPr/>
        <a:lstStyle/>
        <a:p>
          <a:endParaRPr lang="tr-TR" sz="1800" b="1">
            <a:latin typeface="Georgia" pitchFamily="18" charset="0"/>
          </a:endParaRPr>
        </a:p>
      </dgm:t>
    </dgm:pt>
    <dgm:pt modelId="{BFD8D17A-52BE-4153-8A0F-CB281E966A9E}" type="sibTrans" cxnId="{38A7855A-14AD-4119-8302-F6DA1B484593}">
      <dgm:prSet/>
      <dgm:spPr/>
      <dgm:t>
        <a:bodyPr/>
        <a:lstStyle/>
        <a:p>
          <a:endParaRPr lang="tr-TR" sz="1800" b="1">
            <a:latin typeface="Georgia" pitchFamily="18" charset="0"/>
          </a:endParaRPr>
        </a:p>
      </dgm:t>
    </dgm:pt>
    <dgm:pt modelId="{A279D8A8-1FDE-4C58-9FEE-0E449859A102}">
      <dgm:prSet custT="1"/>
      <dgm:spPr>
        <a:xfrm>
          <a:off x="4794755" y="4029751"/>
          <a:ext cx="2589102" cy="644712"/>
        </a:xfrm>
        <a:prstGeom prst="roundRect">
          <a:avLst>
            <a:gd name="adj" fmla="val 10000"/>
          </a:avLst>
        </a:prstGeom>
        <a:solidFill>
          <a:sysClr val="window" lastClr="FFFFFF">
            <a:alpha val="90000"/>
            <a:hueOff val="0"/>
            <a:satOff val="0"/>
            <a:lumOff val="0"/>
            <a:alphaOff val="0"/>
          </a:sysClr>
        </a:solidFill>
        <a:ln w="25400" cap="flat" cmpd="sng" algn="ctr">
          <a:solidFill>
            <a:srgbClr val="4F81BD">
              <a:hueOff val="0"/>
              <a:satOff val="0"/>
              <a:lumOff val="0"/>
              <a:alphaOff val="0"/>
            </a:srgbClr>
          </a:solidFill>
          <a:prstDash val="solid"/>
        </a:ln>
        <a:effectLst/>
      </dgm:spPr>
      <dgm:t>
        <a:bodyPr/>
        <a:lstStyle/>
        <a:p>
          <a:r>
            <a:rPr lang="tr-TR" sz="2000" b="1" dirty="0" smtClean="0">
              <a:solidFill>
                <a:sysClr val="windowText" lastClr="000000">
                  <a:hueOff val="0"/>
                  <a:satOff val="0"/>
                  <a:lumOff val="0"/>
                  <a:alphaOff val="0"/>
                </a:sysClr>
              </a:solidFill>
              <a:latin typeface="Arial" pitchFamily="34" charset="0"/>
              <a:ea typeface="+mn-ea"/>
              <a:cs typeface="Arial" pitchFamily="34" charset="0"/>
            </a:rPr>
            <a:t>Olumlu yüz ifadesi</a:t>
          </a:r>
        </a:p>
      </dgm:t>
    </dgm:pt>
    <dgm:pt modelId="{2B42D276-2226-4485-A5CB-138945610A59}" type="parTrans" cxnId="{891FCCF5-2DBA-4A14-8530-7C0A2936A83D}">
      <dgm:prSet/>
      <dgm:spPr>
        <a:xfrm>
          <a:off x="4517868" y="645011"/>
          <a:ext cx="276887" cy="3707095"/>
        </a:xfrm>
        <a:custGeom>
          <a:avLst/>
          <a:gdLst/>
          <a:ahLst/>
          <a:cxnLst/>
          <a:rect l="0" t="0" r="0" b="0"/>
          <a:pathLst>
            <a:path>
              <a:moveTo>
                <a:pt x="0" y="0"/>
              </a:moveTo>
              <a:lnTo>
                <a:pt x="0" y="3707095"/>
              </a:lnTo>
              <a:lnTo>
                <a:pt x="276887" y="3707095"/>
              </a:lnTo>
            </a:path>
          </a:pathLst>
        </a:custGeom>
        <a:noFill/>
        <a:ln w="25400" cap="flat" cmpd="sng" algn="ctr">
          <a:solidFill>
            <a:srgbClr val="4F81BD">
              <a:shade val="60000"/>
              <a:hueOff val="0"/>
              <a:satOff val="0"/>
              <a:lumOff val="0"/>
              <a:alphaOff val="0"/>
            </a:srgbClr>
          </a:solidFill>
          <a:prstDash val="solid"/>
        </a:ln>
        <a:effectLst/>
      </dgm:spPr>
      <dgm:t>
        <a:bodyPr/>
        <a:lstStyle/>
        <a:p>
          <a:endParaRPr lang="tr-TR" sz="1800" b="1">
            <a:latin typeface="Georgia" pitchFamily="18" charset="0"/>
          </a:endParaRPr>
        </a:p>
      </dgm:t>
    </dgm:pt>
    <dgm:pt modelId="{20ACD9EC-6C62-4FDE-9B09-3AF6451C7F2E}" type="sibTrans" cxnId="{891FCCF5-2DBA-4A14-8530-7C0A2936A83D}">
      <dgm:prSet/>
      <dgm:spPr/>
      <dgm:t>
        <a:bodyPr/>
        <a:lstStyle/>
        <a:p>
          <a:endParaRPr lang="tr-TR" sz="1800" b="1">
            <a:latin typeface="Georgia" pitchFamily="18" charset="0"/>
          </a:endParaRPr>
        </a:p>
      </dgm:t>
    </dgm:pt>
    <dgm:pt modelId="{33BCD4C0-1873-4FAB-A7D0-528CB0D5F9B3}">
      <dgm:prSet custT="1"/>
      <dgm:spPr>
        <a:xfrm>
          <a:off x="4794755" y="4835641"/>
          <a:ext cx="2589102" cy="644712"/>
        </a:xfrm>
        <a:prstGeom prst="roundRect">
          <a:avLst>
            <a:gd name="adj" fmla="val 10000"/>
          </a:avLst>
        </a:prstGeom>
        <a:solidFill>
          <a:sysClr val="window" lastClr="FFFFFF">
            <a:alpha val="90000"/>
            <a:hueOff val="0"/>
            <a:satOff val="0"/>
            <a:lumOff val="0"/>
            <a:alphaOff val="0"/>
          </a:sysClr>
        </a:solidFill>
        <a:ln w="25400" cap="flat" cmpd="sng" algn="ctr">
          <a:solidFill>
            <a:srgbClr val="4F81BD">
              <a:hueOff val="0"/>
              <a:satOff val="0"/>
              <a:lumOff val="0"/>
              <a:alphaOff val="0"/>
            </a:srgbClr>
          </a:solidFill>
          <a:prstDash val="solid"/>
        </a:ln>
        <a:effectLst/>
      </dgm:spPr>
      <dgm:t>
        <a:bodyPr/>
        <a:lstStyle/>
        <a:p>
          <a:r>
            <a:rPr lang="tr-TR" sz="1800" b="1" dirty="0" smtClean="0">
              <a:solidFill>
                <a:sysClr val="windowText" lastClr="000000">
                  <a:hueOff val="0"/>
                  <a:satOff val="0"/>
                  <a:lumOff val="0"/>
                  <a:alphaOff val="0"/>
                </a:sysClr>
              </a:solidFill>
              <a:latin typeface="Georgia" pitchFamily="18" charset="0"/>
              <a:ea typeface="+mn-ea"/>
              <a:cs typeface="+mn-cs"/>
            </a:rPr>
            <a:t>Beden duruşu</a:t>
          </a:r>
        </a:p>
      </dgm:t>
    </dgm:pt>
    <dgm:pt modelId="{0816DC72-EBC6-4554-A1EE-04C61604F365}" type="parTrans" cxnId="{F0DBB628-3AF8-4C7E-982B-D55F5534FB74}">
      <dgm:prSet/>
      <dgm:spPr>
        <a:xfrm>
          <a:off x="4517868" y="645011"/>
          <a:ext cx="276887" cy="4512986"/>
        </a:xfrm>
        <a:custGeom>
          <a:avLst/>
          <a:gdLst/>
          <a:ahLst/>
          <a:cxnLst/>
          <a:rect l="0" t="0" r="0" b="0"/>
          <a:pathLst>
            <a:path>
              <a:moveTo>
                <a:pt x="0" y="0"/>
              </a:moveTo>
              <a:lnTo>
                <a:pt x="0" y="4512986"/>
              </a:lnTo>
              <a:lnTo>
                <a:pt x="276887" y="4512986"/>
              </a:lnTo>
            </a:path>
          </a:pathLst>
        </a:custGeom>
        <a:noFill/>
        <a:ln w="25400" cap="flat" cmpd="sng" algn="ctr">
          <a:solidFill>
            <a:srgbClr val="4F81BD">
              <a:shade val="60000"/>
              <a:hueOff val="0"/>
              <a:satOff val="0"/>
              <a:lumOff val="0"/>
              <a:alphaOff val="0"/>
            </a:srgbClr>
          </a:solidFill>
          <a:prstDash val="solid"/>
        </a:ln>
        <a:effectLst/>
      </dgm:spPr>
      <dgm:t>
        <a:bodyPr/>
        <a:lstStyle/>
        <a:p>
          <a:endParaRPr lang="tr-TR" sz="1800" b="1">
            <a:latin typeface="Georgia" pitchFamily="18" charset="0"/>
          </a:endParaRPr>
        </a:p>
      </dgm:t>
    </dgm:pt>
    <dgm:pt modelId="{06445965-5931-462D-B5DA-27B45198BDE9}" type="sibTrans" cxnId="{F0DBB628-3AF8-4C7E-982B-D55F5534FB74}">
      <dgm:prSet/>
      <dgm:spPr/>
      <dgm:t>
        <a:bodyPr/>
        <a:lstStyle/>
        <a:p>
          <a:endParaRPr lang="tr-TR" sz="1800" b="1">
            <a:latin typeface="Georgia" pitchFamily="18" charset="0"/>
          </a:endParaRPr>
        </a:p>
      </dgm:t>
    </dgm:pt>
    <dgm:pt modelId="{D27FDB54-55C3-4008-B03D-1EF548214FDD}">
      <dgm:prSet custT="1"/>
      <dgm:spPr>
        <a:xfrm>
          <a:off x="4794755" y="5641532"/>
          <a:ext cx="2589102" cy="644712"/>
        </a:xfrm>
        <a:prstGeom prst="roundRect">
          <a:avLst>
            <a:gd name="adj" fmla="val 10000"/>
          </a:avLst>
        </a:prstGeom>
        <a:solidFill>
          <a:sysClr val="window" lastClr="FFFFFF">
            <a:alpha val="90000"/>
            <a:hueOff val="0"/>
            <a:satOff val="0"/>
            <a:lumOff val="0"/>
            <a:alphaOff val="0"/>
          </a:sysClr>
        </a:solidFill>
        <a:ln w="25400" cap="flat" cmpd="sng" algn="ctr">
          <a:solidFill>
            <a:srgbClr val="4F81BD">
              <a:hueOff val="0"/>
              <a:satOff val="0"/>
              <a:lumOff val="0"/>
              <a:alphaOff val="0"/>
            </a:srgbClr>
          </a:solidFill>
          <a:prstDash val="solid"/>
        </a:ln>
        <a:effectLst/>
      </dgm:spPr>
      <dgm:t>
        <a:bodyPr/>
        <a:lstStyle/>
        <a:p>
          <a:r>
            <a:rPr lang="tr-TR" sz="1800" b="1" dirty="0" smtClean="0">
              <a:solidFill>
                <a:sysClr val="windowText" lastClr="000000">
                  <a:hueOff val="0"/>
                  <a:satOff val="0"/>
                  <a:lumOff val="0"/>
                  <a:alphaOff val="0"/>
                </a:sysClr>
              </a:solidFill>
              <a:latin typeface="Arial" pitchFamily="34" charset="0"/>
              <a:ea typeface="+mn-ea"/>
              <a:cs typeface="Arial" pitchFamily="34" charset="0"/>
            </a:rPr>
            <a:t>Söylenenleri dinlediğini belli etmek</a:t>
          </a:r>
        </a:p>
      </dgm:t>
    </dgm:pt>
    <dgm:pt modelId="{C79C0E54-08F5-4698-A19D-40FE4A5AAD86}" type="parTrans" cxnId="{8771DD17-621A-4122-87F4-67D9F3681C80}">
      <dgm:prSet/>
      <dgm:spPr>
        <a:xfrm>
          <a:off x="4517868" y="645011"/>
          <a:ext cx="276887" cy="5318876"/>
        </a:xfrm>
        <a:custGeom>
          <a:avLst/>
          <a:gdLst/>
          <a:ahLst/>
          <a:cxnLst/>
          <a:rect l="0" t="0" r="0" b="0"/>
          <a:pathLst>
            <a:path>
              <a:moveTo>
                <a:pt x="0" y="0"/>
              </a:moveTo>
              <a:lnTo>
                <a:pt x="0" y="5318876"/>
              </a:lnTo>
              <a:lnTo>
                <a:pt x="276887" y="5318876"/>
              </a:lnTo>
            </a:path>
          </a:pathLst>
        </a:custGeom>
        <a:noFill/>
        <a:ln w="25400" cap="flat" cmpd="sng" algn="ctr">
          <a:solidFill>
            <a:srgbClr val="4F81BD">
              <a:shade val="60000"/>
              <a:hueOff val="0"/>
              <a:satOff val="0"/>
              <a:lumOff val="0"/>
              <a:alphaOff val="0"/>
            </a:srgbClr>
          </a:solidFill>
          <a:prstDash val="solid"/>
        </a:ln>
        <a:effectLst/>
      </dgm:spPr>
      <dgm:t>
        <a:bodyPr/>
        <a:lstStyle/>
        <a:p>
          <a:endParaRPr lang="tr-TR" sz="1800" b="1">
            <a:latin typeface="Georgia" pitchFamily="18" charset="0"/>
          </a:endParaRPr>
        </a:p>
      </dgm:t>
    </dgm:pt>
    <dgm:pt modelId="{007C1A9F-4F5C-4B19-B39C-E74E270EF552}" type="sibTrans" cxnId="{8771DD17-621A-4122-87F4-67D9F3681C80}">
      <dgm:prSet/>
      <dgm:spPr/>
      <dgm:t>
        <a:bodyPr/>
        <a:lstStyle/>
        <a:p>
          <a:endParaRPr lang="tr-TR" sz="1800" b="1">
            <a:latin typeface="Georgia" pitchFamily="18" charset="0"/>
          </a:endParaRPr>
        </a:p>
      </dgm:t>
    </dgm:pt>
    <dgm:pt modelId="{3DB33BA5-AA16-405C-9683-40C29B4333F0}" type="pres">
      <dgm:prSet presAssocID="{B7CFD1E0-C6C9-45DF-A60D-97144A952A8C}" presName="diagram" presStyleCnt="0">
        <dgm:presLayoutVars>
          <dgm:chPref val="1"/>
          <dgm:dir/>
          <dgm:animOne val="branch"/>
          <dgm:animLvl val="lvl"/>
          <dgm:resizeHandles/>
        </dgm:presLayoutVars>
      </dgm:prSet>
      <dgm:spPr/>
      <dgm:t>
        <a:bodyPr/>
        <a:lstStyle/>
        <a:p>
          <a:endParaRPr lang="tr-TR"/>
        </a:p>
      </dgm:t>
    </dgm:pt>
    <dgm:pt modelId="{3DAE885C-42F8-489B-AF43-A18A18A6079E}" type="pres">
      <dgm:prSet presAssocID="{E4F44195-F3F3-4325-8A7C-CCAA5D534B09}" presName="root" presStyleCnt="0"/>
      <dgm:spPr/>
    </dgm:pt>
    <dgm:pt modelId="{8EBA2676-A542-451E-96A4-097FC73C94A0}" type="pres">
      <dgm:prSet presAssocID="{E4F44195-F3F3-4325-8A7C-CCAA5D534B09}" presName="rootComposite" presStyleCnt="0"/>
      <dgm:spPr/>
    </dgm:pt>
    <dgm:pt modelId="{4E49052D-AED0-4BC7-82E1-58C4A45C911A}" type="pres">
      <dgm:prSet presAssocID="{E4F44195-F3F3-4325-8A7C-CCAA5D534B09}" presName="rootText" presStyleLbl="node1" presStyleIdx="0" presStyleCnt="2" custScaleX="206176"/>
      <dgm:spPr/>
      <dgm:t>
        <a:bodyPr/>
        <a:lstStyle/>
        <a:p>
          <a:endParaRPr lang="tr-TR"/>
        </a:p>
      </dgm:t>
    </dgm:pt>
    <dgm:pt modelId="{CD4BB7D7-D9A0-4DD5-9C8B-5DA8BDD95D90}" type="pres">
      <dgm:prSet presAssocID="{E4F44195-F3F3-4325-8A7C-CCAA5D534B09}" presName="rootConnector" presStyleLbl="node1" presStyleIdx="0" presStyleCnt="2"/>
      <dgm:spPr/>
      <dgm:t>
        <a:bodyPr/>
        <a:lstStyle/>
        <a:p>
          <a:endParaRPr lang="tr-TR"/>
        </a:p>
      </dgm:t>
    </dgm:pt>
    <dgm:pt modelId="{EDC1255A-51D2-4D09-A877-3EB04787A75E}" type="pres">
      <dgm:prSet presAssocID="{E4F44195-F3F3-4325-8A7C-CCAA5D534B09}" presName="childShape" presStyleCnt="0"/>
      <dgm:spPr/>
    </dgm:pt>
    <dgm:pt modelId="{EF0C646A-B1CC-4965-809F-61CFFDBC3DC4}" type="pres">
      <dgm:prSet presAssocID="{8701F0AD-AD74-4EDD-A06C-219366F5E5DC}" presName="Name13" presStyleLbl="parChTrans1D2" presStyleIdx="0" presStyleCnt="13"/>
      <dgm:spPr/>
      <dgm:t>
        <a:bodyPr/>
        <a:lstStyle/>
        <a:p>
          <a:endParaRPr lang="tr-TR"/>
        </a:p>
      </dgm:t>
    </dgm:pt>
    <dgm:pt modelId="{92EEE8A0-587B-4581-8A36-CB0C6B10B116}" type="pres">
      <dgm:prSet presAssocID="{9EACF697-A276-4A5C-A496-433B7AAC7294}" presName="childText" presStyleLbl="bgAcc1" presStyleIdx="0" presStyleCnt="13" custScaleX="248982">
        <dgm:presLayoutVars>
          <dgm:bulletEnabled val="1"/>
        </dgm:presLayoutVars>
      </dgm:prSet>
      <dgm:spPr/>
      <dgm:t>
        <a:bodyPr/>
        <a:lstStyle/>
        <a:p>
          <a:endParaRPr lang="tr-TR"/>
        </a:p>
      </dgm:t>
    </dgm:pt>
    <dgm:pt modelId="{689A6FAF-1F2F-430A-9E0C-64DA9506BE12}" type="pres">
      <dgm:prSet presAssocID="{CE7E39E7-43A1-4C18-80EA-00D6209ABA01}" presName="Name13" presStyleLbl="parChTrans1D2" presStyleIdx="1" presStyleCnt="13"/>
      <dgm:spPr/>
      <dgm:t>
        <a:bodyPr/>
        <a:lstStyle/>
        <a:p>
          <a:endParaRPr lang="tr-TR"/>
        </a:p>
      </dgm:t>
    </dgm:pt>
    <dgm:pt modelId="{978457A5-54A7-4685-AA7B-7977D8994EFC}" type="pres">
      <dgm:prSet presAssocID="{9712D84E-1083-4A40-A286-F6A4FEEF8CC4}" presName="childText" presStyleLbl="bgAcc1" presStyleIdx="1" presStyleCnt="13" custScaleX="248982">
        <dgm:presLayoutVars>
          <dgm:bulletEnabled val="1"/>
        </dgm:presLayoutVars>
      </dgm:prSet>
      <dgm:spPr/>
      <dgm:t>
        <a:bodyPr/>
        <a:lstStyle/>
        <a:p>
          <a:endParaRPr lang="tr-TR"/>
        </a:p>
      </dgm:t>
    </dgm:pt>
    <dgm:pt modelId="{92DFBA5E-5468-4B8D-9DB4-CF712F92C880}" type="pres">
      <dgm:prSet presAssocID="{440524F3-9D0B-4DFC-9DD0-6A5FCD1AFA43}" presName="Name13" presStyleLbl="parChTrans1D2" presStyleIdx="2" presStyleCnt="13"/>
      <dgm:spPr/>
      <dgm:t>
        <a:bodyPr/>
        <a:lstStyle/>
        <a:p>
          <a:endParaRPr lang="tr-TR"/>
        </a:p>
      </dgm:t>
    </dgm:pt>
    <dgm:pt modelId="{B94C041D-3AB3-4F56-AD55-352FED08C95A}" type="pres">
      <dgm:prSet presAssocID="{DD5D1501-27DF-4215-A4A4-B156002D1BC4}" presName="childText" presStyleLbl="bgAcc1" presStyleIdx="2" presStyleCnt="13" custScaleX="248982">
        <dgm:presLayoutVars>
          <dgm:bulletEnabled val="1"/>
        </dgm:presLayoutVars>
      </dgm:prSet>
      <dgm:spPr/>
      <dgm:t>
        <a:bodyPr/>
        <a:lstStyle/>
        <a:p>
          <a:endParaRPr lang="tr-TR"/>
        </a:p>
      </dgm:t>
    </dgm:pt>
    <dgm:pt modelId="{072D2B6A-8D91-479C-AF18-F47806F890EA}" type="pres">
      <dgm:prSet presAssocID="{6F8BB878-E129-4EC0-84C8-88DEA7DA5917}" presName="Name13" presStyleLbl="parChTrans1D2" presStyleIdx="3" presStyleCnt="13"/>
      <dgm:spPr/>
      <dgm:t>
        <a:bodyPr/>
        <a:lstStyle/>
        <a:p>
          <a:endParaRPr lang="tr-TR"/>
        </a:p>
      </dgm:t>
    </dgm:pt>
    <dgm:pt modelId="{F1952BF9-839F-4F97-B871-D2DBC5DDEF5C}" type="pres">
      <dgm:prSet presAssocID="{01E7F3A4-8DFE-4607-ABC7-6323822CE141}" presName="childText" presStyleLbl="bgAcc1" presStyleIdx="3" presStyleCnt="13" custScaleX="248982">
        <dgm:presLayoutVars>
          <dgm:bulletEnabled val="1"/>
        </dgm:presLayoutVars>
      </dgm:prSet>
      <dgm:spPr/>
      <dgm:t>
        <a:bodyPr/>
        <a:lstStyle/>
        <a:p>
          <a:endParaRPr lang="tr-TR"/>
        </a:p>
      </dgm:t>
    </dgm:pt>
    <dgm:pt modelId="{CAE23E01-FBBA-4924-B322-54A630EF519F}" type="pres">
      <dgm:prSet presAssocID="{6704816E-2F2D-45AC-9A40-993B38690847}" presName="Name13" presStyleLbl="parChTrans1D2" presStyleIdx="4" presStyleCnt="13"/>
      <dgm:spPr/>
      <dgm:t>
        <a:bodyPr/>
        <a:lstStyle/>
        <a:p>
          <a:endParaRPr lang="tr-TR"/>
        </a:p>
      </dgm:t>
    </dgm:pt>
    <dgm:pt modelId="{56E5EB69-8186-48B6-A7B8-CAD92DF2BC0E}" type="pres">
      <dgm:prSet presAssocID="{73601916-CC62-4540-99AF-6991B800C5D4}" presName="childText" presStyleLbl="bgAcc1" presStyleIdx="4" presStyleCnt="13" custScaleX="248982">
        <dgm:presLayoutVars>
          <dgm:bulletEnabled val="1"/>
        </dgm:presLayoutVars>
      </dgm:prSet>
      <dgm:spPr/>
      <dgm:t>
        <a:bodyPr/>
        <a:lstStyle/>
        <a:p>
          <a:endParaRPr lang="tr-TR"/>
        </a:p>
      </dgm:t>
    </dgm:pt>
    <dgm:pt modelId="{18382A0B-AB82-4295-8E03-5BADDBC64F0E}" type="pres">
      <dgm:prSet presAssocID="{B97F3767-ABFC-401A-8020-E4023B64086A}" presName="Name13" presStyleLbl="parChTrans1D2" presStyleIdx="5" presStyleCnt="13"/>
      <dgm:spPr/>
      <dgm:t>
        <a:bodyPr/>
        <a:lstStyle/>
        <a:p>
          <a:endParaRPr lang="tr-TR"/>
        </a:p>
      </dgm:t>
    </dgm:pt>
    <dgm:pt modelId="{69FC3DDB-FE5C-47D7-A154-25C445597A20}" type="pres">
      <dgm:prSet presAssocID="{E3F175A6-161F-4B4D-849A-3931BE6A744E}" presName="childText" presStyleLbl="bgAcc1" presStyleIdx="5" presStyleCnt="13" custScaleX="248982">
        <dgm:presLayoutVars>
          <dgm:bulletEnabled val="1"/>
        </dgm:presLayoutVars>
      </dgm:prSet>
      <dgm:spPr/>
      <dgm:t>
        <a:bodyPr/>
        <a:lstStyle/>
        <a:p>
          <a:endParaRPr lang="tr-TR"/>
        </a:p>
      </dgm:t>
    </dgm:pt>
    <dgm:pt modelId="{B0CFD781-4E10-4234-B4AD-B4A3E774AB3A}" type="pres">
      <dgm:prSet presAssocID="{9F7EB5DF-D686-4104-933E-0F9F0E3DD9C2}" presName="root" presStyleCnt="0"/>
      <dgm:spPr/>
    </dgm:pt>
    <dgm:pt modelId="{E53661C8-5A59-41A9-A2A0-4BAD16915CFA}" type="pres">
      <dgm:prSet presAssocID="{9F7EB5DF-D686-4104-933E-0F9F0E3DD9C2}" presName="rootComposite" presStyleCnt="0"/>
      <dgm:spPr/>
    </dgm:pt>
    <dgm:pt modelId="{D48EEDD8-CD15-4C42-9C1D-949DEBAEF581}" type="pres">
      <dgm:prSet presAssocID="{9F7EB5DF-D686-4104-933E-0F9F0E3DD9C2}" presName="rootText" presStyleLbl="node1" presStyleIdx="1" presStyleCnt="2" custScaleX="214737"/>
      <dgm:spPr/>
      <dgm:t>
        <a:bodyPr/>
        <a:lstStyle/>
        <a:p>
          <a:endParaRPr lang="tr-TR"/>
        </a:p>
      </dgm:t>
    </dgm:pt>
    <dgm:pt modelId="{A52A6846-5E5F-41A6-9D28-04584E6701ED}" type="pres">
      <dgm:prSet presAssocID="{9F7EB5DF-D686-4104-933E-0F9F0E3DD9C2}" presName="rootConnector" presStyleLbl="node1" presStyleIdx="1" presStyleCnt="2"/>
      <dgm:spPr/>
      <dgm:t>
        <a:bodyPr/>
        <a:lstStyle/>
        <a:p>
          <a:endParaRPr lang="tr-TR"/>
        </a:p>
      </dgm:t>
    </dgm:pt>
    <dgm:pt modelId="{735BEC97-9BBA-4436-9D3B-21CBCA330309}" type="pres">
      <dgm:prSet presAssocID="{9F7EB5DF-D686-4104-933E-0F9F0E3DD9C2}" presName="childShape" presStyleCnt="0"/>
      <dgm:spPr/>
    </dgm:pt>
    <dgm:pt modelId="{06F23657-0424-45D4-99B4-F0DA0461ADD5}" type="pres">
      <dgm:prSet presAssocID="{1D37F79F-A13D-411F-8671-96D7841DEC5E}" presName="Name13" presStyleLbl="parChTrans1D2" presStyleIdx="6" presStyleCnt="13"/>
      <dgm:spPr/>
      <dgm:t>
        <a:bodyPr/>
        <a:lstStyle/>
        <a:p>
          <a:endParaRPr lang="tr-TR"/>
        </a:p>
      </dgm:t>
    </dgm:pt>
    <dgm:pt modelId="{D7B4F24F-111C-4B2D-A8A4-F78A2E588A25}" type="pres">
      <dgm:prSet presAssocID="{543F2B82-0A23-40EC-A6CE-7AC1A7B7C88D}" presName="childText" presStyleLbl="bgAcc1" presStyleIdx="6" presStyleCnt="13" custScaleX="250994">
        <dgm:presLayoutVars>
          <dgm:bulletEnabled val="1"/>
        </dgm:presLayoutVars>
      </dgm:prSet>
      <dgm:spPr/>
      <dgm:t>
        <a:bodyPr/>
        <a:lstStyle/>
        <a:p>
          <a:endParaRPr lang="tr-TR"/>
        </a:p>
      </dgm:t>
    </dgm:pt>
    <dgm:pt modelId="{A4106352-A6DC-4D30-88E2-90D0713581D6}" type="pres">
      <dgm:prSet presAssocID="{6ED53C75-3714-4552-9023-0A99AE8EB392}" presName="Name13" presStyleLbl="parChTrans1D2" presStyleIdx="7" presStyleCnt="13"/>
      <dgm:spPr/>
      <dgm:t>
        <a:bodyPr/>
        <a:lstStyle/>
        <a:p>
          <a:endParaRPr lang="tr-TR"/>
        </a:p>
      </dgm:t>
    </dgm:pt>
    <dgm:pt modelId="{1DF77F92-DE9C-4CEE-86DA-6E68AC4F40D1}" type="pres">
      <dgm:prSet presAssocID="{1637865F-44F9-4710-A3AA-C95DAFFA5478}" presName="childText" presStyleLbl="bgAcc1" presStyleIdx="7" presStyleCnt="13" custScaleX="250994">
        <dgm:presLayoutVars>
          <dgm:bulletEnabled val="1"/>
        </dgm:presLayoutVars>
      </dgm:prSet>
      <dgm:spPr/>
      <dgm:t>
        <a:bodyPr/>
        <a:lstStyle/>
        <a:p>
          <a:endParaRPr lang="tr-TR"/>
        </a:p>
      </dgm:t>
    </dgm:pt>
    <dgm:pt modelId="{D4DE52B2-EFCC-4E83-997B-2EFB94EE20D6}" type="pres">
      <dgm:prSet presAssocID="{F92104E6-9D93-48FC-83E5-2CBC42BF795C}" presName="Name13" presStyleLbl="parChTrans1D2" presStyleIdx="8" presStyleCnt="13"/>
      <dgm:spPr/>
      <dgm:t>
        <a:bodyPr/>
        <a:lstStyle/>
        <a:p>
          <a:endParaRPr lang="tr-TR"/>
        </a:p>
      </dgm:t>
    </dgm:pt>
    <dgm:pt modelId="{22683006-5B6D-43BE-BB05-BE0919EDE7C0}" type="pres">
      <dgm:prSet presAssocID="{DA12E011-D2AB-4EED-99BF-A50350022F8F}" presName="childText" presStyleLbl="bgAcc1" presStyleIdx="8" presStyleCnt="13" custScaleX="250994">
        <dgm:presLayoutVars>
          <dgm:bulletEnabled val="1"/>
        </dgm:presLayoutVars>
      </dgm:prSet>
      <dgm:spPr/>
      <dgm:t>
        <a:bodyPr/>
        <a:lstStyle/>
        <a:p>
          <a:endParaRPr lang="tr-TR"/>
        </a:p>
      </dgm:t>
    </dgm:pt>
    <dgm:pt modelId="{93DAFF9C-F99F-4297-9243-7B9C8298CD24}" type="pres">
      <dgm:prSet presAssocID="{65854507-E7FC-4EAA-9882-CE2C8E200DB5}" presName="Name13" presStyleLbl="parChTrans1D2" presStyleIdx="9" presStyleCnt="13"/>
      <dgm:spPr/>
      <dgm:t>
        <a:bodyPr/>
        <a:lstStyle/>
        <a:p>
          <a:endParaRPr lang="tr-TR"/>
        </a:p>
      </dgm:t>
    </dgm:pt>
    <dgm:pt modelId="{2DA8C1A3-1ADD-4ACD-B1E9-BA58B14C0D6C}" type="pres">
      <dgm:prSet presAssocID="{5CF6D7F7-A44C-41C5-9162-B9099D20B898}" presName="childText" presStyleLbl="bgAcc1" presStyleIdx="9" presStyleCnt="13" custScaleX="250994">
        <dgm:presLayoutVars>
          <dgm:bulletEnabled val="1"/>
        </dgm:presLayoutVars>
      </dgm:prSet>
      <dgm:spPr/>
      <dgm:t>
        <a:bodyPr/>
        <a:lstStyle/>
        <a:p>
          <a:endParaRPr lang="tr-TR"/>
        </a:p>
      </dgm:t>
    </dgm:pt>
    <dgm:pt modelId="{846A71D4-E969-4E70-8D41-2ECA7638205B}" type="pres">
      <dgm:prSet presAssocID="{2B42D276-2226-4485-A5CB-138945610A59}" presName="Name13" presStyleLbl="parChTrans1D2" presStyleIdx="10" presStyleCnt="13"/>
      <dgm:spPr/>
      <dgm:t>
        <a:bodyPr/>
        <a:lstStyle/>
        <a:p>
          <a:endParaRPr lang="tr-TR"/>
        </a:p>
      </dgm:t>
    </dgm:pt>
    <dgm:pt modelId="{46F1C429-2367-4FE7-8465-F534D1EF02A7}" type="pres">
      <dgm:prSet presAssocID="{A279D8A8-1FDE-4C58-9FEE-0E449859A102}" presName="childText" presStyleLbl="bgAcc1" presStyleIdx="10" presStyleCnt="13" custScaleX="250994">
        <dgm:presLayoutVars>
          <dgm:bulletEnabled val="1"/>
        </dgm:presLayoutVars>
      </dgm:prSet>
      <dgm:spPr/>
      <dgm:t>
        <a:bodyPr/>
        <a:lstStyle/>
        <a:p>
          <a:endParaRPr lang="tr-TR"/>
        </a:p>
      </dgm:t>
    </dgm:pt>
    <dgm:pt modelId="{03680BD3-C5DC-436E-8EA3-B5441F931FB8}" type="pres">
      <dgm:prSet presAssocID="{0816DC72-EBC6-4554-A1EE-04C61604F365}" presName="Name13" presStyleLbl="parChTrans1D2" presStyleIdx="11" presStyleCnt="13"/>
      <dgm:spPr/>
      <dgm:t>
        <a:bodyPr/>
        <a:lstStyle/>
        <a:p>
          <a:endParaRPr lang="tr-TR"/>
        </a:p>
      </dgm:t>
    </dgm:pt>
    <dgm:pt modelId="{743239D6-7240-4D0F-A2E9-9C01A0DCB577}" type="pres">
      <dgm:prSet presAssocID="{33BCD4C0-1873-4FAB-A7D0-528CB0D5F9B3}" presName="childText" presStyleLbl="bgAcc1" presStyleIdx="11" presStyleCnt="13" custScaleX="250994">
        <dgm:presLayoutVars>
          <dgm:bulletEnabled val="1"/>
        </dgm:presLayoutVars>
      </dgm:prSet>
      <dgm:spPr/>
      <dgm:t>
        <a:bodyPr/>
        <a:lstStyle/>
        <a:p>
          <a:endParaRPr lang="tr-TR"/>
        </a:p>
      </dgm:t>
    </dgm:pt>
    <dgm:pt modelId="{AC1D1921-8425-4D89-AA72-BF9187824711}" type="pres">
      <dgm:prSet presAssocID="{C79C0E54-08F5-4698-A19D-40FE4A5AAD86}" presName="Name13" presStyleLbl="parChTrans1D2" presStyleIdx="12" presStyleCnt="13"/>
      <dgm:spPr/>
      <dgm:t>
        <a:bodyPr/>
        <a:lstStyle/>
        <a:p>
          <a:endParaRPr lang="tr-TR"/>
        </a:p>
      </dgm:t>
    </dgm:pt>
    <dgm:pt modelId="{CCD9A519-AE9C-4AEC-825C-7D31EA6AE564}" type="pres">
      <dgm:prSet presAssocID="{D27FDB54-55C3-4008-B03D-1EF548214FDD}" presName="childText" presStyleLbl="bgAcc1" presStyleIdx="12" presStyleCnt="13" custScaleX="250994">
        <dgm:presLayoutVars>
          <dgm:bulletEnabled val="1"/>
        </dgm:presLayoutVars>
      </dgm:prSet>
      <dgm:spPr/>
      <dgm:t>
        <a:bodyPr/>
        <a:lstStyle/>
        <a:p>
          <a:endParaRPr lang="tr-TR"/>
        </a:p>
      </dgm:t>
    </dgm:pt>
  </dgm:ptLst>
  <dgm:cxnLst>
    <dgm:cxn modelId="{54EC75B9-DD51-4546-9BC7-89A2528CFB3E}" type="presOf" srcId="{1637865F-44F9-4710-A3AA-C95DAFFA5478}" destId="{1DF77F92-DE9C-4CEE-86DA-6E68AC4F40D1}" srcOrd="0" destOrd="0" presId="urn:microsoft.com/office/officeart/2005/8/layout/hierarchy3"/>
    <dgm:cxn modelId="{09714498-892F-4C33-AFB6-656088CFBE94}" type="presOf" srcId="{DA12E011-D2AB-4EED-99BF-A50350022F8F}" destId="{22683006-5B6D-43BE-BB05-BE0919EDE7C0}" srcOrd="0" destOrd="0" presId="urn:microsoft.com/office/officeart/2005/8/layout/hierarchy3"/>
    <dgm:cxn modelId="{17E845BE-2E7A-47BB-A445-BD01E7121210}" type="presOf" srcId="{543F2B82-0A23-40EC-A6CE-7AC1A7B7C88D}" destId="{D7B4F24F-111C-4B2D-A8A4-F78A2E588A25}" srcOrd="0" destOrd="0" presId="urn:microsoft.com/office/officeart/2005/8/layout/hierarchy3"/>
    <dgm:cxn modelId="{03A85039-FF5F-49DE-90BD-E9B3E5EBEFED}" type="presOf" srcId="{CE7E39E7-43A1-4C18-80EA-00D6209ABA01}" destId="{689A6FAF-1F2F-430A-9E0C-64DA9506BE12}" srcOrd="0" destOrd="0" presId="urn:microsoft.com/office/officeart/2005/8/layout/hierarchy3"/>
    <dgm:cxn modelId="{B07E4199-64FC-4203-BFB4-310E3CE850F7}" type="presOf" srcId="{2B42D276-2226-4485-A5CB-138945610A59}" destId="{846A71D4-E969-4E70-8D41-2ECA7638205B}" srcOrd="0" destOrd="0" presId="urn:microsoft.com/office/officeart/2005/8/layout/hierarchy3"/>
    <dgm:cxn modelId="{985942C7-54E1-4E21-A840-491065E4BB53}" srcId="{E4F44195-F3F3-4325-8A7C-CCAA5D534B09}" destId="{9EACF697-A276-4A5C-A496-433B7AAC7294}" srcOrd="0" destOrd="0" parTransId="{8701F0AD-AD74-4EDD-A06C-219366F5E5DC}" sibTransId="{434871F3-6F18-4DC1-8420-A261C73E1D53}"/>
    <dgm:cxn modelId="{598424F6-07B2-43DA-8C60-DC089B8111B5}" type="presOf" srcId="{8701F0AD-AD74-4EDD-A06C-219366F5E5DC}" destId="{EF0C646A-B1CC-4965-809F-61CFFDBC3DC4}" srcOrd="0" destOrd="0" presId="urn:microsoft.com/office/officeart/2005/8/layout/hierarchy3"/>
    <dgm:cxn modelId="{4DF2828A-39B8-4731-A006-4913DE13474E}" srcId="{B7CFD1E0-C6C9-45DF-A60D-97144A952A8C}" destId="{9F7EB5DF-D686-4104-933E-0F9F0E3DD9C2}" srcOrd="1" destOrd="0" parTransId="{6C5326B0-8F9A-42F2-9987-6F99D333F960}" sibTransId="{C4920329-CB5F-4933-8812-C41A69A3CDA9}"/>
    <dgm:cxn modelId="{99E754CA-40F6-426F-BF5E-D78DD67ACFAA}" type="presOf" srcId="{B7CFD1E0-C6C9-45DF-A60D-97144A952A8C}" destId="{3DB33BA5-AA16-405C-9683-40C29B4333F0}" srcOrd="0" destOrd="0" presId="urn:microsoft.com/office/officeart/2005/8/layout/hierarchy3"/>
    <dgm:cxn modelId="{D4FC0FD5-D206-4666-97CF-1434D2B6AB37}" srcId="{E4F44195-F3F3-4325-8A7C-CCAA5D534B09}" destId="{73601916-CC62-4540-99AF-6991B800C5D4}" srcOrd="4" destOrd="0" parTransId="{6704816E-2F2D-45AC-9A40-993B38690847}" sibTransId="{B58DFD46-0475-4669-96A3-107A62305587}"/>
    <dgm:cxn modelId="{74639FFE-B518-4ED7-A8E2-F1BBF599B65E}" type="presOf" srcId="{B97F3767-ABFC-401A-8020-E4023B64086A}" destId="{18382A0B-AB82-4295-8E03-5BADDBC64F0E}" srcOrd="0" destOrd="0" presId="urn:microsoft.com/office/officeart/2005/8/layout/hierarchy3"/>
    <dgm:cxn modelId="{38A7855A-14AD-4119-8302-F6DA1B484593}" srcId="{9F7EB5DF-D686-4104-933E-0F9F0E3DD9C2}" destId="{5CF6D7F7-A44C-41C5-9162-B9099D20B898}" srcOrd="3" destOrd="0" parTransId="{65854507-E7FC-4EAA-9882-CE2C8E200DB5}" sibTransId="{BFD8D17A-52BE-4153-8A0F-CB281E966A9E}"/>
    <dgm:cxn modelId="{39389270-841C-4738-B6AB-F2D4C75618DE}" type="presOf" srcId="{5CF6D7F7-A44C-41C5-9162-B9099D20B898}" destId="{2DA8C1A3-1ADD-4ACD-B1E9-BA58B14C0D6C}" srcOrd="0" destOrd="0" presId="urn:microsoft.com/office/officeart/2005/8/layout/hierarchy3"/>
    <dgm:cxn modelId="{769DFE39-2784-486C-A4E9-BCA316A1AD51}" type="presOf" srcId="{9F7EB5DF-D686-4104-933E-0F9F0E3DD9C2}" destId="{A52A6846-5E5F-41A6-9D28-04584E6701ED}" srcOrd="1" destOrd="0" presId="urn:microsoft.com/office/officeart/2005/8/layout/hierarchy3"/>
    <dgm:cxn modelId="{9A84C2DD-CA57-4D8C-86DB-2DE9113967B8}" type="presOf" srcId="{01E7F3A4-8DFE-4607-ABC7-6323822CE141}" destId="{F1952BF9-839F-4F97-B871-D2DBC5DDEF5C}" srcOrd="0" destOrd="0" presId="urn:microsoft.com/office/officeart/2005/8/layout/hierarchy3"/>
    <dgm:cxn modelId="{5C4E15AD-9790-4D7E-AEC3-E9E921925C8D}" srcId="{E4F44195-F3F3-4325-8A7C-CCAA5D534B09}" destId="{9712D84E-1083-4A40-A286-F6A4FEEF8CC4}" srcOrd="1" destOrd="0" parTransId="{CE7E39E7-43A1-4C18-80EA-00D6209ABA01}" sibTransId="{2B3AD479-12E4-4DA8-8FB9-8B4A863BAAD8}"/>
    <dgm:cxn modelId="{06673377-7E56-4592-B3CC-1E5E0E8F2EBE}" type="presOf" srcId="{6ED53C75-3714-4552-9023-0A99AE8EB392}" destId="{A4106352-A6DC-4D30-88E2-90D0713581D6}" srcOrd="0" destOrd="0" presId="urn:microsoft.com/office/officeart/2005/8/layout/hierarchy3"/>
    <dgm:cxn modelId="{73D47631-7956-4EE6-BC6A-8B30C3085212}" srcId="{E4F44195-F3F3-4325-8A7C-CCAA5D534B09}" destId="{01E7F3A4-8DFE-4607-ABC7-6323822CE141}" srcOrd="3" destOrd="0" parTransId="{6F8BB878-E129-4EC0-84C8-88DEA7DA5917}" sibTransId="{7EAE7243-D924-400D-AD1E-3860083777FC}"/>
    <dgm:cxn modelId="{3A17944D-2E7A-48C7-87BA-87C4490FE117}" type="presOf" srcId="{6704816E-2F2D-45AC-9A40-993B38690847}" destId="{CAE23E01-FBBA-4924-B322-54A630EF519F}" srcOrd="0" destOrd="0" presId="urn:microsoft.com/office/officeart/2005/8/layout/hierarchy3"/>
    <dgm:cxn modelId="{B36818A8-87C7-4478-AED0-344727E5A62E}" type="presOf" srcId="{E4F44195-F3F3-4325-8A7C-CCAA5D534B09}" destId="{4E49052D-AED0-4BC7-82E1-58C4A45C911A}" srcOrd="0" destOrd="0" presId="urn:microsoft.com/office/officeart/2005/8/layout/hierarchy3"/>
    <dgm:cxn modelId="{383546B7-ED6E-48FF-8679-484FEA0D9C66}" srcId="{B7CFD1E0-C6C9-45DF-A60D-97144A952A8C}" destId="{E4F44195-F3F3-4325-8A7C-CCAA5D534B09}" srcOrd="0" destOrd="0" parTransId="{8104BE85-F021-42EA-A304-76AAC2A23E92}" sibTransId="{37BA7C90-689C-4A0D-BA9E-C4AFF51FFC35}"/>
    <dgm:cxn modelId="{2BD27792-8E22-4781-A835-DA6D61EF4237}" type="presOf" srcId="{C79C0E54-08F5-4698-A19D-40FE4A5AAD86}" destId="{AC1D1921-8425-4D89-AA72-BF9187824711}" srcOrd="0" destOrd="0" presId="urn:microsoft.com/office/officeart/2005/8/layout/hierarchy3"/>
    <dgm:cxn modelId="{F0DBB628-3AF8-4C7E-982B-D55F5534FB74}" srcId="{9F7EB5DF-D686-4104-933E-0F9F0E3DD9C2}" destId="{33BCD4C0-1873-4FAB-A7D0-528CB0D5F9B3}" srcOrd="5" destOrd="0" parTransId="{0816DC72-EBC6-4554-A1EE-04C61604F365}" sibTransId="{06445965-5931-462D-B5DA-27B45198BDE9}"/>
    <dgm:cxn modelId="{A93F9225-37BA-4BB8-AF8D-3EDC3E856445}" type="presOf" srcId="{6F8BB878-E129-4EC0-84C8-88DEA7DA5917}" destId="{072D2B6A-8D91-479C-AF18-F47806F890EA}" srcOrd="0" destOrd="0" presId="urn:microsoft.com/office/officeart/2005/8/layout/hierarchy3"/>
    <dgm:cxn modelId="{E2C7374F-06A3-4005-B027-E58EC20A602A}" type="presOf" srcId="{65854507-E7FC-4EAA-9882-CE2C8E200DB5}" destId="{93DAFF9C-F99F-4297-9243-7B9C8298CD24}" srcOrd="0" destOrd="0" presId="urn:microsoft.com/office/officeart/2005/8/layout/hierarchy3"/>
    <dgm:cxn modelId="{891FCCF5-2DBA-4A14-8530-7C0A2936A83D}" srcId="{9F7EB5DF-D686-4104-933E-0F9F0E3DD9C2}" destId="{A279D8A8-1FDE-4C58-9FEE-0E449859A102}" srcOrd="4" destOrd="0" parTransId="{2B42D276-2226-4485-A5CB-138945610A59}" sibTransId="{20ACD9EC-6C62-4FDE-9B09-3AF6451C7F2E}"/>
    <dgm:cxn modelId="{F1F4E9B2-E520-4DD7-8019-C9079CC950C1}" type="presOf" srcId="{F92104E6-9D93-48FC-83E5-2CBC42BF795C}" destId="{D4DE52B2-EFCC-4E83-997B-2EFB94EE20D6}" srcOrd="0" destOrd="0" presId="urn:microsoft.com/office/officeart/2005/8/layout/hierarchy3"/>
    <dgm:cxn modelId="{DDE9CFFF-93E2-4BE8-A693-D0F80DD0B626}" srcId="{E4F44195-F3F3-4325-8A7C-CCAA5D534B09}" destId="{DD5D1501-27DF-4215-A4A4-B156002D1BC4}" srcOrd="2" destOrd="0" parTransId="{440524F3-9D0B-4DFC-9DD0-6A5FCD1AFA43}" sibTransId="{DE173618-FB5D-465B-A158-257CE2A91DE8}"/>
    <dgm:cxn modelId="{05D9AEEE-90BA-4D5A-8EFD-FC11102D209B}" type="presOf" srcId="{A279D8A8-1FDE-4C58-9FEE-0E449859A102}" destId="{46F1C429-2367-4FE7-8465-F534D1EF02A7}" srcOrd="0" destOrd="0" presId="urn:microsoft.com/office/officeart/2005/8/layout/hierarchy3"/>
    <dgm:cxn modelId="{8EA36846-A3FA-4E6A-B54A-E16FBB20B8A6}" type="presOf" srcId="{440524F3-9D0B-4DFC-9DD0-6A5FCD1AFA43}" destId="{92DFBA5E-5468-4B8D-9DB4-CF712F92C880}" srcOrd="0" destOrd="0" presId="urn:microsoft.com/office/officeart/2005/8/layout/hierarchy3"/>
    <dgm:cxn modelId="{B4BF4871-C317-41DD-9DE6-00533B19ECF3}" type="presOf" srcId="{73601916-CC62-4540-99AF-6991B800C5D4}" destId="{56E5EB69-8186-48B6-A7B8-CAD92DF2BC0E}" srcOrd="0" destOrd="0" presId="urn:microsoft.com/office/officeart/2005/8/layout/hierarchy3"/>
    <dgm:cxn modelId="{BE4AC2C6-8BC4-4307-B47F-00CDF25E8F4A}" type="presOf" srcId="{D27FDB54-55C3-4008-B03D-1EF548214FDD}" destId="{CCD9A519-AE9C-4AEC-825C-7D31EA6AE564}" srcOrd="0" destOrd="0" presId="urn:microsoft.com/office/officeart/2005/8/layout/hierarchy3"/>
    <dgm:cxn modelId="{11F59F44-6B3D-48B8-820C-FDB3D456F625}" type="presOf" srcId="{E3F175A6-161F-4B4D-849A-3931BE6A744E}" destId="{69FC3DDB-FE5C-47D7-A154-25C445597A20}" srcOrd="0" destOrd="0" presId="urn:microsoft.com/office/officeart/2005/8/layout/hierarchy3"/>
    <dgm:cxn modelId="{531306F5-D599-44F0-923B-E0AE0338A96C}" type="presOf" srcId="{E4F44195-F3F3-4325-8A7C-CCAA5D534B09}" destId="{CD4BB7D7-D9A0-4DD5-9C8B-5DA8BDD95D90}" srcOrd="1" destOrd="0" presId="urn:microsoft.com/office/officeart/2005/8/layout/hierarchy3"/>
    <dgm:cxn modelId="{4DD9F7B5-2848-47B3-B600-4F458A08143B}" type="presOf" srcId="{9EACF697-A276-4A5C-A496-433B7AAC7294}" destId="{92EEE8A0-587B-4581-8A36-CB0C6B10B116}" srcOrd="0" destOrd="0" presId="urn:microsoft.com/office/officeart/2005/8/layout/hierarchy3"/>
    <dgm:cxn modelId="{F664EE55-9310-48E8-9974-FEB7094C40F5}" type="presOf" srcId="{9712D84E-1083-4A40-A286-F6A4FEEF8CC4}" destId="{978457A5-54A7-4685-AA7B-7977D8994EFC}" srcOrd="0" destOrd="0" presId="urn:microsoft.com/office/officeart/2005/8/layout/hierarchy3"/>
    <dgm:cxn modelId="{150EA314-F108-4200-BEBA-514C819CD094}" type="presOf" srcId="{9F7EB5DF-D686-4104-933E-0F9F0E3DD9C2}" destId="{D48EEDD8-CD15-4C42-9C1D-949DEBAEF581}" srcOrd="0" destOrd="0" presId="urn:microsoft.com/office/officeart/2005/8/layout/hierarchy3"/>
    <dgm:cxn modelId="{4441D354-80DB-4D8B-ACE8-49F7814D4B4E}" srcId="{E4F44195-F3F3-4325-8A7C-CCAA5D534B09}" destId="{E3F175A6-161F-4B4D-849A-3931BE6A744E}" srcOrd="5" destOrd="0" parTransId="{B97F3767-ABFC-401A-8020-E4023B64086A}" sibTransId="{02DDA545-5893-4161-86E4-978E52A0BC04}"/>
    <dgm:cxn modelId="{7D457B07-E1DC-47DF-BE04-FFAA1F18D581}" srcId="{9F7EB5DF-D686-4104-933E-0F9F0E3DD9C2}" destId="{543F2B82-0A23-40EC-A6CE-7AC1A7B7C88D}" srcOrd="0" destOrd="0" parTransId="{1D37F79F-A13D-411F-8671-96D7841DEC5E}" sibTransId="{4888E496-E086-4B25-A050-D8E689E21DF3}"/>
    <dgm:cxn modelId="{5D519E5D-1C0D-4C20-B582-51BAFD25FFFA}" type="presOf" srcId="{1D37F79F-A13D-411F-8671-96D7841DEC5E}" destId="{06F23657-0424-45D4-99B4-F0DA0461ADD5}" srcOrd="0" destOrd="0" presId="urn:microsoft.com/office/officeart/2005/8/layout/hierarchy3"/>
    <dgm:cxn modelId="{8F8E6501-B9E2-4848-AD60-C7A0687D7266}" type="presOf" srcId="{DD5D1501-27DF-4215-A4A4-B156002D1BC4}" destId="{B94C041D-3AB3-4F56-AD55-352FED08C95A}" srcOrd="0" destOrd="0" presId="urn:microsoft.com/office/officeart/2005/8/layout/hierarchy3"/>
    <dgm:cxn modelId="{8771DD17-621A-4122-87F4-67D9F3681C80}" srcId="{9F7EB5DF-D686-4104-933E-0F9F0E3DD9C2}" destId="{D27FDB54-55C3-4008-B03D-1EF548214FDD}" srcOrd="6" destOrd="0" parTransId="{C79C0E54-08F5-4698-A19D-40FE4A5AAD86}" sibTransId="{007C1A9F-4F5C-4B19-B39C-E74E270EF552}"/>
    <dgm:cxn modelId="{B09CF119-2924-48AF-83EE-1885A452E43C}" srcId="{9F7EB5DF-D686-4104-933E-0F9F0E3DD9C2}" destId="{1637865F-44F9-4710-A3AA-C95DAFFA5478}" srcOrd="1" destOrd="0" parTransId="{6ED53C75-3714-4552-9023-0A99AE8EB392}" sibTransId="{C2AF499E-1986-47D7-BC8A-B1068DC86EF1}"/>
    <dgm:cxn modelId="{0F00074B-0336-423D-A797-408D6AA97172}" type="presOf" srcId="{0816DC72-EBC6-4554-A1EE-04C61604F365}" destId="{03680BD3-C5DC-436E-8EA3-B5441F931FB8}" srcOrd="0" destOrd="0" presId="urn:microsoft.com/office/officeart/2005/8/layout/hierarchy3"/>
    <dgm:cxn modelId="{7A1839B0-8CE5-44AE-86D6-C48EB2C0D6BA}" srcId="{9F7EB5DF-D686-4104-933E-0F9F0E3DD9C2}" destId="{DA12E011-D2AB-4EED-99BF-A50350022F8F}" srcOrd="2" destOrd="0" parTransId="{F92104E6-9D93-48FC-83E5-2CBC42BF795C}" sibTransId="{01CBF817-93A3-4130-914E-54A5875E15FD}"/>
    <dgm:cxn modelId="{8DC73055-030E-44CF-B69B-6FDC0E79D695}" type="presOf" srcId="{33BCD4C0-1873-4FAB-A7D0-528CB0D5F9B3}" destId="{743239D6-7240-4D0F-A2E9-9C01A0DCB577}" srcOrd="0" destOrd="0" presId="urn:microsoft.com/office/officeart/2005/8/layout/hierarchy3"/>
    <dgm:cxn modelId="{F99797C0-5675-4925-82D7-FB5FB16787C6}" type="presParOf" srcId="{3DB33BA5-AA16-405C-9683-40C29B4333F0}" destId="{3DAE885C-42F8-489B-AF43-A18A18A6079E}" srcOrd="0" destOrd="0" presId="urn:microsoft.com/office/officeart/2005/8/layout/hierarchy3"/>
    <dgm:cxn modelId="{749EDDB0-A2FC-49BF-834D-D53E5AF93E6A}" type="presParOf" srcId="{3DAE885C-42F8-489B-AF43-A18A18A6079E}" destId="{8EBA2676-A542-451E-96A4-097FC73C94A0}" srcOrd="0" destOrd="0" presId="urn:microsoft.com/office/officeart/2005/8/layout/hierarchy3"/>
    <dgm:cxn modelId="{85158C1E-F83F-4720-98E8-5A92AF235EAD}" type="presParOf" srcId="{8EBA2676-A542-451E-96A4-097FC73C94A0}" destId="{4E49052D-AED0-4BC7-82E1-58C4A45C911A}" srcOrd="0" destOrd="0" presId="urn:microsoft.com/office/officeart/2005/8/layout/hierarchy3"/>
    <dgm:cxn modelId="{A7C0F3A0-84C5-46A0-BE61-570F91FB2717}" type="presParOf" srcId="{8EBA2676-A542-451E-96A4-097FC73C94A0}" destId="{CD4BB7D7-D9A0-4DD5-9C8B-5DA8BDD95D90}" srcOrd="1" destOrd="0" presId="urn:microsoft.com/office/officeart/2005/8/layout/hierarchy3"/>
    <dgm:cxn modelId="{672F6061-DC1D-4864-B664-630DEEB29CAA}" type="presParOf" srcId="{3DAE885C-42F8-489B-AF43-A18A18A6079E}" destId="{EDC1255A-51D2-4D09-A877-3EB04787A75E}" srcOrd="1" destOrd="0" presId="urn:microsoft.com/office/officeart/2005/8/layout/hierarchy3"/>
    <dgm:cxn modelId="{7AFB9EBA-9F1B-485C-A18F-09244A8C570E}" type="presParOf" srcId="{EDC1255A-51D2-4D09-A877-3EB04787A75E}" destId="{EF0C646A-B1CC-4965-809F-61CFFDBC3DC4}" srcOrd="0" destOrd="0" presId="urn:microsoft.com/office/officeart/2005/8/layout/hierarchy3"/>
    <dgm:cxn modelId="{2093365B-71D9-4B43-A75E-0450CC4F01F4}" type="presParOf" srcId="{EDC1255A-51D2-4D09-A877-3EB04787A75E}" destId="{92EEE8A0-587B-4581-8A36-CB0C6B10B116}" srcOrd="1" destOrd="0" presId="urn:microsoft.com/office/officeart/2005/8/layout/hierarchy3"/>
    <dgm:cxn modelId="{A3D41650-C630-49F0-B6D8-9E4217C4602C}" type="presParOf" srcId="{EDC1255A-51D2-4D09-A877-3EB04787A75E}" destId="{689A6FAF-1F2F-430A-9E0C-64DA9506BE12}" srcOrd="2" destOrd="0" presId="urn:microsoft.com/office/officeart/2005/8/layout/hierarchy3"/>
    <dgm:cxn modelId="{40461569-7C9D-4AE9-8D4F-384243554D82}" type="presParOf" srcId="{EDC1255A-51D2-4D09-A877-3EB04787A75E}" destId="{978457A5-54A7-4685-AA7B-7977D8994EFC}" srcOrd="3" destOrd="0" presId="urn:microsoft.com/office/officeart/2005/8/layout/hierarchy3"/>
    <dgm:cxn modelId="{C3A41DBC-6FDF-4D31-911E-6945B69CA9F3}" type="presParOf" srcId="{EDC1255A-51D2-4D09-A877-3EB04787A75E}" destId="{92DFBA5E-5468-4B8D-9DB4-CF712F92C880}" srcOrd="4" destOrd="0" presId="urn:microsoft.com/office/officeart/2005/8/layout/hierarchy3"/>
    <dgm:cxn modelId="{FC57E8AA-7B81-4B01-8ECA-30D1E186AFA8}" type="presParOf" srcId="{EDC1255A-51D2-4D09-A877-3EB04787A75E}" destId="{B94C041D-3AB3-4F56-AD55-352FED08C95A}" srcOrd="5" destOrd="0" presId="urn:microsoft.com/office/officeart/2005/8/layout/hierarchy3"/>
    <dgm:cxn modelId="{E1F4C379-B471-4CBB-B683-666B0EA54DE5}" type="presParOf" srcId="{EDC1255A-51D2-4D09-A877-3EB04787A75E}" destId="{072D2B6A-8D91-479C-AF18-F47806F890EA}" srcOrd="6" destOrd="0" presId="urn:microsoft.com/office/officeart/2005/8/layout/hierarchy3"/>
    <dgm:cxn modelId="{DB0DE62A-5B91-4D7F-8411-E109CF0A618C}" type="presParOf" srcId="{EDC1255A-51D2-4D09-A877-3EB04787A75E}" destId="{F1952BF9-839F-4F97-B871-D2DBC5DDEF5C}" srcOrd="7" destOrd="0" presId="urn:microsoft.com/office/officeart/2005/8/layout/hierarchy3"/>
    <dgm:cxn modelId="{880F5E0F-7D3B-4D4A-B486-F9D2C5DC4690}" type="presParOf" srcId="{EDC1255A-51D2-4D09-A877-3EB04787A75E}" destId="{CAE23E01-FBBA-4924-B322-54A630EF519F}" srcOrd="8" destOrd="0" presId="urn:microsoft.com/office/officeart/2005/8/layout/hierarchy3"/>
    <dgm:cxn modelId="{52DE78A0-0B15-431D-BEE4-782D26934C38}" type="presParOf" srcId="{EDC1255A-51D2-4D09-A877-3EB04787A75E}" destId="{56E5EB69-8186-48B6-A7B8-CAD92DF2BC0E}" srcOrd="9" destOrd="0" presId="urn:microsoft.com/office/officeart/2005/8/layout/hierarchy3"/>
    <dgm:cxn modelId="{2AE3CEB6-A4F1-46BF-A38C-6CAFF0029270}" type="presParOf" srcId="{EDC1255A-51D2-4D09-A877-3EB04787A75E}" destId="{18382A0B-AB82-4295-8E03-5BADDBC64F0E}" srcOrd="10" destOrd="0" presId="urn:microsoft.com/office/officeart/2005/8/layout/hierarchy3"/>
    <dgm:cxn modelId="{CD093C51-6801-4CD7-BC16-28854C839E83}" type="presParOf" srcId="{EDC1255A-51D2-4D09-A877-3EB04787A75E}" destId="{69FC3DDB-FE5C-47D7-A154-25C445597A20}" srcOrd="11" destOrd="0" presId="urn:microsoft.com/office/officeart/2005/8/layout/hierarchy3"/>
    <dgm:cxn modelId="{A8420AFB-EE3D-4561-AE73-336EE5AB6588}" type="presParOf" srcId="{3DB33BA5-AA16-405C-9683-40C29B4333F0}" destId="{B0CFD781-4E10-4234-B4AD-B4A3E774AB3A}" srcOrd="1" destOrd="0" presId="urn:microsoft.com/office/officeart/2005/8/layout/hierarchy3"/>
    <dgm:cxn modelId="{0461B9C7-C148-4985-8F41-3CF7E1CE8C8B}" type="presParOf" srcId="{B0CFD781-4E10-4234-B4AD-B4A3E774AB3A}" destId="{E53661C8-5A59-41A9-A2A0-4BAD16915CFA}" srcOrd="0" destOrd="0" presId="urn:microsoft.com/office/officeart/2005/8/layout/hierarchy3"/>
    <dgm:cxn modelId="{1BD2CE68-7483-48BE-AD38-03E7C5EF9188}" type="presParOf" srcId="{E53661C8-5A59-41A9-A2A0-4BAD16915CFA}" destId="{D48EEDD8-CD15-4C42-9C1D-949DEBAEF581}" srcOrd="0" destOrd="0" presId="urn:microsoft.com/office/officeart/2005/8/layout/hierarchy3"/>
    <dgm:cxn modelId="{C4E3FF8C-4525-4B90-991C-05AD8D1B9935}" type="presParOf" srcId="{E53661C8-5A59-41A9-A2A0-4BAD16915CFA}" destId="{A52A6846-5E5F-41A6-9D28-04584E6701ED}" srcOrd="1" destOrd="0" presId="urn:microsoft.com/office/officeart/2005/8/layout/hierarchy3"/>
    <dgm:cxn modelId="{1DF3EE9B-A793-47B0-8885-1B0C0E075156}" type="presParOf" srcId="{B0CFD781-4E10-4234-B4AD-B4A3E774AB3A}" destId="{735BEC97-9BBA-4436-9D3B-21CBCA330309}" srcOrd="1" destOrd="0" presId="urn:microsoft.com/office/officeart/2005/8/layout/hierarchy3"/>
    <dgm:cxn modelId="{B313A277-2AE5-4704-BB1A-C58D7728BFD6}" type="presParOf" srcId="{735BEC97-9BBA-4436-9D3B-21CBCA330309}" destId="{06F23657-0424-45D4-99B4-F0DA0461ADD5}" srcOrd="0" destOrd="0" presId="urn:microsoft.com/office/officeart/2005/8/layout/hierarchy3"/>
    <dgm:cxn modelId="{8A708D17-D6AA-4301-8011-2FF77B959740}" type="presParOf" srcId="{735BEC97-9BBA-4436-9D3B-21CBCA330309}" destId="{D7B4F24F-111C-4B2D-A8A4-F78A2E588A25}" srcOrd="1" destOrd="0" presId="urn:microsoft.com/office/officeart/2005/8/layout/hierarchy3"/>
    <dgm:cxn modelId="{FB9E35E8-2AA0-4A73-A9E0-241F90FE9A5A}" type="presParOf" srcId="{735BEC97-9BBA-4436-9D3B-21CBCA330309}" destId="{A4106352-A6DC-4D30-88E2-90D0713581D6}" srcOrd="2" destOrd="0" presId="urn:microsoft.com/office/officeart/2005/8/layout/hierarchy3"/>
    <dgm:cxn modelId="{992D3B39-3484-4112-8918-FCBB60A203B3}" type="presParOf" srcId="{735BEC97-9BBA-4436-9D3B-21CBCA330309}" destId="{1DF77F92-DE9C-4CEE-86DA-6E68AC4F40D1}" srcOrd="3" destOrd="0" presId="urn:microsoft.com/office/officeart/2005/8/layout/hierarchy3"/>
    <dgm:cxn modelId="{B213D3C5-105E-4282-A2B0-01A8A215B472}" type="presParOf" srcId="{735BEC97-9BBA-4436-9D3B-21CBCA330309}" destId="{D4DE52B2-EFCC-4E83-997B-2EFB94EE20D6}" srcOrd="4" destOrd="0" presId="urn:microsoft.com/office/officeart/2005/8/layout/hierarchy3"/>
    <dgm:cxn modelId="{C401354F-BB55-43D4-9B12-A81B078842E2}" type="presParOf" srcId="{735BEC97-9BBA-4436-9D3B-21CBCA330309}" destId="{22683006-5B6D-43BE-BB05-BE0919EDE7C0}" srcOrd="5" destOrd="0" presId="urn:microsoft.com/office/officeart/2005/8/layout/hierarchy3"/>
    <dgm:cxn modelId="{1DF4DBB2-68B8-4F4B-A6F0-94E11CA60998}" type="presParOf" srcId="{735BEC97-9BBA-4436-9D3B-21CBCA330309}" destId="{93DAFF9C-F99F-4297-9243-7B9C8298CD24}" srcOrd="6" destOrd="0" presId="urn:microsoft.com/office/officeart/2005/8/layout/hierarchy3"/>
    <dgm:cxn modelId="{23700B41-4D46-4AA6-A6EC-CAED586D21F9}" type="presParOf" srcId="{735BEC97-9BBA-4436-9D3B-21CBCA330309}" destId="{2DA8C1A3-1ADD-4ACD-B1E9-BA58B14C0D6C}" srcOrd="7" destOrd="0" presId="urn:microsoft.com/office/officeart/2005/8/layout/hierarchy3"/>
    <dgm:cxn modelId="{3C582598-4363-438B-AFAE-52479E616B14}" type="presParOf" srcId="{735BEC97-9BBA-4436-9D3B-21CBCA330309}" destId="{846A71D4-E969-4E70-8D41-2ECA7638205B}" srcOrd="8" destOrd="0" presId="urn:microsoft.com/office/officeart/2005/8/layout/hierarchy3"/>
    <dgm:cxn modelId="{B2ECF47A-117F-4494-9E9E-F83AE7DD375B}" type="presParOf" srcId="{735BEC97-9BBA-4436-9D3B-21CBCA330309}" destId="{46F1C429-2367-4FE7-8465-F534D1EF02A7}" srcOrd="9" destOrd="0" presId="urn:microsoft.com/office/officeart/2005/8/layout/hierarchy3"/>
    <dgm:cxn modelId="{6FABAFAD-8628-4F8A-9E06-B3860BFB2AF3}" type="presParOf" srcId="{735BEC97-9BBA-4436-9D3B-21CBCA330309}" destId="{03680BD3-C5DC-436E-8EA3-B5441F931FB8}" srcOrd="10" destOrd="0" presId="urn:microsoft.com/office/officeart/2005/8/layout/hierarchy3"/>
    <dgm:cxn modelId="{22BF5F31-F123-4EA8-AC5F-770215297340}" type="presParOf" srcId="{735BEC97-9BBA-4436-9D3B-21CBCA330309}" destId="{743239D6-7240-4D0F-A2E9-9C01A0DCB577}" srcOrd="11" destOrd="0" presId="urn:microsoft.com/office/officeart/2005/8/layout/hierarchy3"/>
    <dgm:cxn modelId="{002BD91C-E269-471B-B369-8111CC6996E9}" type="presParOf" srcId="{735BEC97-9BBA-4436-9D3B-21CBCA330309}" destId="{AC1D1921-8425-4D89-AA72-BF9187824711}" srcOrd="12" destOrd="0" presId="urn:microsoft.com/office/officeart/2005/8/layout/hierarchy3"/>
    <dgm:cxn modelId="{337ECF53-796B-4544-BDB4-1A4594EA5F94}" type="presParOf" srcId="{735BEC97-9BBA-4436-9D3B-21CBCA330309}" destId="{CCD9A519-AE9C-4AEC-825C-7D31EA6AE564}" srcOrd="13" destOrd="0" presId="urn:microsoft.com/office/officeart/2005/8/layout/hierarchy3"/>
  </dgm:cxnLst>
  <dgm:bg/>
  <dgm:whole/>
  <dgm:extLst>
    <a:ext uri="http://schemas.microsoft.com/office/drawing/2008/diagram">
      <dsp:dataModelExt xmlns=""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49052D-AED0-4BC7-82E1-58C4A45C911A}">
      <dsp:nvSpPr>
        <dsp:cNvPr id="0" name=""/>
        <dsp:cNvSpPr/>
      </dsp:nvSpPr>
      <dsp:spPr>
        <a:xfrm>
          <a:off x="981003" y="3987"/>
          <a:ext cx="2655364" cy="643955"/>
        </a:xfrm>
        <a:prstGeom prst="roundRect">
          <a:avLst>
            <a:gd name="adj" fmla="val 10000"/>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5400" rIns="38100" bIns="25400" numCol="1" spcCol="1270" anchor="ctr" anchorCtr="0">
          <a:noAutofit/>
        </a:bodyPr>
        <a:lstStyle/>
        <a:p>
          <a:pPr lvl="0" algn="ctr" defTabSz="889000">
            <a:lnSpc>
              <a:spcPct val="90000"/>
            </a:lnSpc>
            <a:spcBef>
              <a:spcPct val="0"/>
            </a:spcBef>
            <a:spcAft>
              <a:spcPct val="35000"/>
            </a:spcAft>
          </a:pPr>
          <a:r>
            <a:rPr lang="tr-TR" sz="2000" b="1" kern="1200" dirty="0" smtClean="0">
              <a:solidFill>
                <a:sysClr val="window" lastClr="FFFFFF"/>
              </a:solidFill>
              <a:latin typeface="Arial" pitchFamily="34" charset="0"/>
              <a:ea typeface="+mn-ea"/>
              <a:cs typeface="Arial" pitchFamily="34" charset="0"/>
            </a:rPr>
            <a:t>Sözlü İletişim </a:t>
          </a:r>
          <a:endParaRPr lang="tr-TR" sz="2000" b="1" kern="1200" dirty="0">
            <a:solidFill>
              <a:sysClr val="window" lastClr="FFFFFF"/>
            </a:solidFill>
            <a:latin typeface="Arial" pitchFamily="34" charset="0"/>
            <a:ea typeface="+mn-ea"/>
            <a:cs typeface="Arial" pitchFamily="34" charset="0"/>
          </a:endParaRPr>
        </a:p>
      </dsp:txBody>
      <dsp:txXfrm>
        <a:off x="999864" y="22848"/>
        <a:ext cx="2617642" cy="606233"/>
      </dsp:txXfrm>
    </dsp:sp>
    <dsp:sp modelId="{EF0C646A-B1CC-4965-809F-61CFFDBC3DC4}">
      <dsp:nvSpPr>
        <dsp:cNvPr id="0" name=""/>
        <dsp:cNvSpPr/>
      </dsp:nvSpPr>
      <dsp:spPr>
        <a:xfrm>
          <a:off x="1246540" y="647943"/>
          <a:ext cx="265536" cy="482966"/>
        </a:xfrm>
        <a:custGeom>
          <a:avLst/>
          <a:gdLst/>
          <a:ahLst/>
          <a:cxnLst/>
          <a:rect l="0" t="0" r="0" b="0"/>
          <a:pathLst>
            <a:path>
              <a:moveTo>
                <a:pt x="0" y="0"/>
              </a:moveTo>
              <a:lnTo>
                <a:pt x="0" y="483534"/>
              </a:lnTo>
              <a:lnTo>
                <a:pt x="265848" y="483534"/>
              </a:lnTo>
            </a:path>
          </a:pathLst>
        </a:custGeom>
        <a:noFill/>
        <a:ln w="25400" cap="flat" cmpd="sng" algn="ctr">
          <a:solidFill>
            <a:srgbClr val="4F81BD">
              <a:shade val="60000"/>
              <a:hueOff val="0"/>
              <a:satOff val="0"/>
              <a:lumOff val="0"/>
              <a:alphaOff val="0"/>
            </a:srgbClr>
          </a:solidFill>
          <a:prstDash val="solid"/>
        </a:ln>
        <a:effectLst/>
      </dsp:spPr>
      <dsp:style>
        <a:lnRef idx="2">
          <a:scrgbClr r="0" g="0" b="0"/>
        </a:lnRef>
        <a:fillRef idx="0">
          <a:scrgbClr r="0" g="0" b="0"/>
        </a:fillRef>
        <a:effectRef idx="0">
          <a:scrgbClr r="0" g="0" b="0"/>
        </a:effectRef>
        <a:fontRef idx="minor"/>
      </dsp:style>
    </dsp:sp>
    <dsp:sp modelId="{92EEE8A0-587B-4581-8A36-CB0C6B10B116}">
      <dsp:nvSpPr>
        <dsp:cNvPr id="0" name=""/>
        <dsp:cNvSpPr/>
      </dsp:nvSpPr>
      <dsp:spPr>
        <a:xfrm>
          <a:off x="1512076" y="808932"/>
          <a:ext cx="2565334" cy="643955"/>
        </a:xfrm>
        <a:prstGeom prst="roundRect">
          <a:avLst>
            <a:gd name="adj" fmla="val 10000"/>
          </a:avLst>
        </a:prstGeom>
        <a:solidFill>
          <a:sysClr val="window" lastClr="FFFFFF">
            <a:alpha val="90000"/>
            <a:hueOff val="0"/>
            <a:satOff val="0"/>
            <a:lumOff val="0"/>
            <a:alphaOff val="0"/>
          </a:sysClr>
        </a:solidFill>
        <a:ln w="25400" cap="flat" cmpd="sng" algn="ctr">
          <a:solidFill>
            <a:srgbClr val="4F81BD">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lvl="0" algn="ctr" defTabSz="889000">
            <a:lnSpc>
              <a:spcPct val="90000"/>
            </a:lnSpc>
            <a:spcBef>
              <a:spcPct val="0"/>
            </a:spcBef>
            <a:spcAft>
              <a:spcPct val="35000"/>
            </a:spcAft>
          </a:pPr>
          <a:r>
            <a:rPr lang="tr-TR" sz="2000" b="1" kern="1200" dirty="0" smtClean="0">
              <a:solidFill>
                <a:sysClr val="windowText" lastClr="000000">
                  <a:hueOff val="0"/>
                  <a:satOff val="0"/>
                  <a:lumOff val="0"/>
                  <a:alphaOff val="0"/>
                </a:sysClr>
              </a:solidFill>
              <a:latin typeface="Arial" pitchFamily="34" charset="0"/>
              <a:ea typeface="+mn-ea"/>
              <a:cs typeface="Arial" pitchFamily="34" charset="0"/>
            </a:rPr>
            <a:t>Anlaşılır bir dil</a:t>
          </a:r>
          <a:endParaRPr lang="tr-TR" sz="2000" b="1" kern="1200" dirty="0">
            <a:solidFill>
              <a:sysClr val="windowText" lastClr="000000">
                <a:hueOff val="0"/>
                <a:satOff val="0"/>
                <a:lumOff val="0"/>
                <a:alphaOff val="0"/>
              </a:sysClr>
            </a:solidFill>
            <a:latin typeface="Arial" pitchFamily="34" charset="0"/>
            <a:ea typeface="+mn-ea"/>
            <a:cs typeface="Arial" pitchFamily="34" charset="0"/>
          </a:endParaRPr>
        </a:p>
      </dsp:txBody>
      <dsp:txXfrm>
        <a:off x="1530937" y="827793"/>
        <a:ext cx="2527612" cy="606233"/>
      </dsp:txXfrm>
    </dsp:sp>
    <dsp:sp modelId="{689A6FAF-1F2F-430A-9E0C-64DA9506BE12}">
      <dsp:nvSpPr>
        <dsp:cNvPr id="0" name=""/>
        <dsp:cNvSpPr/>
      </dsp:nvSpPr>
      <dsp:spPr>
        <a:xfrm>
          <a:off x="1246540" y="647943"/>
          <a:ext cx="265536" cy="1287911"/>
        </a:xfrm>
        <a:custGeom>
          <a:avLst/>
          <a:gdLst/>
          <a:ahLst/>
          <a:cxnLst/>
          <a:rect l="0" t="0" r="0" b="0"/>
          <a:pathLst>
            <a:path>
              <a:moveTo>
                <a:pt x="0" y="0"/>
              </a:moveTo>
              <a:lnTo>
                <a:pt x="0" y="1289424"/>
              </a:lnTo>
              <a:lnTo>
                <a:pt x="265848" y="1289424"/>
              </a:lnTo>
            </a:path>
          </a:pathLst>
        </a:custGeom>
        <a:noFill/>
        <a:ln w="25400" cap="flat" cmpd="sng" algn="ctr">
          <a:solidFill>
            <a:srgbClr val="4F81BD">
              <a:shade val="60000"/>
              <a:hueOff val="0"/>
              <a:satOff val="0"/>
              <a:lumOff val="0"/>
              <a:alphaOff val="0"/>
            </a:srgbClr>
          </a:solidFill>
          <a:prstDash val="solid"/>
        </a:ln>
        <a:effectLst/>
      </dsp:spPr>
      <dsp:style>
        <a:lnRef idx="2">
          <a:scrgbClr r="0" g="0" b="0"/>
        </a:lnRef>
        <a:fillRef idx="0">
          <a:scrgbClr r="0" g="0" b="0"/>
        </a:fillRef>
        <a:effectRef idx="0">
          <a:scrgbClr r="0" g="0" b="0"/>
        </a:effectRef>
        <a:fontRef idx="minor"/>
      </dsp:style>
    </dsp:sp>
    <dsp:sp modelId="{978457A5-54A7-4685-AA7B-7977D8994EFC}">
      <dsp:nvSpPr>
        <dsp:cNvPr id="0" name=""/>
        <dsp:cNvSpPr/>
      </dsp:nvSpPr>
      <dsp:spPr>
        <a:xfrm>
          <a:off x="1512076" y="1613876"/>
          <a:ext cx="2565334" cy="643955"/>
        </a:xfrm>
        <a:prstGeom prst="roundRect">
          <a:avLst>
            <a:gd name="adj" fmla="val 10000"/>
          </a:avLst>
        </a:prstGeom>
        <a:solidFill>
          <a:sysClr val="window" lastClr="FFFFFF">
            <a:alpha val="90000"/>
            <a:hueOff val="0"/>
            <a:satOff val="0"/>
            <a:lumOff val="0"/>
            <a:alphaOff val="0"/>
          </a:sysClr>
        </a:solidFill>
        <a:ln w="25400" cap="flat" cmpd="sng" algn="ctr">
          <a:solidFill>
            <a:srgbClr val="4F81BD">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lvl="0" algn="ctr" defTabSz="889000">
            <a:lnSpc>
              <a:spcPct val="90000"/>
            </a:lnSpc>
            <a:spcBef>
              <a:spcPct val="0"/>
            </a:spcBef>
            <a:spcAft>
              <a:spcPct val="35000"/>
            </a:spcAft>
          </a:pPr>
          <a:r>
            <a:rPr lang="tr-TR" sz="2000" b="1" kern="1200" dirty="0" smtClean="0">
              <a:solidFill>
                <a:sysClr val="windowText" lastClr="000000">
                  <a:hueOff val="0"/>
                  <a:satOff val="0"/>
                  <a:lumOff val="0"/>
                  <a:alphaOff val="0"/>
                </a:sysClr>
              </a:solidFill>
              <a:latin typeface="Arial" pitchFamily="34" charset="0"/>
              <a:ea typeface="+mn-ea"/>
              <a:cs typeface="Arial" pitchFamily="34" charset="0"/>
            </a:rPr>
            <a:t>Ses tonu, vurgusu, yüksekliği</a:t>
          </a:r>
          <a:endParaRPr lang="tr-TR" sz="2000" b="1" kern="1200" dirty="0">
            <a:solidFill>
              <a:sysClr val="windowText" lastClr="000000">
                <a:hueOff val="0"/>
                <a:satOff val="0"/>
                <a:lumOff val="0"/>
                <a:alphaOff val="0"/>
              </a:sysClr>
            </a:solidFill>
            <a:latin typeface="Arial" pitchFamily="34" charset="0"/>
            <a:ea typeface="+mn-ea"/>
            <a:cs typeface="Arial" pitchFamily="34" charset="0"/>
          </a:endParaRPr>
        </a:p>
      </dsp:txBody>
      <dsp:txXfrm>
        <a:off x="1530937" y="1632737"/>
        <a:ext cx="2527612" cy="606233"/>
      </dsp:txXfrm>
    </dsp:sp>
    <dsp:sp modelId="{92DFBA5E-5468-4B8D-9DB4-CF712F92C880}">
      <dsp:nvSpPr>
        <dsp:cNvPr id="0" name=""/>
        <dsp:cNvSpPr/>
      </dsp:nvSpPr>
      <dsp:spPr>
        <a:xfrm>
          <a:off x="1246540" y="647943"/>
          <a:ext cx="265536" cy="2092856"/>
        </a:xfrm>
        <a:custGeom>
          <a:avLst/>
          <a:gdLst/>
          <a:ahLst/>
          <a:cxnLst/>
          <a:rect l="0" t="0" r="0" b="0"/>
          <a:pathLst>
            <a:path>
              <a:moveTo>
                <a:pt x="0" y="0"/>
              </a:moveTo>
              <a:lnTo>
                <a:pt x="0" y="2095315"/>
              </a:lnTo>
              <a:lnTo>
                <a:pt x="265848" y="2095315"/>
              </a:lnTo>
            </a:path>
          </a:pathLst>
        </a:custGeom>
        <a:noFill/>
        <a:ln w="25400" cap="flat" cmpd="sng" algn="ctr">
          <a:solidFill>
            <a:srgbClr val="4F81BD">
              <a:shade val="60000"/>
              <a:hueOff val="0"/>
              <a:satOff val="0"/>
              <a:lumOff val="0"/>
              <a:alphaOff val="0"/>
            </a:srgbClr>
          </a:solidFill>
          <a:prstDash val="solid"/>
        </a:ln>
        <a:effectLst/>
      </dsp:spPr>
      <dsp:style>
        <a:lnRef idx="2">
          <a:scrgbClr r="0" g="0" b="0"/>
        </a:lnRef>
        <a:fillRef idx="0">
          <a:scrgbClr r="0" g="0" b="0"/>
        </a:fillRef>
        <a:effectRef idx="0">
          <a:scrgbClr r="0" g="0" b="0"/>
        </a:effectRef>
        <a:fontRef idx="minor"/>
      </dsp:style>
    </dsp:sp>
    <dsp:sp modelId="{B94C041D-3AB3-4F56-AD55-352FED08C95A}">
      <dsp:nvSpPr>
        <dsp:cNvPr id="0" name=""/>
        <dsp:cNvSpPr/>
      </dsp:nvSpPr>
      <dsp:spPr>
        <a:xfrm>
          <a:off x="1512076" y="2418821"/>
          <a:ext cx="2565334" cy="643955"/>
        </a:xfrm>
        <a:prstGeom prst="roundRect">
          <a:avLst>
            <a:gd name="adj" fmla="val 10000"/>
          </a:avLst>
        </a:prstGeom>
        <a:solidFill>
          <a:sysClr val="window" lastClr="FFFFFF">
            <a:alpha val="90000"/>
            <a:hueOff val="0"/>
            <a:satOff val="0"/>
            <a:lumOff val="0"/>
            <a:alphaOff val="0"/>
          </a:sysClr>
        </a:solidFill>
        <a:ln w="25400" cap="flat" cmpd="sng" algn="ctr">
          <a:solidFill>
            <a:srgbClr val="4F81BD">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lvl="0" algn="ctr" defTabSz="889000">
            <a:lnSpc>
              <a:spcPct val="90000"/>
            </a:lnSpc>
            <a:spcBef>
              <a:spcPct val="0"/>
            </a:spcBef>
            <a:spcAft>
              <a:spcPct val="35000"/>
            </a:spcAft>
          </a:pPr>
          <a:r>
            <a:rPr lang="tr-TR" sz="2000" b="1" kern="1200" dirty="0" smtClean="0">
              <a:solidFill>
                <a:sysClr val="windowText" lastClr="000000">
                  <a:hueOff val="0"/>
                  <a:satOff val="0"/>
                  <a:lumOff val="0"/>
                  <a:alphaOff val="0"/>
                </a:sysClr>
              </a:solidFill>
              <a:latin typeface="Arial" pitchFamily="34" charset="0"/>
              <a:ea typeface="+mn-ea"/>
              <a:cs typeface="Arial" pitchFamily="34" charset="0"/>
            </a:rPr>
            <a:t>Hitap şekli</a:t>
          </a:r>
          <a:endParaRPr lang="tr-TR" sz="2000" b="1" kern="1200" dirty="0">
            <a:solidFill>
              <a:sysClr val="windowText" lastClr="000000">
                <a:hueOff val="0"/>
                <a:satOff val="0"/>
                <a:lumOff val="0"/>
                <a:alphaOff val="0"/>
              </a:sysClr>
            </a:solidFill>
            <a:latin typeface="Arial" pitchFamily="34" charset="0"/>
            <a:ea typeface="+mn-ea"/>
            <a:cs typeface="Arial" pitchFamily="34" charset="0"/>
          </a:endParaRPr>
        </a:p>
      </dsp:txBody>
      <dsp:txXfrm>
        <a:off x="1530937" y="2437682"/>
        <a:ext cx="2527612" cy="606233"/>
      </dsp:txXfrm>
    </dsp:sp>
    <dsp:sp modelId="{072D2B6A-8D91-479C-AF18-F47806F890EA}">
      <dsp:nvSpPr>
        <dsp:cNvPr id="0" name=""/>
        <dsp:cNvSpPr/>
      </dsp:nvSpPr>
      <dsp:spPr>
        <a:xfrm>
          <a:off x="1246540" y="647943"/>
          <a:ext cx="265536" cy="2897801"/>
        </a:xfrm>
        <a:custGeom>
          <a:avLst/>
          <a:gdLst/>
          <a:ahLst/>
          <a:cxnLst/>
          <a:rect l="0" t="0" r="0" b="0"/>
          <a:pathLst>
            <a:path>
              <a:moveTo>
                <a:pt x="0" y="0"/>
              </a:moveTo>
              <a:lnTo>
                <a:pt x="0" y="2901205"/>
              </a:lnTo>
              <a:lnTo>
                <a:pt x="265848" y="2901205"/>
              </a:lnTo>
            </a:path>
          </a:pathLst>
        </a:custGeom>
        <a:noFill/>
        <a:ln w="25400" cap="flat" cmpd="sng" algn="ctr">
          <a:solidFill>
            <a:srgbClr val="4F81BD">
              <a:shade val="60000"/>
              <a:hueOff val="0"/>
              <a:satOff val="0"/>
              <a:lumOff val="0"/>
              <a:alphaOff val="0"/>
            </a:srgbClr>
          </a:solidFill>
          <a:prstDash val="solid"/>
        </a:ln>
        <a:effectLst/>
      </dsp:spPr>
      <dsp:style>
        <a:lnRef idx="2">
          <a:scrgbClr r="0" g="0" b="0"/>
        </a:lnRef>
        <a:fillRef idx="0">
          <a:scrgbClr r="0" g="0" b="0"/>
        </a:fillRef>
        <a:effectRef idx="0">
          <a:scrgbClr r="0" g="0" b="0"/>
        </a:effectRef>
        <a:fontRef idx="minor"/>
      </dsp:style>
    </dsp:sp>
    <dsp:sp modelId="{F1952BF9-839F-4F97-B871-D2DBC5DDEF5C}">
      <dsp:nvSpPr>
        <dsp:cNvPr id="0" name=""/>
        <dsp:cNvSpPr/>
      </dsp:nvSpPr>
      <dsp:spPr>
        <a:xfrm>
          <a:off x="1512076" y="3223766"/>
          <a:ext cx="2565334" cy="643955"/>
        </a:xfrm>
        <a:prstGeom prst="roundRect">
          <a:avLst>
            <a:gd name="adj" fmla="val 10000"/>
          </a:avLst>
        </a:prstGeom>
        <a:solidFill>
          <a:sysClr val="window" lastClr="FFFFFF">
            <a:alpha val="90000"/>
            <a:hueOff val="0"/>
            <a:satOff val="0"/>
            <a:lumOff val="0"/>
            <a:alphaOff val="0"/>
          </a:sysClr>
        </a:solidFill>
        <a:ln w="25400" cap="flat" cmpd="sng" algn="ctr">
          <a:solidFill>
            <a:srgbClr val="4F81BD">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lvl="0" algn="ctr" defTabSz="889000">
            <a:lnSpc>
              <a:spcPct val="90000"/>
            </a:lnSpc>
            <a:spcBef>
              <a:spcPct val="0"/>
            </a:spcBef>
            <a:spcAft>
              <a:spcPct val="35000"/>
            </a:spcAft>
          </a:pPr>
          <a:r>
            <a:rPr lang="tr-TR" sz="2000" b="1" kern="1200" dirty="0" smtClean="0">
              <a:solidFill>
                <a:sysClr val="windowText" lastClr="000000">
                  <a:hueOff val="0"/>
                  <a:satOff val="0"/>
                  <a:lumOff val="0"/>
                  <a:alphaOff val="0"/>
                </a:sysClr>
              </a:solidFill>
              <a:latin typeface="Arial" pitchFamily="34" charset="0"/>
              <a:ea typeface="+mn-ea"/>
              <a:cs typeface="Arial" pitchFamily="34" charset="0"/>
            </a:rPr>
            <a:t>Açıklık, netlik, sadelik</a:t>
          </a:r>
          <a:endParaRPr lang="tr-TR" sz="2000" b="1" kern="1200" dirty="0">
            <a:solidFill>
              <a:sysClr val="windowText" lastClr="000000">
                <a:hueOff val="0"/>
                <a:satOff val="0"/>
                <a:lumOff val="0"/>
                <a:alphaOff val="0"/>
              </a:sysClr>
            </a:solidFill>
            <a:latin typeface="Arial" pitchFamily="34" charset="0"/>
            <a:ea typeface="+mn-ea"/>
            <a:cs typeface="Arial" pitchFamily="34" charset="0"/>
          </a:endParaRPr>
        </a:p>
      </dsp:txBody>
      <dsp:txXfrm>
        <a:off x="1530937" y="3242627"/>
        <a:ext cx="2527612" cy="606233"/>
      </dsp:txXfrm>
    </dsp:sp>
    <dsp:sp modelId="{CAE23E01-FBBA-4924-B322-54A630EF519F}">
      <dsp:nvSpPr>
        <dsp:cNvPr id="0" name=""/>
        <dsp:cNvSpPr/>
      </dsp:nvSpPr>
      <dsp:spPr>
        <a:xfrm>
          <a:off x="1246540" y="647943"/>
          <a:ext cx="265536" cy="3702745"/>
        </a:xfrm>
        <a:custGeom>
          <a:avLst/>
          <a:gdLst/>
          <a:ahLst/>
          <a:cxnLst/>
          <a:rect l="0" t="0" r="0" b="0"/>
          <a:pathLst>
            <a:path>
              <a:moveTo>
                <a:pt x="0" y="0"/>
              </a:moveTo>
              <a:lnTo>
                <a:pt x="0" y="3707095"/>
              </a:lnTo>
              <a:lnTo>
                <a:pt x="265848" y="3707095"/>
              </a:lnTo>
            </a:path>
          </a:pathLst>
        </a:custGeom>
        <a:noFill/>
        <a:ln w="25400" cap="flat" cmpd="sng" algn="ctr">
          <a:solidFill>
            <a:srgbClr val="4F81BD">
              <a:shade val="60000"/>
              <a:hueOff val="0"/>
              <a:satOff val="0"/>
              <a:lumOff val="0"/>
              <a:alphaOff val="0"/>
            </a:srgbClr>
          </a:solidFill>
          <a:prstDash val="solid"/>
        </a:ln>
        <a:effectLst/>
      </dsp:spPr>
      <dsp:style>
        <a:lnRef idx="2">
          <a:scrgbClr r="0" g="0" b="0"/>
        </a:lnRef>
        <a:fillRef idx="0">
          <a:scrgbClr r="0" g="0" b="0"/>
        </a:fillRef>
        <a:effectRef idx="0">
          <a:scrgbClr r="0" g="0" b="0"/>
        </a:effectRef>
        <a:fontRef idx="minor"/>
      </dsp:style>
    </dsp:sp>
    <dsp:sp modelId="{56E5EB69-8186-48B6-A7B8-CAD92DF2BC0E}">
      <dsp:nvSpPr>
        <dsp:cNvPr id="0" name=""/>
        <dsp:cNvSpPr/>
      </dsp:nvSpPr>
      <dsp:spPr>
        <a:xfrm>
          <a:off x="1512076" y="4028711"/>
          <a:ext cx="2565334" cy="643955"/>
        </a:xfrm>
        <a:prstGeom prst="roundRect">
          <a:avLst>
            <a:gd name="adj" fmla="val 10000"/>
          </a:avLst>
        </a:prstGeom>
        <a:solidFill>
          <a:sysClr val="window" lastClr="FFFFFF">
            <a:alpha val="90000"/>
            <a:hueOff val="0"/>
            <a:satOff val="0"/>
            <a:lumOff val="0"/>
            <a:alphaOff val="0"/>
          </a:sysClr>
        </a:solidFill>
        <a:ln w="25400" cap="flat" cmpd="sng" algn="ctr">
          <a:solidFill>
            <a:srgbClr val="4F81BD">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tr-TR" sz="1600" b="1" kern="1200" dirty="0" smtClean="0">
              <a:solidFill>
                <a:sysClr val="windowText" lastClr="000000">
                  <a:hueOff val="0"/>
                  <a:satOff val="0"/>
                  <a:lumOff val="0"/>
                  <a:alphaOff val="0"/>
                </a:sysClr>
              </a:solidFill>
              <a:latin typeface="Arial" pitchFamily="34" charset="0"/>
              <a:ea typeface="+mn-ea"/>
              <a:cs typeface="Arial" pitchFamily="34" charset="0"/>
            </a:rPr>
            <a:t>Soru sormak, cevaplar için cesaretlendirmek</a:t>
          </a:r>
          <a:endParaRPr lang="tr-TR" sz="1600" b="1" kern="1200" dirty="0">
            <a:solidFill>
              <a:sysClr val="windowText" lastClr="000000">
                <a:hueOff val="0"/>
                <a:satOff val="0"/>
                <a:lumOff val="0"/>
                <a:alphaOff val="0"/>
              </a:sysClr>
            </a:solidFill>
            <a:latin typeface="Arial" pitchFamily="34" charset="0"/>
            <a:ea typeface="+mn-ea"/>
            <a:cs typeface="Arial" pitchFamily="34" charset="0"/>
          </a:endParaRPr>
        </a:p>
      </dsp:txBody>
      <dsp:txXfrm>
        <a:off x="1530937" y="4047572"/>
        <a:ext cx="2527612" cy="606233"/>
      </dsp:txXfrm>
    </dsp:sp>
    <dsp:sp modelId="{18382A0B-AB82-4295-8E03-5BADDBC64F0E}">
      <dsp:nvSpPr>
        <dsp:cNvPr id="0" name=""/>
        <dsp:cNvSpPr/>
      </dsp:nvSpPr>
      <dsp:spPr>
        <a:xfrm>
          <a:off x="1246540" y="647943"/>
          <a:ext cx="265536" cy="4507690"/>
        </a:xfrm>
        <a:custGeom>
          <a:avLst/>
          <a:gdLst/>
          <a:ahLst/>
          <a:cxnLst/>
          <a:rect l="0" t="0" r="0" b="0"/>
          <a:pathLst>
            <a:path>
              <a:moveTo>
                <a:pt x="0" y="0"/>
              </a:moveTo>
              <a:lnTo>
                <a:pt x="0" y="4512986"/>
              </a:lnTo>
              <a:lnTo>
                <a:pt x="265848" y="4512986"/>
              </a:lnTo>
            </a:path>
          </a:pathLst>
        </a:custGeom>
        <a:noFill/>
        <a:ln w="25400" cap="flat" cmpd="sng" algn="ctr">
          <a:solidFill>
            <a:srgbClr val="4F81BD">
              <a:shade val="60000"/>
              <a:hueOff val="0"/>
              <a:satOff val="0"/>
              <a:lumOff val="0"/>
              <a:alphaOff val="0"/>
            </a:srgbClr>
          </a:solidFill>
          <a:prstDash val="solid"/>
        </a:ln>
        <a:effectLst/>
      </dsp:spPr>
      <dsp:style>
        <a:lnRef idx="2">
          <a:scrgbClr r="0" g="0" b="0"/>
        </a:lnRef>
        <a:fillRef idx="0">
          <a:scrgbClr r="0" g="0" b="0"/>
        </a:fillRef>
        <a:effectRef idx="0">
          <a:scrgbClr r="0" g="0" b="0"/>
        </a:effectRef>
        <a:fontRef idx="minor"/>
      </dsp:style>
    </dsp:sp>
    <dsp:sp modelId="{69FC3DDB-FE5C-47D7-A154-25C445597A20}">
      <dsp:nvSpPr>
        <dsp:cNvPr id="0" name=""/>
        <dsp:cNvSpPr/>
      </dsp:nvSpPr>
      <dsp:spPr>
        <a:xfrm>
          <a:off x="1512076" y="4833655"/>
          <a:ext cx="2565334" cy="643955"/>
        </a:xfrm>
        <a:prstGeom prst="roundRect">
          <a:avLst>
            <a:gd name="adj" fmla="val 10000"/>
          </a:avLst>
        </a:prstGeom>
        <a:solidFill>
          <a:sysClr val="window" lastClr="FFFFFF">
            <a:alpha val="90000"/>
            <a:hueOff val="0"/>
            <a:satOff val="0"/>
            <a:lumOff val="0"/>
            <a:alphaOff val="0"/>
          </a:sysClr>
        </a:solidFill>
        <a:ln w="25400" cap="flat" cmpd="sng" algn="ctr">
          <a:solidFill>
            <a:srgbClr val="4F81BD">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tr-TR" sz="1800" b="1" kern="1200" dirty="0" smtClean="0">
              <a:solidFill>
                <a:sysClr val="windowText" lastClr="000000">
                  <a:hueOff val="0"/>
                  <a:satOff val="0"/>
                  <a:lumOff val="0"/>
                  <a:alphaOff val="0"/>
                </a:sysClr>
              </a:solidFill>
              <a:latin typeface="Arial" pitchFamily="34" charset="0"/>
              <a:ea typeface="+mn-ea"/>
              <a:cs typeface="Arial" pitchFamily="34" charset="0"/>
            </a:rPr>
            <a:t>Özetlemek</a:t>
          </a:r>
          <a:r>
            <a:rPr lang="tr-TR" sz="1800" b="1" kern="1200" dirty="0" smtClean="0">
              <a:solidFill>
                <a:sysClr val="windowText" lastClr="000000">
                  <a:hueOff val="0"/>
                  <a:satOff val="0"/>
                  <a:lumOff val="0"/>
                  <a:alphaOff val="0"/>
                </a:sysClr>
              </a:solidFill>
              <a:latin typeface="Georgia" pitchFamily="18" charset="0"/>
              <a:ea typeface="+mn-ea"/>
              <a:cs typeface="+mn-cs"/>
            </a:rPr>
            <a:t> </a:t>
          </a:r>
          <a:endParaRPr lang="tr-TR" sz="1800" b="1" kern="1200" dirty="0">
            <a:solidFill>
              <a:sysClr val="windowText" lastClr="000000">
                <a:hueOff val="0"/>
                <a:satOff val="0"/>
                <a:lumOff val="0"/>
                <a:alphaOff val="0"/>
              </a:sysClr>
            </a:solidFill>
            <a:latin typeface="Georgia" pitchFamily="18" charset="0"/>
            <a:ea typeface="+mn-ea"/>
            <a:cs typeface="+mn-cs"/>
          </a:endParaRPr>
        </a:p>
      </dsp:txBody>
      <dsp:txXfrm>
        <a:off x="1530937" y="4852516"/>
        <a:ext cx="2527612" cy="606233"/>
      </dsp:txXfrm>
    </dsp:sp>
    <dsp:sp modelId="{D48EEDD8-CD15-4C42-9C1D-949DEBAEF581}">
      <dsp:nvSpPr>
        <dsp:cNvPr id="0" name=""/>
        <dsp:cNvSpPr/>
      </dsp:nvSpPr>
      <dsp:spPr>
        <a:xfrm>
          <a:off x="3958346" y="3987"/>
          <a:ext cx="2765622" cy="643955"/>
        </a:xfrm>
        <a:prstGeom prst="roundRect">
          <a:avLst>
            <a:gd name="adj" fmla="val 10000"/>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5400" rIns="38100" bIns="25400" numCol="1" spcCol="1270" anchor="ctr" anchorCtr="0">
          <a:noAutofit/>
        </a:bodyPr>
        <a:lstStyle/>
        <a:p>
          <a:pPr lvl="0" algn="ctr" defTabSz="889000">
            <a:lnSpc>
              <a:spcPct val="90000"/>
            </a:lnSpc>
            <a:spcBef>
              <a:spcPct val="0"/>
            </a:spcBef>
            <a:spcAft>
              <a:spcPct val="35000"/>
            </a:spcAft>
          </a:pPr>
          <a:r>
            <a:rPr lang="tr-TR" sz="2000" b="1" kern="1200" dirty="0" smtClean="0">
              <a:solidFill>
                <a:sysClr val="window" lastClr="FFFFFF"/>
              </a:solidFill>
              <a:latin typeface="Arial" pitchFamily="34" charset="0"/>
              <a:ea typeface="+mn-ea"/>
              <a:cs typeface="Arial" pitchFamily="34" charset="0"/>
            </a:rPr>
            <a:t>Sözsüz İletişim</a:t>
          </a:r>
          <a:endParaRPr lang="tr-TR" sz="2000" b="1" kern="1200" dirty="0">
            <a:solidFill>
              <a:sysClr val="window" lastClr="FFFFFF"/>
            </a:solidFill>
            <a:latin typeface="Arial" pitchFamily="34" charset="0"/>
            <a:ea typeface="+mn-ea"/>
            <a:cs typeface="Arial" pitchFamily="34" charset="0"/>
          </a:endParaRPr>
        </a:p>
      </dsp:txBody>
      <dsp:txXfrm>
        <a:off x="3977207" y="22848"/>
        <a:ext cx="2727900" cy="606233"/>
      </dsp:txXfrm>
    </dsp:sp>
    <dsp:sp modelId="{06F23657-0424-45D4-99B4-F0DA0461ADD5}">
      <dsp:nvSpPr>
        <dsp:cNvPr id="0" name=""/>
        <dsp:cNvSpPr/>
      </dsp:nvSpPr>
      <dsp:spPr>
        <a:xfrm>
          <a:off x="4234908" y="647943"/>
          <a:ext cx="276562" cy="482966"/>
        </a:xfrm>
        <a:custGeom>
          <a:avLst/>
          <a:gdLst/>
          <a:ahLst/>
          <a:cxnLst/>
          <a:rect l="0" t="0" r="0" b="0"/>
          <a:pathLst>
            <a:path>
              <a:moveTo>
                <a:pt x="0" y="0"/>
              </a:moveTo>
              <a:lnTo>
                <a:pt x="0" y="483534"/>
              </a:lnTo>
              <a:lnTo>
                <a:pt x="276887" y="483534"/>
              </a:lnTo>
            </a:path>
          </a:pathLst>
        </a:custGeom>
        <a:noFill/>
        <a:ln w="25400" cap="flat" cmpd="sng" algn="ctr">
          <a:solidFill>
            <a:srgbClr val="4F81BD">
              <a:shade val="60000"/>
              <a:hueOff val="0"/>
              <a:satOff val="0"/>
              <a:lumOff val="0"/>
              <a:alphaOff val="0"/>
            </a:srgbClr>
          </a:solidFill>
          <a:prstDash val="solid"/>
        </a:ln>
        <a:effectLst/>
      </dsp:spPr>
      <dsp:style>
        <a:lnRef idx="2">
          <a:scrgbClr r="0" g="0" b="0"/>
        </a:lnRef>
        <a:fillRef idx="0">
          <a:scrgbClr r="0" g="0" b="0"/>
        </a:fillRef>
        <a:effectRef idx="0">
          <a:scrgbClr r="0" g="0" b="0"/>
        </a:effectRef>
        <a:fontRef idx="minor"/>
      </dsp:style>
    </dsp:sp>
    <dsp:sp modelId="{D7B4F24F-111C-4B2D-A8A4-F78A2E588A25}">
      <dsp:nvSpPr>
        <dsp:cNvPr id="0" name=""/>
        <dsp:cNvSpPr/>
      </dsp:nvSpPr>
      <dsp:spPr>
        <a:xfrm>
          <a:off x="4511470" y="808932"/>
          <a:ext cx="2586064" cy="643955"/>
        </a:xfrm>
        <a:prstGeom prst="roundRect">
          <a:avLst>
            <a:gd name="adj" fmla="val 10000"/>
          </a:avLst>
        </a:prstGeom>
        <a:solidFill>
          <a:sysClr val="window" lastClr="FFFFFF">
            <a:alpha val="90000"/>
            <a:hueOff val="0"/>
            <a:satOff val="0"/>
            <a:lumOff val="0"/>
            <a:alphaOff val="0"/>
          </a:sysClr>
        </a:solidFill>
        <a:ln w="25400" cap="flat" cmpd="sng" algn="ctr">
          <a:solidFill>
            <a:srgbClr val="4F81BD">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lvl="0" algn="ctr" defTabSz="889000">
            <a:lnSpc>
              <a:spcPct val="90000"/>
            </a:lnSpc>
            <a:spcBef>
              <a:spcPct val="0"/>
            </a:spcBef>
            <a:spcAft>
              <a:spcPct val="35000"/>
            </a:spcAft>
          </a:pPr>
          <a:r>
            <a:rPr lang="tr-TR" sz="2000" b="1" kern="1200" dirty="0" smtClean="0">
              <a:solidFill>
                <a:sysClr val="windowText" lastClr="000000">
                  <a:hueOff val="0"/>
                  <a:satOff val="0"/>
                  <a:lumOff val="0"/>
                  <a:alphaOff val="0"/>
                </a:sysClr>
              </a:solidFill>
              <a:latin typeface="Arial" pitchFamily="34" charset="0"/>
              <a:ea typeface="+mn-ea"/>
              <a:cs typeface="Arial" pitchFamily="34" charset="0"/>
            </a:rPr>
            <a:t>İlk izlenim</a:t>
          </a:r>
          <a:endParaRPr lang="tr-TR" sz="2000" b="1" kern="1200" dirty="0">
            <a:solidFill>
              <a:sysClr val="windowText" lastClr="000000">
                <a:hueOff val="0"/>
                <a:satOff val="0"/>
                <a:lumOff val="0"/>
                <a:alphaOff val="0"/>
              </a:sysClr>
            </a:solidFill>
            <a:latin typeface="Arial" pitchFamily="34" charset="0"/>
            <a:ea typeface="+mn-ea"/>
            <a:cs typeface="Arial" pitchFamily="34" charset="0"/>
          </a:endParaRPr>
        </a:p>
      </dsp:txBody>
      <dsp:txXfrm>
        <a:off x="4530331" y="827793"/>
        <a:ext cx="2548342" cy="606233"/>
      </dsp:txXfrm>
    </dsp:sp>
    <dsp:sp modelId="{A4106352-A6DC-4D30-88E2-90D0713581D6}">
      <dsp:nvSpPr>
        <dsp:cNvPr id="0" name=""/>
        <dsp:cNvSpPr/>
      </dsp:nvSpPr>
      <dsp:spPr>
        <a:xfrm>
          <a:off x="4234908" y="647943"/>
          <a:ext cx="276562" cy="1287911"/>
        </a:xfrm>
        <a:custGeom>
          <a:avLst/>
          <a:gdLst/>
          <a:ahLst/>
          <a:cxnLst/>
          <a:rect l="0" t="0" r="0" b="0"/>
          <a:pathLst>
            <a:path>
              <a:moveTo>
                <a:pt x="0" y="0"/>
              </a:moveTo>
              <a:lnTo>
                <a:pt x="0" y="1289424"/>
              </a:lnTo>
              <a:lnTo>
                <a:pt x="276887" y="1289424"/>
              </a:lnTo>
            </a:path>
          </a:pathLst>
        </a:custGeom>
        <a:noFill/>
        <a:ln w="25400" cap="flat" cmpd="sng" algn="ctr">
          <a:solidFill>
            <a:srgbClr val="4F81BD">
              <a:shade val="60000"/>
              <a:hueOff val="0"/>
              <a:satOff val="0"/>
              <a:lumOff val="0"/>
              <a:alphaOff val="0"/>
            </a:srgbClr>
          </a:solidFill>
          <a:prstDash val="solid"/>
        </a:ln>
        <a:effectLst/>
      </dsp:spPr>
      <dsp:style>
        <a:lnRef idx="2">
          <a:scrgbClr r="0" g="0" b="0"/>
        </a:lnRef>
        <a:fillRef idx="0">
          <a:scrgbClr r="0" g="0" b="0"/>
        </a:fillRef>
        <a:effectRef idx="0">
          <a:scrgbClr r="0" g="0" b="0"/>
        </a:effectRef>
        <a:fontRef idx="minor"/>
      </dsp:style>
    </dsp:sp>
    <dsp:sp modelId="{1DF77F92-DE9C-4CEE-86DA-6E68AC4F40D1}">
      <dsp:nvSpPr>
        <dsp:cNvPr id="0" name=""/>
        <dsp:cNvSpPr/>
      </dsp:nvSpPr>
      <dsp:spPr>
        <a:xfrm>
          <a:off x="4511470" y="1613876"/>
          <a:ext cx="2586064" cy="643955"/>
        </a:xfrm>
        <a:prstGeom prst="roundRect">
          <a:avLst>
            <a:gd name="adj" fmla="val 10000"/>
          </a:avLst>
        </a:prstGeom>
        <a:solidFill>
          <a:sysClr val="window" lastClr="FFFFFF">
            <a:alpha val="90000"/>
            <a:hueOff val="0"/>
            <a:satOff val="0"/>
            <a:lumOff val="0"/>
            <a:alphaOff val="0"/>
          </a:sysClr>
        </a:solidFill>
        <a:ln w="25400" cap="flat" cmpd="sng" algn="ctr">
          <a:solidFill>
            <a:srgbClr val="4F81BD">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lvl="0" algn="ctr" defTabSz="889000">
            <a:lnSpc>
              <a:spcPct val="90000"/>
            </a:lnSpc>
            <a:spcBef>
              <a:spcPct val="0"/>
            </a:spcBef>
            <a:spcAft>
              <a:spcPct val="35000"/>
            </a:spcAft>
          </a:pPr>
          <a:r>
            <a:rPr lang="tr-TR" sz="2000" b="1" kern="1200" dirty="0" smtClean="0">
              <a:solidFill>
                <a:sysClr val="windowText" lastClr="000000">
                  <a:hueOff val="0"/>
                  <a:satOff val="0"/>
                  <a:lumOff val="0"/>
                  <a:alphaOff val="0"/>
                </a:sysClr>
              </a:solidFill>
              <a:latin typeface="Arial" pitchFamily="34" charset="0"/>
              <a:ea typeface="+mn-ea"/>
              <a:cs typeface="Arial" pitchFamily="34" charset="0"/>
            </a:rPr>
            <a:t>Göz teması</a:t>
          </a:r>
        </a:p>
      </dsp:txBody>
      <dsp:txXfrm>
        <a:off x="4530331" y="1632737"/>
        <a:ext cx="2548342" cy="606233"/>
      </dsp:txXfrm>
    </dsp:sp>
    <dsp:sp modelId="{D4DE52B2-EFCC-4E83-997B-2EFB94EE20D6}">
      <dsp:nvSpPr>
        <dsp:cNvPr id="0" name=""/>
        <dsp:cNvSpPr/>
      </dsp:nvSpPr>
      <dsp:spPr>
        <a:xfrm>
          <a:off x="4234908" y="647943"/>
          <a:ext cx="276562" cy="2092856"/>
        </a:xfrm>
        <a:custGeom>
          <a:avLst/>
          <a:gdLst/>
          <a:ahLst/>
          <a:cxnLst/>
          <a:rect l="0" t="0" r="0" b="0"/>
          <a:pathLst>
            <a:path>
              <a:moveTo>
                <a:pt x="0" y="0"/>
              </a:moveTo>
              <a:lnTo>
                <a:pt x="0" y="2095315"/>
              </a:lnTo>
              <a:lnTo>
                <a:pt x="276887" y="2095315"/>
              </a:lnTo>
            </a:path>
          </a:pathLst>
        </a:custGeom>
        <a:noFill/>
        <a:ln w="25400" cap="flat" cmpd="sng" algn="ctr">
          <a:solidFill>
            <a:srgbClr val="4F81BD">
              <a:shade val="60000"/>
              <a:hueOff val="0"/>
              <a:satOff val="0"/>
              <a:lumOff val="0"/>
              <a:alphaOff val="0"/>
            </a:srgbClr>
          </a:solidFill>
          <a:prstDash val="solid"/>
        </a:ln>
        <a:effectLst/>
      </dsp:spPr>
      <dsp:style>
        <a:lnRef idx="2">
          <a:scrgbClr r="0" g="0" b="0"/>
        </a:lnRef>
        <a:fillRef idx="0">
          <a:scrgbClr r="0" g="0" b="0"/>
        </a:fillRef>
        <a:effectRef idx="0">
          <a:scrgbClr r="0" g="0" b="0"/>
        </a:effectRef>
        <a:fontRef idx="minor"/>
      </dsp:style>
    </dsp:sp>
    <dsp:sp modelId="{22683006-5B6D-43BE-BB05-BE0919EDE7C0}">
      <dsp:nvSpPr>
        <dsp:cNvPr id="0" name=""/>
        <dsp:cNvSpPr/>
      </dsp:nvSpPr>
      <dsp:spPr>
        <a:xfrm>
          <a:off x="4511470" y="2418821"/>
          <a:ext cx="2586064" cy="643955"/>
        </a:xfrm>
        <a:prstGeom prst="roundRect">
          <a:avLst>
            <a:gd name="adj" fmla="val 10000"/>
          </a:avLst>
        </a:prstGeom>
        <a:solidFill>
          <a:sysClr val="window" lastClr="FFFFFF">
            <a:alpha val="90000"/>
            <a:hueOff val="0"/>
            <a:satOff val="0"/>
            <a:lumOff val="0"/>
            <a:alphaOff val="0"/>
          </a:sysClr>
        </a:solidFill>
        <a:ln w="25400" cap="flat" cmpd="sng" algn="ctr">
          <a:solidFill>
            <a:srgbClr val="4F81BD">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lvl="0" algn="ctr" defTabSz="889000">
            <a:lnSpc>
              <a:spcPct val="90000"/>
            </a:lnSpc>
            <a:spcBef>
              <a:spcPct val="0"/>
            </a:spcBef>
            <a:spcAft>
              <a:spcPct val="35000"/>
            </a:spcAft>
          </a:pPr>
          <a:r>
            <a:rPr lang="tr-TR" sz="2000" b="1" kern="1200" dirty="0" smtClean="0">
              <a:solidFill>
                <a:sysClr val="windowText" lastClr="000000">
                  <a:hueOff val="0"/>
                  <a:satOff val="0"/>
                  <a:lumOff val="0"/>
                  <a:alphaOff val="0"/>
                </a:sysClr>
              </a:solidFill>
              <a:latin typeface="Arial" pitchFamily="34" charset="0"/>
              <a:ea typeface="+mn-ea"/>
              <a:cs typeface="Arial" pitchFamily="34" charset="0"/>
            </a:rPr>
            <a:t>Mesafe</a:t>
          </a:r>
        </a:p>
      </dsp:txBody>
      <dsp:txXfrm>
        <a:off x="4530331" y="2437682"/>
        <a:ext cx="2548342" cy="606233"/>
      </dsp:txXfrm>
    </dsp:sp>
    <dsp:sp modelId="{93DAFF9C-F99F-4297-9243-7B9C8298CD24}">
      <dsp:nvSpPr>
        <dsp:cNvPr id="0" name=""/>
        <dsp:cNvSpPr/>
      </dsp:nvSpPr>
      <dsp:spPr>
        <a:xfrm>
          <a:off x="4234908" y="647943"/>
          <a:ext cx="276562" cy="2897801"/>
        </a:xfrm>
        <a:custGeom>
          <a:avLst/>
          <a:gdLst/>
          <a:ahLst/>
          <a:cxnLst/>
          <a:rect l="0" t="0" r="0" b="0"/>
          <a:pathLst>
            <a:path>
              <a:moveTo>
                <a:pt x="0" y="0"/>
              </a:moveTo>
              <a:lnTo>
                <a:pt x="0" y="2901205"/>
              </a:lnTo>
              <a:lnTo>
                <a:pt x="276887" y="2901205"/>
              </a:lnTo>
            </a:path>
          </a:pathLst>
        </a:custGeom>
        <a:noFill/>
        <a:ln w="25400" cap="flat" cmpd="sng" algn="ctr">
          <a:solidFill>
            <a:srgbClr val="4F81BD">
              <a:shade val="60000"/>
              <a:hueOff val="0"/>
              <a:satOff val="0"/>
              <a:lumOff val="0"/>
              <a:alphaOff val="0"/>
            </a:srgbClr>
          </a:solidFill>
          <a:prstDash val="solid"/>
        </a:ln>
        <a:effectLst/>
      </dsp:spPr>
      <dsp:style>
        <a:lnRef idx="2">
          <a:scrgbClr r="0" g="0" b="0"/>
        </a:lnRef>
        <a:fillRef idx="0">
          <a:scrgbClr r="0" g="0" b="0"/>
        </a:fillRef>
        <a:effectRef idx="0">
          <a:scrgbClr r="0" g="0" b="0"/>
        </a:effectRef>
        <a:fontRef idx="minor"/>
      </dsp:style>
    </dsp:sp>
    <dsp:sp modelId="{2DA8C1A3-1ADD-4ACD-B1E9-BA58B14C0D6C}">
      <dsp:nvSpPr>
        <dsp:cNvPr id="0" name=""/>
        <dsp:cNvSpPr/>
      </dsp:nvSpPr>
      <dsp:spPr>
        <a:xfrm>
          <a:off x="4511470" y="3223766"/>
          <a:ext cx="2586064" cy="643955"/>
        </a:xfrm>
        <a:prstGeom prst="roundRect">
          <a:avLst>
            <a:gd name="adj" fmla="val 10000"/>
          </a:avLst>
        </a:prstGeom>
        <a:solidFill>
          <a:sysClr val="window" lastClr="FFFFFF">
            <a:alpha val="90000"/>
            <a:hueOff val="0"/>
            <a:satOff val="0"/>
            <a:lumOff val="0"/>
            <a:alphaOff val="0"/>
          </a:sysClr>
        </a:solidFill>
        <a:ln w="25400" cap="flat" cmpd="sng" algn="ctr">
          <a:solidFill>
            <a:srgbClr val="4F81BD">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lvl="0" algn="ctr" defTabSz="889000">
            <a:lnSpc>
              <a:spcPct val="90000"/>
            </a:lnSpc>
            <a:spcBef>
              <a:spcPct val="0"/>
            </a:spcBef>
            <a:spcAft>
              <a:spcPct val="35000"/>
            </a:spcAft>
          </a:pPr>
          <a:r>
            <a:rPr lang="tr-TR" sz="2000" b="1" kern="1200" dirty="0" smtClean="0">
              <a:solidFill>
                <a:sysClr val="windowText" lastClr="000000">
                  <a:hueOff val="0"/>
                  <a:satOff val="0"/>
                  <a:lumOff val="0"/>
                  <a:alphaOff val="0"/>
                </a:sysClr>
              </a:solidFill>
              <a:latin typeface="Arial" pitchFamily="34" charset="0"/>
              <a:ea typeface="+mn-ea"/>
              <a:cs typeface="Arial" pitchFamily="34" charset="0"/>
            </a:rPr>
            <a:t>Dokunmak</a:t>
          </a:r>
          <a:r>
            <a:rPr lang="tr-TR" sz="1800" b="1" kern="1200" dirty="0" smtClean="0">
              <a:solidFill>
                <a:sysClr val="windowText" lastClr="000000">
                  <a:hueOff val="0"/>
                  <a:satOff val="0"/>
                  <a:lumOff val="0"/>
                  <a:alphaOff val="0"/>
                </a:sysClr>
              </a:solidFill>
              <a:latin typeface="Georgia" pitchFamily="18" charset="0"/>
              <a:ea typeface="+mn-ea"/>
              <a:cs typeface="+mn-cs"/>
            </a:rPr>
            <a:t> </a:t>
          </a:r>
        </a:p>
      </dsp:txBody>
      <dsp:txXfrm>
        <a:off x="4530331" y="3242627"/>
        <a:ext cx="2548342" cy="606233"/>
      </dsp:txXfrm>
    </dsp:sp>
    <dsp:sp modelId="{846A71D4-E969-4E70-8D41-2ECA7638205B}">
      <dsp:nvSpPr>
        <dsp:cNvPr id="0" name=""/>
        <dsp:cNvSpPr/>
      </dsp:nvSpPr>
      <dsp:spPr>
        <a:xfrm>
          <a:off x="4234908" y="647943"/>
          <a:ext cx="276562" cy="3702745"/>
        </a:xfrm>
        <a:custGeom>
          <a:avLst/>
          <a:gdLst/>
          <a:ahLst/>
          <a:cxnLst/>
          <a:rect l="0" t="0" r="0" b="0"/>
          <a:pathLst>
            <a:path>
              <a:moveTo>
                <a:pt x="0" y="0"/>
              </a:moveTo>
              <a:lnTo>
                <a:pt x="0" y="3707095"/>
              </a:lnTo>
              <a:lnTo>
                <a:pt x="276887" y="3707095"/>
              </a:lnTo>
            </a:path>
          </a:pathLst>
        </a:custGeom>
        <a:noFill/>
        <a:ln w="25400" cap="flat" cmpd="sng" algn="ctr">
          <a:solidFill>
            <a:srgbClr val="4F81BD">
              <a:shade val="60000"/>
              <a:hueOff val="0"/>
              <a:satOff val="0"/>
              <a:lumOff val="0"/>
              <a:alphaOff val="0"/>
            </a:srgbClr>
          </a:solidFill>
          <a:prstDash val="solid"/>
        </a:ln>
        <a:effectLst/>
      </dsp:spPr>
      <dsp:style>
        <a:lnRef idx="2">
          <a:scrgbClr r="0" g="0" b="0"/>
        </a:lnRef>
        <a:fillRef idx="0">
          <a:scrgbClr r="0" g="0" b="0"/>
        </a:fillRef>
        <a:effectRef idx="0">
          <a:scrgbClr r="0" g="0" b="0"/>
        </a:effectRef>
        <a:fontRef idx="minor"/>
      </dsp:style>
    </dsp:sp>
    <dsp:sp modelId="{46F1C429-2367-4FE7-8465-F534D1EF02A7}">
      <dsp:nvSpPr>
        <dsp:cNvPr id="0" name=""/>
        <dsp:cNvSpPr/>
      </dsp:nvSpPr>
      <dsp:spPr>
        <a:xfrm>
          <a:off x="4511470" y="4028711"/>
          <a:ext cx="2586064" cy="643955"/>
        </a:xfrm>
        <a:prstGeom prst="roundRect">
          <a:avLst>
            <a:gd name="adj" fmla="val 10000"/>
          </a:avLst>
        </a:prstGeom>
        <a:solidFill>
          <a:sysClr val="window" lastClr="FFFFFF">
            <a:alpha val="90000"/>
            <a:hueOff val="0"/>
            <a:satOff val="0"/>
            <a:lumOff val="0"/>
            <a:alphaOff val="0"/>
          </a:sysClr>
        </a:solidFill>
        <a:ln w="25400" cap="flat" cmpd="sng" algn="ctr">
          <a:solidFill>
            <a:srgbClr val="4F81BD">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lvl="0" algn="ctr" defTabSz="889000">
            <a:lnSpc>
              <a:spcPct val="90000"/>
            </a:lnSpc>
            <a:spcBef>
              <a:spcPct val="0"/>
            </a:spcBef>
            <a:spcAft>
              <a:spcPct val="35000"/>
            </a:spcAft>
          </a:pPr>
          <a:r>
            <a:rPr lang="tr-TR" sz="2000" b="1" kern="1200" dirty="0" smtClean="0">
              <a:solidFill>
                <a:sysClr val="windowText" lastClr="000000">
                  <a:hueOff val="0"/>
                  <a:satOff val="0"/>
                  <a:lumOff val="0"/>
                  <a:alphaOff val="0"/>
                </a:sysClr>
              </a:solidFill>
              <a:latin typeface="Arial" pitchFamily="34" charset="0"/>
              <a:ea typeface="+mn-ea"/>
              <a:cs typeface="Arial" pitchFamily="34" charset="0"/>
            </a:rPr>
            <a:t>Olumlu yüz ifadesi</a:t>
          </a:r>
        </a:p>
      </dsp:txBody>
      <dsp:txXfrm>
        <a:off x="4530331" y="4047572"/>
        <a:ext cx="2548342" cy="606233"/>
      </dsp:txXfrm>
    </dsp:sp>
    <dsp:sp modelId="{03680BD3-C5DC-436E-8EA3-B5441F931FB8}">
      <dsp:nvSpPr>
        <dsp:cNvPr id="0" name=""/>
        <dsp:cNvSpPr/>
      </dsp:nvSpPr>
      <dsp:spPr>
        <a:xfrm>
          <a:off x="4234908" y="647943"/>
          <a:ext cx="276562" cy="4507690"/>
        </a:xfrm>
        <a:custGeom>
          <a:avLst/>
          <a:gdLst/>
          <a:ahLst/>
          <a:cxnLst/>
          <a:rect l="0" t="0" r="0" b="0"/>
          <a:pathLst>
            <a:path>
              <a:moveTo>
                <a:pt x="0" y="0"/>
              </a:moveTo>
              <a:lnTo>
                <a:pt x="0" y="4512986"/>
              </a:lnTo>
              <a:lnTo>
                <a:pt x="276887" y="4512986"/>
              </a:lnTo>
            </a:path>
          </a:pathLst>
        </a:custGeom>
        <a:noFill/>
        <a:ln w="25400" cap="flat" cmpd="sng" algn="ctr">
          <a:solidFill>
            <a:srgbClr val="4F81BD">
              <a:shade val="60000"/>
              <a:hueOff val="0"/>
              <a:satOff val="0"/>
              <a:lumOff val="0"/>
              <a:alphaOff val="0"/>
            </a:srgbClr>
          </a:solidFill>
          <a:prstDash val="solid"/>
        </a:ln>
        <a:effectLst/>
      </dsp:spPr>
      <dsp:style>
        <a:lnRef idx="2">
          <a:scrgbClr r="0" g="0" b="0"/>
        </a:lnRef>
        <a:fillRef idx="0">
          <a:scrgbClr r="0" g="0" b="0"/>
        </a:fillRef>
        <a:effectRef idx="0">
          <a:scrgbClr r="0" g="0" b="0"/>
        </a:effectRef>
        <a:fontRef idx="minor"/>
      </dsp:style>
    </dsp:sp>
    <dsp:sp modelId="{743239D6-7240-4D0F-A2E9-9C01A0DCB577}">
      <dsp:nvSpPr>
        <dsp:cNvPr id="0" name=""/>
        <dsp:cNvSpPr/>
      </dsp:nvSpPr>
      <dsp:spPr>
        <a:xfrm>
          <a:off x="4511470" y="4833655"/>
          <a:ext cx="2586064" cy="643955"/>
        </a:xfrm>
        <a:prstGeom prst="roundRect">
          <a:avLst>
            <a:gd name="adj" fmla="val 10000"/>
          </a:avLst>
        </a:prstGeom>
        <a:solidFill>
          <a:sysClr val="window" lastClr="FFFFFF">
            <a:alpha val="90000"/>
            <a:hueOff val="0"/>
            <a:satOff val="0"/>
            <a:lumOff val="0"/>
            <a:alphaOff val="0"/>
          </a:sysClr>
        </a:solidFill>
        <a:ln w="25400" cap="flat" cmpd="sng" algn="ctr">
          <a:solidFill>
            <a:srgbClr val="4F81BD">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tr-TR" sz="1800" b="1" kern="1200" dirty="0" smtClean="0">
              <a:solidFill>
                <a:sysClr val="windowText" lastClr="000000">
                  <a:hueOff val="0"/>
                  <a:satOff val="0"/>
                  <a:lumOff val="0"/>
                  <a:alphaOff val="0"/>
                </a:sysClr>
              </a:solidFill>
              <a:latin typeface="Georgia" pitchFamily="18" charset="0"/>
              <a:ea typeface="+mn-ea"/>
              <a:cs typeface="+mn-cs"/>
            </a:rPr>
            <a:t>Beden duruşu</a:t>
          </a:r>
        </a:p>
      </dsp:txBody>
      <dsp:txXfrm>
        <a:off x="4530331" y="4852516"/>
        <a:ext cx="2548342" cy="606233"/>
      </dsp:txXfrm>
    </dsp:sp>
    <dsp:sp modelId="{AC1D1921-8425-4D89-AA72-BF9187824711}">
      <dsp:nvSpPr>
        <dsp:cNvPr id="0" name=""/>
        <dsp:cNvSpPr/>
      </dsp:nvSpPr>
      <dsp:spPr>
        <a:xfrm>
          <a:off x="4234908" y="647943"/>
          <a:ext cx="276562" cy="5312635"/>
        </a:xfrm>
        <a:custGeom>
          <a:avLst/>
          <a:gdLst/>
          <a:ahLst/>
          <a:cxnLst/>
          <a:rect l="0" t="0" r="0" b="0"/>
          <a:pathLst>
            <a:path>
              <a:moveTo>
                <a:pt x="0" y="0"/>
              </a:moveTo>
              <a:lnTo>
                <a:pt x="0" y="5318876"/>
              </a:lnTo>
              <a:lnTo>
                <a:pt x="276887" y="5318876"/>
              </a:lnTo>
            </a:path>
          </a:pathLst>
        </a:custGeom>
        <a:noFill/>
        <a:ln w="25400" cap="flat" cmpd="sng" algn="ctr">
          <a:solidFill>
            <a:srgbClr val="4F81BD">
              <a:shade val="60000"/>
              <a:hueOff val="0"/>
              <a:satOff val="0"/>
              <a:lumOff val="0"/>
              <a:alphaOff val="0"/>
            </a:srgbClr>
          </a:solidFill>
          <a:prstDash val="solid"/>
        </a:ln>
        <a:effectLst/>
      </dsp:spPr>
      <dsp:style>
        <a:lnRef idx="2">
          <a:scrgbClr r="0" g="0" b="0"/>
        </a:lnRef>
        <a:fillRef idx="0">
          <a:scrgbClr r="0" g="0" b="0"/>
        </a:fillRef>
        <a:effectRef idx="0">
          <a:scrgbClr r="0" g="0" b="0"/>
        </a:effectRef>
        <a:fontRef idx="minor"/>
      </dsp:style>
    </dsp:sp>
    <dsp:sp modelId="{CCD9A519-AE9C-4AEC-825C-7D31EA6AE564}">
      <dsp:nvSpPr>
        <dsp:cNvPr id="0" name=""/>
        <dsp:cNvSpPr/>
      </dsp:nvSpPr>
      <dsp:spPr>
        <a:xfrm>
          <a:off x="4511470" y="5638600"/>
          <a:ext cx="2586064" cy="643955"/>
        </a:xfrm>
        <a:prstGeom prst="roundRect">
          <a:avLst>
            <a:gd name="adj" fmla="val 10000"/>
          </a:avLst>
        </a:prstGeom>
        <a:solidFill>
          <a:sysClr val="window" lastClr="FFFFFF">
            <a:alpha val="90000"/>
            <a:hueOff val="0"/>
            <a:satOff val="0"/>
            <a:lumOff val="0"/>
            <a:alphaOff val="0"/>
          </a:sysClr>
        </a:solidFill>
        <a:ln w="25400" cap="flat" cmpd="sng" algn="ctr">
          <a:solidFill>
            <a:srgbClr val="4F81BD">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tr-TR" sz="1800" b="1" kern="1200" dirty="0" smtClean="0">
              <a:solidFill>
                <a:sysClr val="windowText" lastClr="000000">
                  <a:hueOff val="0"/>
                  <a:satOff val="0"/>
                  <a:lumOff val="0"/>
                  <a:alphaOff val="0"/>
                </a:sysClr>
              </a:solidFill>
              <a:latin typeface="Arial" pitchFamily="34" charset="0"/>
              <a:ea typeface="+mn-ea"/>
              <a:cs typeface="Arial" pitchFamily="34" charset="0"/>
            </a:rPr>
            <a:t>Söylenenleri dinlediğini belli etmek</a:t>
          </a:r>
        </a:p>
      </dsp:txBody>
      <dsp:txXfrm>
        <a:off x="4530331" y="5657461"/>
        <a:ext cx="2548342" cy="606233"/>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6E281D1-BE4E-44E8-9FD4-0589DDBC8EAD}" type="datetimeFigureOut">
              <a:rPr lang="tr-TR" smtClean="0"/>
              <a:pPr/>
              <a:t>30.12.2022</a:t>
            </a:fld>
            <a:endParaRPr lang="tr-TR"/>
          </a:p>
        </p:txBody>
      </p:sp>
      <p:sp>
        <p:nvSpPr>
          <p:cNvPr id="4" name="Slayt Görüntüsü Yer Tutucus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Altbilgi Yer Tutucusu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AE2B159-3B50-412A-A10A-704FCFDC08EE}" type="slidenum">
              <a:rPr lang="tr-TR" smtClean="0"/>
              <a:pPr/>
              <a:t>‹#›</a:t>
            </a:fld>
            <a:endParaRPr lang="tr-TR"/>
          </a:p>
        </p:txBody>
      </p:sp>
    </p:spTree>
    <p:extLst>
      <p:ext uri="{BB962C8B-B14F-4D97-AF65-F5344CB8AC3E}">
        <p14:creationId xmlns="" xmlns:p14="http://schemas.microsoft.com/office/powerpoint/2010/main" val="20598308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DB3863CA-9A12-4520-9FE7-F198FA2668D7}" type="slidenum">
              <a:rPr lang="en-US">
                <a:solidFill>
                  <a:prstClr val="black"/>
                </a:solidFill>
              </a:rPr>
              <a:pPr eaLnBrk="1" hangingPunct="1"/>
              <a:t>23</a:t>
            </a:fld>
            <a:endParaRPr lang="en-US">
              <a:solidFill>
                <a:prstClr val="black"/>
              </a:solidFill>
            </a:endParaRPr>
          </a:p>
        </p:txBody>
      </p:sp>
      <p:sp>
        <p:nvSpPr>
          <p:cNvPr id="119811" name="Rectangle 2"/>
          <p:cNvSpPr>
            <a:spLocks noGrp="1" noRot="1" noChangeAspect="1" noChangeArrowheads="1" noTextEdit="1"/>
          </p:cNvSpPr>
          <p:nvPr>
            <p:ph type="sldImg"/>
          </p:nvPr>
        </p:nvSpPr>
        <p:spPr>
          <a:ln/>
        </p:spPr>
      </p:sp>
      <p:sp>
        <p:nvSpPr>
          <p:cNvPr id="11981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tr-TR"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p:cNvSpPr>
            <a:spLocks noGrp="1" noChangeArrowheads="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F092B728-38FE-4458-99CE-26F1BFEC4FF9}" type="slidenum">
              <a:rPr lang="en-US">
                <a:solidFill>
                  <a:prstClr val="black"/>
                </a:solidFill>
              </a:rPr>
              <a:pPr eaLnBrk="1" hangingPunct="1">
                <a:defRPr/>
              </a:pPr>
              <a:t>33</a:t>
            </a:fld>
            <a:endParaRPr lang="en-US">
              <a:solidFill>
                <a:prstClr val="black"/>
              </a:solidFill>
            </a:endParaRPr>
          </a:p>
        </p:txBody>
      </p:sp>
      <p:sp>
        <p:nvSpPr>
          <p:cNvPr id="37888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78884"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tr-TR"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7"/>
          <p:cNvSpPr>
            <a:spLocks noGrp="1" noChangeArrowheads="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1B26D443-7820-4475-8057-01018E922265}" type="slidenum">
              <a:rPr lang="en-US">
                <a:solidFill>
                  <a:prstClr val="black"/>
                </a:solidFill>
              </a:rPr>
              <a:pPr eaLnBrk="1" hangingPunct="1">
                <a:defRPr/>
              </a:pPr>
              <a:t>34</a:t>
            </a:fld>
            <a:endParaRPr lang="en-US">
              <a:solidFill>
                <a:prstClr val="black"/>
              </a:solidFill>
            </a:endParaRPr>
          </a:p>
        </p:txBody>
      </p:sp>
      <p:sp>
        <p:nvSpPr>
          <p:cNvPr id="38093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80932"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tr-TR"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F24E09CB-A227-4203-9A74-8AF979265A42}" type="slidenum">
              <a:rPr lang="en-US">
                <a:solidFill>
                  <a:prstClr val="black"/>
                </a:solidFill>
              </a:rPr>
              <a:pPr eaLnBrk="1" hangingPunct="1">
                <a:defRPr/>
              </a:pPr>
              <a:t>35</a:t>
            </a:fld>
            <a:endParaRPr lang="en-US">
              <a:solidFill>
                <a:prstClr val="black"/>
              </a:solidFill>
            </a:endParaRPr>
          </a:p>
        </p:txBody>
      </p:sp>
      <p:sp>
        <p:nvSpPr>
          <p:cNvPr id="34201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42020"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tr-TR"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51C0A3C5-838A-44A8-9F5F-F749816404D6}" type="slidenum">
              <a:rPr lang="en-US">
                <a:solidFill>
                  <a:prstClr val="black"/>
                </a:solidFill>
              </a:rPr>
              <a:pPr eaLnBrk="1" hangingPunct="1">
                <a:defRPr/>
              </a:pPr>
              <a:t>36</a:t>
            </a:fld>
            <a:endParaRPr lang="en-US">
              <a:solidFill>
                <a:prstClr val="black"/>
              </a:solidFill>
            </a:endParaRPr>
          </a:p>
        </p:txBody>
      </p:sp>
      <p:sp>
        <p:nvSpPr>
          <p:cNvPr id="34304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43044"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tr-TR"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B2E6BFD9-2092-480E-8577-9668BC18EA38}" type="slidenum">
              <a:rPr lang="en-US">
                <a:solidFill>
                  <a:prstClr val="black"/>
                </a:solidFill>
              </a:rPr>
              <a:pPr eaLnBrk="1" hangingPunct="1">
                <a:defRPr/>
              </a:pPr>
              <a:t>37</a:t>
            </a:fld>
            <a:endParaRPr lang="en-US">
              <a:solidFill>
                <a:prstClr val="black"/>
              </a:solidFill>
            </a:endParaRPr>
          </a:p>
        </p:txBody>
      </p:sp>
      <p:sp>
        <p:nvSpPr>
          <p:cNvPr id="34406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44068"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tr-TR"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p:cNvSpPr>
            <a:spLocks noGrp="1" noChangeArrowheads="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2DBC7A16-0113-40F5-A282-66DFA2C22B27}" type="slidenum">
              <a:rPr lang="en-US">
                <a:solidFill>
                  <a:prstClr val="black"/>
                </a:solidFill>
              </a:rPr>
              <a:pPr eaLnBrk="1" hangingPunct="1">
                <a:defRPr/>
              </a:pPr>
              <a:t>38</a:t>
            </a:fld>
            <a:endParaRPr lang="en-US">
              <a:solidFill>
                <a:prstClr val="black"/>
              </a:solidFill>
            </a:endParaRPr>
          </a:p>
        </p:txBody>
      </p:sp>
      <p:sp>
        <p:nvSpPr>
          <p:cNvPr id="34713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47140"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tr-TR"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p:cNvSpPr>
            <a:spLocks noGrp="1" noChangeArrowheads="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899CFF3B-E1F7-4AD1-A02A-C9BDD82B6206}" type="slidenum">
              <a:rPr lang="en-US">
                <a:solidFill>
                  <a:prstClr val="black"/>
                </a:solidFill>
              </a:rPr>
              <a:pPr eaLnBrk="1" hangingPunct="1">
                <a:defRPr/>
              </a:pPr>
              <a:t>39</a:t>
            </a:fld>
            <a:endParaRPr lang="en-US">
              <a:solidFill>
                <a:prstClr val="black"/>
              </a:solidFill>
            </a:endParaRPr>
          </a:p>
        </p:txBody>
      </p:sp>
      <p:sp>
        <p:nvSpPr>
          <p:cNvPr id="34816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48164"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tr-TR"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p:cNvSpPr>
            <a:spLocks noGrp="1" noChangeArrowheads="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E0C0A5E7-0BD5-43E6-8D6A-5A2E30DA69CC}" type="slidenum">
              <a:rPr lang="en-US">
                <a:solidFill>
                  <a:prstClr val="black"/>
                </a:solidFill>
              </a:rPr>
              <a:pPr eaLnBrk="1" hangingPunct="1">
                <a:defRPr/>
              </a:pPr>
              <a:t>40</a:t>
            </a:fld>
            <a:endParaRPr lang="en-US">
              <a:solidFill>
                <a:prstClr val="black"/>
              </a:solidFill>
            </a:endParaRPr>
          </a:p>
        </p:txBody>
      </p:sp>
      <p:sp>
        <p:nvSpPr>
          <p:cNvPr id="34918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49188"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tr-TR"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6535E1EE-160A-46FE-AACE-3278CBACBF12}" type="slidenum">
              <a:rPr lang="en-US">
                <a:solidFill>
                  <a:prstClr val="black"/>
                </a:solidFill>
              </a:rPr>
              <a:pPr eaLnBrk="1" hangingPunct="1">
                <a:defRPr/>
              </a:pPr>
              <a:t>41</a:t>
            </a:fld>
            <a:endParaRPr lang="en-US">
              <a:solidFill>
                <a:prstClr val="black"/>
              </a:solidFill>
            </a:endParaRPr>
          </a:p>
        </p:txBody>
      </p:sp>
      <p:sp>
        <p:nvSpPr>
          <p:cNvPr id="35021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50212"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tr-TR"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E7189506-9862-4758-9CD2-F454FA7CCC83}" type="slidenum">
              <a:rPr lang="en-US">
                <a:solidFill>
                  <a:prstClr val="black"/>
                </a:solidFill>
              </a:rPr>
              <a:pPr eaLnBrk="1" hangingPunct="1">
                <a:defRPr/>
              </a:pPr>
              <a:t>42</a:t>
            </a:fld>
            <a:endParaRPr lang="en-US">
              <a:solidFill>
                <a:prstClr val="black"/>
              </a:solidFill>
            </a:endParaRPr>
          </a:p>
        </p:txBody>
      </p:sp>
      <p:sp>
        <p:nvSpPr>
          <p:cNvPr id="35123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51236"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tr-TR"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EF1B9254-3385-4B51-9A7B-80ED25AA4DBB}" type="slidenum">
              <a:rPr lang="en-US">
                <a:solidFill>
                  <a:prstClr val="black"/>
                </a:solidFill>
              </a:rPr>
              <a:pPr eaLnBrk="1" hangingPunct="1"/>
              <a:t>24</a:t>
            </a:fld>
            <a:endParaRPr lang="en-US">
              <a:solidFill>
                <a:prstClr val="black"/>
              </a:solidFill>
            </a:endParaRPr>
          </a:p>
        </p:txBody>
      </p:sp>
      <p:sp>
        <p:nvSpPr>
          <p:cNvPr id="135171" name="Rectangle 2"/>
          <p:cNvSpPr>
            <a:spLocks noGrp="1" noRot="1" noChangeAspect="1" noChangeArrowheads="1" noTextEdit="1"/>
          </p:cNvSpPr>
          <p:nvPr>
            <p:ph type="sldImg"/>
          </p:nvPr>
        </p:nvSpPr>
        <p:spPr>
          <a:ln/>
        </p:spPr>
      </p:sp>
      <p:sp>
        <p:nvSpPr>
          <p:cNvPr id="13517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tr-TR"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E7BA9D87-AE05-4DC2-AF91-6990B0F86C97}" type="slidenum">
              <a:rPr lang="en-US">
                <a:solidFill>
                  <a:prstClr val="black"/>
                </a:solidFill>
              </a:rPr>
              <a:pPr eaLnBrk="1" hangingPunct="1">
                <a:defRPr/>
              </a:pPr>
              <a:t>43</a:t>
            </a:fld>
            <a:endParaRPr lang="en-US">
              <a:solidFill>
                <a:prstClr val="black"/>
              </a:solidFill>
            </a:endParaRPr>
          </a:p>
        </p:txBody>
      </p:sp>
      <p:sp>
        <p:nvSpPr>
          <p:cNvPr id="35225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52260" name="Rectangle 3"/>
          <p:cNvSpPr>
            <a:spLocks noGrp="1" noChangeArrowheads="1"/>
          </p:cNvSpPr>
          <p:nvPr>
            <p:ph type="body" idx="1"/>
          </p:nvPr>
        </p:nvSpPr>
        <p:spPr bwMode="auto">
          <a:xfrm>
            <a:off x="914400" y="4343400"/>
            <a:ext cx="5029200" cy="41148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tr-TR"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493D297A-597D-4EC4-9995-B62F00A14D33}" type="slidenum">
              <a:rPr lang="en-US">
                <a:solidFill>
                  <a:prstClr val="black"/>
                </a:solidFill>
              </a:rPr>
              <a:pPr eaLnBrk="1" hangingPunct="1">
                <a:defRPr/>
              </a:pPr>
              <a:t>44</a:t>
            </a:fld>
            <a:endParaRPr lang="en-US">
              <a:solidFill>
                <a:prstClr val="black"/>
              </a:solidFill>
            </a:endParaRPr>
          </a:p>
        </p:txBody>
      </p:sp>
      <p:sp>
        <p:nvSpPr>
          <p:cNvPr id="34509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45092"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tr-TR"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C8251BE7-8446-4EF9-9D5B-4F0556415AFA}" type="slidenum">
              <a:rPr lang="en-US">
                <a:solidFill>
                  <a:prstClr val="black"/>
                </a:solidFill>
              </a:rPr>
              <a:pPr eaLnBrk="1" hangingPunct="1">
                <a:defRPr/>
              </a:pPr>
              <a:t>45</a:t>
            </a:fld>
            <a:endParaRPr lang="en-US">
              <a:solidFill>
                <a:prstClr val="black"/>
              </a:solidFill>
            </a:endParaRPr>
          </a:p>
        </p:txBody>
      </p:sp>
      <p:sp>
        <p:nvSpPr>
          <p:cNvPr id="34611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46116"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tr-TR"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3993C73D-A7BD-474C-867A-D10E6BDDEBCA}" type="slidenum">
              <a:rPr lang="en-US">
                <a:solidFill>
                  <a:prstClr val="black"/>
                </a:solidFill>
              </a:rPr>
              <a:pPr eaLnBrk="1" hangingPunct="1">
                <a:defRPr/>
              </a:pPr>
              <a:t>46</a:t>
            </a:fld>
            <a:endParaRPr lang="en-US">
              <a:solidFill>
                <a:prstClr val="black"/>
              </a:solidFill>
            </a:endParaRPr>
          </a:p>
        </p:txBody>
      </p:sp>
      <p:sp>
        <p:nvSpPr>
          <p:cNvPr id="35328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53284"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tr-TR"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p:cNvSpPr>
            <a:spLocks noGrp="1" noChangeArrowheads="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A66354BE-0901-473D-9C0A-C8B6C0B86E4E}" type="slidenum">
              <a:rPr lang="en-US">
                <a:solidFill>
                  <a:prstClr val="black"/>
                </a:solidFill>
              </a:rPr>
              <a:pPr eaLnBrk="1" hangingPunct="1">
                <a:defRPr/>
              </a:pPr>
              <a:t>47</a:t>
            </a:fld>
            <a:endParaRPr lang="en-US">
              <a:solidFill>
                <a:prstClr val="black"/>
              </a:solidFill>
            </a:endParaRPr>
          </a:p>
        </p:txBody>
      </p:sp>
      <p:sp>
        <p:nvSpPr>
          <p:cNvPr id="35430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54308"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tr-TR"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868E44D2-79CD-4DBE-B91A-C2CA5F6A662A}" type="slidenum">
              <a:rPr lang="en-US">
                <a:solidFill>
                  <a:prstClr val="black"/>
                </a:solidFill>
              </a:rPr>
              <a:pPr eaLnBrk="1" hangingPunct="1">
                <a:defRPr/>
              </a:pPr>
              <a:t>48</a:t>
            </a:fld>
            <a:endParaRPr lang="en-US">
              <a:solidFill>
                <a:prstClr val="black"/>
              </a:solidFill>
            </a:endParaRPr>
          </a:p>
        </p:txBody>
      </p:sp>
      <p:sp>
        <p:nvSpPr>
          <p:cNvPr id="35533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55332"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tr-TR"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F1DC3A4C-F495-4F64-B35A-1FA6BE0B030C}" type="slidenum">
              <a:rPr lang="en-US">
                <a:solidFill>
                  <a:prstClr val="black"/>
                </a:solidFill>
              </a:rPr>
              <a:pPr eaLnBrk="1" hangingPunct="1">
                <a:defRPr/>
              </a:pPr>
              <a:t>49</a:t>
            </a:fld>
            <a:endParaRPr lang="en-US">
              <a:solidFill>
                <a:prstClr val="black"/>
              </a:solidFill>
            </a:endParaRPr>
          </a:p>
        </p:txBody>
      </p:sp>
      <p:sp>
        <p:nvSpPr>
          <p:cNvPr id="35635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56356"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tr-TR"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4E9D7E8E-5F6C-48B6-9F6C-B1994B664126}" type="slidenum">
              <a:rPr lang="en-US">
                <a:solidFill>
                  <a:prstClr val="black"/>
                </a:solidFill>
              </a:rPr>
              <a:pPr eaLnBrk="1" hangingPunct="1">
                <a:defRPr/>
              </a:pPr>
              <a:t>54</a:t>
            </a:fld>
            <a:endParaRPr lang="en-US">
              <a:solidFill>
                <a:prstClr val="black"/>
              </a:solidFill>
            </a:endParaRPr>
          </a:p>
        </p:txBody>
      </p:sp>
      <p:sp>
        <p:nvSpPr>
          <p:cNvPr id="38502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85028" name="Rectangle 3"/>
          <p:cNvSpPr>
            <a:spLocks noGrp="1" noChangeArrowheads="1"/>
          </p:cNvSpPr>
          <p:nvPr>
            <p:ph type="body" idx="1"/>
          </p:nvPr>
        </p:nvSpPr>
        <p:spPr bwMode="auto">
          <a:xfrm>
            <a:off x="914400" y="4343400"/>
            <a:ext cx="5029200" cy="41148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tr-TR"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7"/>
          <p:cNvSpPr>
            <a:spLocks noGrp="1" noChangeArrowheads="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DCC93A9A-8673-4C79-96E1-1F2275C6B2AA}" type="slidenum">
              <a:rPr lang="en-US">
                <a:solidFill>
                  <a:prstClr val="black"/>
                </a:solidFill>
              </a:rPr>
              <a:pPr eaLnBrk="1" hangingPunct="1">
                <a:defRPr/>
              </a:pPr>
              <a:t>55</a:t>
            </a:fld>
            <a:endParaRPr lang="en-US">
              <a:solidFill>
                <a:prstClr val="black"/>
              </a:solidFill>
            </a:endParaRPr>
          </a:p>
        </p:txBody>
      </p:sp>
      <p:sp>
        <p:nvSpPr>
          <p:cNvPr id="38605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86052" name="Rectangle 3"/>
          <p:cNvSpPr>
            <a:spLocks noGrp="1" noChangeArrowheads="1"/>
          </p:cNvSpPr>
          <p:nvPr>
            <p:ph type="body" idx="1"/>
          </p:nvPr>
        </p:nvSpPr>
        <p:spPr bwMode="auto">
          <a:xfrm>
            <a:off x="914400" y="4343400"/>
            <a:ext cx="5029200" cy="41148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tr-TR"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7"/>
          <p:cNvSpPr>
            <a:spLocks noGrp="1" noChangeArrowheads="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CE877068-3371-4192-A780-EAD40D1DAE14}" type="slidenum">
              <a:rPr lang="en-US">
                <a:solidFill>
                  <a:prstClr val="black"/>
                </a:solidFill>
              </a:rPr>
              <a:pPr eaLnBrk="1" hangingPunct="1">
                <a:defRPr/>
              </a:pPr>
              <a:t>56</a:t>
            </a:fld>
            <a:endParaRPr lang="en-US">
              <a:solidFill>
                <a:prstClr val="black"/>
              </a:solidFill>
            </a:endParaRPr>
          </a:p>
        </p:txBody>
      </p:sp>
      <p:sp>
        <p:nvSpPr>
          <p:cNvPr id="38400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84004"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tr-TR"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1EFDCDBB-035A-4063-81AB-F4275064A9E0}" type="slidenum">
              <a:rPr lang="en-US">
                <a:solidFill>
                  <a:prstClr val="black"/>
                </a:solidFill>
              </a:rPr>
              <a:pPr eaLnBrk="1" hangingPunct="1">
                <a:defRPr/>
              </a:pPr>
              <a:t>26</a:t>
            </a:fld>
            <a:endParaRPr lang="en-US">
              <a:solidFill>
                <a:prstClr val="black"/>
              </a:solidFill>
            </a:endParaRPr>
          </a:p>
        </p:txBody>
      </p:sp>
      <p:sp>
        <p:nvSpPr>
          <p:cNvPr id="34099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40996"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tr-TR"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7"/>
          <p:cNvSpPr>
            <a:spLocks noGrp="1" noChangeArrowheads="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8C0435AE-D463-489D-A93C-B2ECEF513CA3}" type="slidenum">
              <a:rPr lang="en-US">
                <a:solidFill>
                  <a:prstClr val="black"/>
                </a:solidFill>
              </a:rPr>
              <a:pPr eaLnBrk="1" hangingPunct="1">
                <a:defRPr/>
              </a:pPr>
              <a:t>57</a:t>
            </a:fld>
            <a:endParaRPr lang="en-US">
              <a:solidFill>
                <a:prstClr val="black"/>
              </a:solidFill>
            </a:endParaRPr>
          </a:p>
        </p:txBody>
      </p:sp>
      <p:sp>
        <p:nvSpPr>
          <p:cNvPr id="38297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82980" name="Rectangle 3"/>
          <p:cNvSpPr>
            <a:spLocks noGrp="1" noChangeArrowheads="1"/>
          </p:cNvSpPr>
          <p:nvPr>
            <p:ph type="body" idx="1"/>
          </p:nvPr>
        </p:nvSpPr>
        <p:spPr bwMode="auto">
          <a:xfrm>
            <a:off x="914400" y="4343400"/>
            <a:ext cx="5029200" cy="41148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tr-TR"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D4CD8B79-4CFC-4B8A-A2D3-E3D2340B9770}" type="slidenum">
              <a:rPr lang="en-US">
                <a:solidFill>
                  <a:prstClr val="black"/>
                </a:solidFill>
              </a:rPr>
              <a:pPr eaLnBrk="1" hangingPunct="1">
                <a:defRPr/>
              </a:pPr>
              <a:t>58</a:t>
            </a:fld>
            <a:endParaRPr lang="en-US">
              <a:solidFill>
                <a:prstClr val="black"/>
              </a:solidFill>
            </a:endParaRPr>
          </a:p>
        </p:txBody>
      </p:sp>
      <p:sp>
        <p:nvSpPr>
          <p:cNvPr id="36147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61476"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tr-TR"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5E928F0B-8FE7-4965-AC3E-E0BDCECEF28A}" type="slidenum">
              <a:rPr lang="en-US">
                <a:solidFill>
                  <a:prstClr val="black"/>
                </a:solidFill>
              </a:rPr>
              <a:pPr eaLnBrk="1" hangingPunct="1">
                <a:defRPr/>
              </a:pPr>
              <a:t>59</a:t>
            </a:fld>
            <a:endParaRPr lang="en-US">
              <a:solidFill>
                <a:prstClr val="black"/>
              </a:solidFill>
            </a:endParaRPr>
          </a:p>
        </p:txBody>
      </p:sp>
      <p:sp>
        <p:nvSpPr>
          <p:cNvPr id="36045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60452"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tr-TR"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a:spLocks noGrp="1" noChangeArrowheads="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D19BE9B8-6AE3-41BA-B41A-271E396B940B}" type="slidenum">
              <a:rPr lang="en-US">
                <a:solidFill>
                  <a:prstClr val="black"/>
                </a:solidFill>
              </a:rPr>
              <a:pPr eaLnBrk="1" hangingPunct="1">
                <a:defRPr/>
              </a:pPr>
              <a:t>60</a:t>
            </a:fld>
            <a:endParaRPr lang="en-US">
              <a:solidFill>
                <a:prstClr val="black"/>
              </a:solidFill>
            </a:endParaRPr>
          </a:p>
        </p:txBody>
      </p:sp>
      <p:sp>
        <p:nvSpPr>
          <p:cNvPr id="36352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63524"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tr-TR"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p:cNvSpPr>
            <a:spLocks noGrp="1" noChangeArrowheads="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1833581F-3442-440C-8892-12EB604BF47C}" type="slidenum">
              <a:rPr lang="en-US">
                <a:solidFill>
                  <a:prstClr val="black"/>
                </a:solidFill>
              </a:rPr>
              <a:pPr eaLnBrk="1" hangingPunct="1">
                <a:defRPr/>
              </a:pPr>
              <a:t>61</a:t>
            </a:fld>
            <a:endParaRPr lang="en-US">
              <a:solidFill>
                <a:prstClr val="black"/>
              </a:solidFill>
            </a:endParaRPr>
          </a:p>
        </p:txBody>
      </p:sp>
      <p:sp>
        <p:nvSpPr>
          <p:cNvPr id="36454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64548"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tr-TR"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7"/>
          <p:cNvSpPr>
            <a:spLocks noGrp="1" noChangeArrowheads="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248F3786-524F-4199-9C80-E48E108325AE}" type="slidenum">
              <a:rPr lang="en-US">
                <a:solidFill>
                  <a:prstClr val="black"/>
                </a:solidFill>
              </a:rPr>
              <a:pPr eaLnBrk="1" hangingPunct="1">
                <a:defRPr/>
              </a:pPr>
              <a:t>62</a:t>
            </a:fld>
            <a:endParaRPr lang="en-US">
              <a:solidFill>
                <a:prstClr val="black"/>
              </a:solidFill>
            </a:endParaRPr>
          </a:p>
        </p:txBody>
      </p:sp>
      <p:sp>
        <p:nvSpPr>
          <p:cNvPr id="36557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65572"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tr-TR"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p:cNvSpPr>
            <a:spLocks noGrp="1" noChangeArrowheads="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3367033D-4560-46E5-B912-A668F9BB5079}" type="slidenum">
              <a:rPr lang="en-US">
                <a:solidFill>
                  <a:prstClr val="black"/>
                </a:solidFill>
              </a:rPr>
              <a:pPr eaLnBrk="1" hangingPunct="1">
                <a:defRPr/>
              </a:pPr>
              <a:t>63</a:t>
            </a:fld>
            <a:endParaRPr lang="en-US">
              <a:solidFill>
                <a:prstClr val="black"/>
              </a:solidFill>
            </a:endParaRPr>
          </a:p>
        </p:txBody>
      </p:sp>
      <p:sp>
        <p:nvSpPr>
          <p:cNvPr id="36659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66596"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tr-TR"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p:cNvSpPr>
            <a:spLocks noGrp="1" noChangeArrowheads="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F9232A1F-13BE-402D-A3A4-98A37F04FFD4}" type="slidenum">
              <a:rPr lang="en-US">
                <a:solidFill>
                  <a:prstClr val="black"/>
                </a:solidFill>
              </a:rPr>
              <a:pPr eaLnBrk="1" hangingPunct="1">
                <a:defRPr/>
              </a:pPr>
              <a:t>64</a:t>
            </a:fld>
            <a:endParaRPr lang="en-US">
              <a:solidFill>
                <a:prstClr val="black"/>
              </a:solidFill>
            </a:endParaRPr>
          </a:p>
        </p:txBody>
      </p:sp>
      <p:sp>
        <p:nvSpPr>
          <p:cNvPr id="36761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67620"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tr-TR"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7"/>
          <p:cNvSpPr>
            <a:spLocks noGrp="1" noChangeArrowheads="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9376005A-1818-4F7F-9B7B-290614ABF340}" type="slidenum">
              <a:rPr lang="en-US">
                <a:solidFill>
                  <a:prstClr val="black"/>
                </a:solidFill>
              </a:rPr>
              <a:pPr eaLnBrk="1" hangingPunct="1">
                <a:defRPr/>
              </a:pPr>
              <a:t>65</a:t>
            </a:fld>
            <a:endParaRPr lang="en-US">
              <a:solidFill>
                <a:prstClr val="black"/>
              </a:solidFill>
            </a:endParaRPr>
          </a:p>
        </p:txBody>
      </p:sp>
      <p:sp>
        <p:nvSpPr>
          <p:cNvPr id="36864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68644"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tr-TR"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p:cNvSpPr>
            <a:spLocks noGrp="1" noChangeArrowheads="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D75101DA-94F7-4706-8AB0-AC8CBAF0DAEE}" type="slidenum">
              <a:rPr lang="en-US">
                <a:solidFill>
                  <a:prstClr val="black"/>
                </a:solidFill>
              </a:rPr>
              <a:pPr eaLnBrk="1" hangingPunct="1">
                <a:defRPr/>
              </a:pPr>
              <a:t>66</a:t>
            </a:fld>
            <a:endParaRPr lang="en-US">
              <a:solidFill>
                <a:prstClr val="black"/>
              </a:solidFill>
            </a:endParaRPr>
          </a:p>
        </p:txBody>
      </p:sp>
      <p:sp>
        <p:nvSpPr>
          <p:cNvPr id="36966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69668"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tr-TR"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p:cNvSpPr>
            <a:spLocks noGrp="1" noChangeArrowheads="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60DFA05B-CC09-49E8-986B-6172EB3EA3AD}" type="slidenum">
              <a:rPr lang="en-US">
                <a:solidFill>
                  <a:prstClr val="black"/>
                </a:solidFill>
              </a:rPr>
              <a:pPr eaLnBrk="1" hangingPunct="1">
                <a:defRPr/>
              </a:pPr>
              <a:t>27</a:t>
            </a:fld>
            <a:endParaRPr lang="en-US">
              <a:solidFill>
                <a:prstClr val="black"/>
              </a:solidFill>
            </a:endParaRPr>
          </a:p>
        </p:txBody>
      </p:sp>
      <p:sp>
        <p:nvSpPr>
          <p:cNvPr id="37171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71716"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tr-TR"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10E3A8CF-9D7C-4B87-B236-3D202CC69C06}" type="slidenum">
              <a:rPr lang="en-US">
                <a:solidFill>
                  <a:prstClr val="black"/>
                </a:solidFill>
              </a:rPr>
              <a:pPr eaLnBrk="1" hangingPunct="1">
                <a:defRPr/>
              </a:pPr>
              <a:t>67</a:t>
            </a:fld>
            <a:endParaRPr lang="en-US">
              <a:solidFill>
                <a:prstClr val="black"/>
              </a:solidFill>
            </a:endParaRPr>
          </a:p>
        </p:txBody>
      </p:sp>
      <p:sp>
        <p:nvSpPr>
          <p:cNvPr id="37069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70692"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tr-TR"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7"/>
          <p:cNvSpPr>
            <a:spLocks noGrp="1" noChangeArrowheads="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456991E5-23A4-454E-90B8-1D1C67D1A0FC}" type="slidenum">
              <a:rPr lang="en-US">
                <a:solidFill>
                  <a:prstClr val="black"/>
                </a:solidFill>
              </a:rPr>
              <a:pPr eaLnBrk="1" hangingPunct="1">
                <a:defRPr/>
              </a:pPr>
              <a:t>68</a:t>
            </a:fld>
            <a:endParaRPr lang="en-US">
              <a:solidFill>
                <a:prstClr val="black"/>
              </a:solidFill>
            </a:endParaRPr>
          </a:p>
        </p:txBody>
      </p:sp>
      <p:sp>
        <p:nvSpPr>
          <p:cNvPr id="38195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81956"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tr-TR"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7"/>
          <p:cNvSpPr>
            <a:spLocks noGrp="1" noChangeArrowheads="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0E9658FB-D480-40F8-BB89-2DF06FCAD946}" type="slidenum">
              <a:rPr lang="en-US">
                <a:solidFill>
                  <a:prstClr val="black"/>
                </a:solidFill>
              </a:rPr>
              <a:pPr eaLnBrk="1" hangingPunct="1">
                <a:defRPr/>
              </a:pPr>
              <a:t>69</a:t>
            </a:fld>
            <a:endParaRPr lang="en-US">
              <a:solidFill>
                <a:prstClr val="black"/>
              </a:solidFill>
            </a:endParaRPr>
          </a:p>
        </p:txBody>
      </p:sp>
      <p:sp>
        <p:nvSpPr>
          <p:cNvPr id="38809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88100"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tr-TR"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7"/>
          <p:cNvSpPr>
            <a:spLocks noGrp="1" noChangeArrowheads="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991C00DC-8CE8-458D-AC8C-49DBB353ECBF}" type="slidenum">
              <a:rPr lang="en-US">
                <a:solidFill>
                  <a:prstClr val="black"/>
                </a:solidFill>
              </a:rPr>
              <a:pPr eaLnBrk="1" hangingPunct="1">
                <a:defRPr/>
              </a:pPr>
              <a:t>70</a:t>
            </a:fld>
            <a:endParaRPr lang="en-US">
              <a:solidFill>
                <a:prstClr val="black"/>
              </a:solidFill>
            </a:endParaRPr>
          </a:p>
        </p:txBody>
      </p:sp>
      <p:sp>
        <p:nvSpPr>
          <p:cNvPr id="38912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89124"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tr-TR"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7"/>
          <p:cNvSpPr>
            <a:spLocks noGrp="1" noChangeArrowheads="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85542345-8679-4630-8E40-1C635B6DCF76}" type="slidenum">
              <a:rPr lang="en-US">
                <a:solidFill>
                  <a:prstClr val="black"/>
                </a:solidFill>
              </a:rPr>
              <a:pPr eaLnBrk="1" hangingPunct="1">
                <a:defRPr/>
              </a:pPr>
              <a:t>71</a:t>
            </a:fld>
            <a:endParaRPr lang="en-US">
              <a:solidFill>
                <a:prstClr val="black"/>
              </a:solidFill>
            </a:endParaRPr>
          </a:p>
        </p:txBody>
      </p:sp>
      <p:sp>
        <p:nvSpPr>
          <p:cNvPr id="39014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90148"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tr-TR"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7"/>
          <p:cNvSpPr>
            <a:spLocks noGrp="1" noChangeArrowheads="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F1ACCD7B-1C05-41A1-891B-85CBC8F2C83A}" type="slidenum">
              <a:rPr lang="en-US">
                <a:solidFill>
                  <a:prstClr val="black"/>
                </a:solidFill>
              </a:rPr>
              <a:pPr eaLnBrk="1" hangingPunct="1">
                <a:defRPr/>
              </a:pPr>
              <a:t>72</a:t>
            </a:fld>
            <a:endParaRPr lang="en-US">
              <a:solidFill>
                <a:prstClr val="black"/>
              </a:solidFill>
            </a:endParaRPr>
          </a:p>
        </p:txBody>
      </p:sp>
      <p:sp>
        <p:nvSpPr>
          <p:cNvPr id="39117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91172"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tr-TR"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7"/>
          <p:cNvSpPr>
            <a:spLocks noGrp="1" noChangeArrowheads="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F1D39B4B-9630-4B19-AE8A-9B005FD7504E}" type="slidenum">
              <a:rPr lang="en-US">
                <a:solidFill>
                  <a:prstClr val="black"/>
                </a:solidFill>
              </a:rPr>
              <a:pPr eaLnBrk="1" hangingPunct="1">
                <a:defRPr/>
              </a:pPr>
              <a:t>73</a:t>
            </a:fld>
            <a:endParaRPr lang="en-US">
              <a:solidFill>
                <a:prstClr val="black"/>
              </a:solidFill>
            </a:endParaRPr>
          </a:p>
        </p:txBody>
      </p:sp>
      <p:sp>
        <p:nvSpPr>
          <p:cNvPr id="39219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92196"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tr-TR"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7"/>
          <p:cNvSpPr>
            <a:spLocks noGrp="1" noChangeArrowheads="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5B13B79C-8800-4003-A1C8-8166F093BF0E}" type="slidenum">
              <a:rPr lang="en-US">
                <a:solidFill>
                  <a:prstClr val="black"/>
                </a:solidFill>
              </a:rPr>
              <a:pPr eaLnBrk="1" hangingPunct="1">
                <a:defRPr/>
              </a:pPr>
              <a:t>74</a:t>
            </a:fld>
            <a:endParaRPr lang="en-US">
              <a:solidFill>
                <a:prstClr val="black"/>
              </a:solidFill>
            </a:endParaRPr>
          </a:p>
        </p:txBody>
      </p:sp>
      <p:sp>
        <p:nvSpPr>
          <p:cNvPr id="39321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93220"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tr-TR"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7"/>
          <p:cNvSpPr>
            <a:spLocks noGrp="1" noChangeArrowheads="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BA1BF7BC-A4C7-40FC-8824-607CFF4665C3}" type="slidenum">
              <a:rPr lang="en-US">
                <a:solidFill>
                  <a:prstClr val="black"/>
                </a:solidFill>
              </a:rPr>
              <a:pPr eaLnBrk="1" hangingPunct="1">
                <a:defRPr/>
              </a:pPr>
              <a:t>75</a:t>
            </a:fld>
            <a:endParaRPr lang="en-US">
              <a:solidFill>
                <a:prstClr val="black"/>
              </a:solidFill>
            </a:endParaRPr>
          </a:p>
        </p:txBody>
      </p:sp>
      <p:sp>
        <p:nvSpPr>
          <p:cNvPr id="39424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94244"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tr-TR"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7"/>
          <p:cNvSpPr>
            <a:spLocks noGrp="1" noChangeArrowheads="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895D7BBA-FE6C-46E3-AA94-7F3D4ED75626}" type="slidenum">
              <a:rPr lang="en-US">
                <a:solidFill>
                  <a:prstClr val="black"/>
                </a:solidFill>
              </a:rPr>
              <a:pPr eaLnBrk="1" hangingPunct="1">
                <a:defRPr/>
              </a:pPr>
              <a:t>76</a:t>
            </a:fld>
            <a:endParaRPr lang="en-US">
              <a:solidFill>
                <a:prstClr val="black"/>
              </a:solidFill>
            </a:endParaRPr>
          </a:p>
        </p:txBody>
      </p:sp>
      <p:sp>
        <p:nvSpPr>
          <p:cNvPr id="39526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95268"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tr-TR"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p:cNvSpPr>
            <a:spLocks noGrp="1" noChangeArrowheads="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E99838A0-1D80-4F5F-A831-6F9E5C4CBDC6}" type="slidenum">
              <a:rPr lang="en-US">
                <a:solidFill>
                  <a:prstClr val="black"/>
                </a:solidFill>
              </a:rPr>
              <a:pPr eaLnBrk="1" hangingPunct="1">
                <a:defRPr/>
              </a:pPr>
              <a:t>28</a:t>
            </a:fld>
            <a:endParaRPr lang="en-US">
              <a:solidFill>
                <a:prstClr val="black"/>
              </a:solidFill>
            </a:endParaRPr>
          </a:p>
        </p:txBody>
      </p:sp>
      <p:sp>
        <p:nvSpPr>
          <p:cNvPr id="37273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72740"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tr-TR"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7"/>
          <p:cNvSpPr>
            <a:spLocks noGrp="1" noChangeArrowheads="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14B310DB-4AB5-43F2-9F4B-65009D3ACFAC}" type="slidenum">
              <a:rPr lang="en-US">
                <a:solidFill>
                  <a:prstClr val="black"/>
                </a:solidFill>
              </a:rPr>
              <a:pPr eaLnBrk="1" hangingPunct="1">
                <a:defRPr/>
              </a:pPr>
              <a:t>77</a:t>
            </a:fld>
            <a:endParaRPr lang="en-US">
              <a:solidFill>
                <a:prstClr val="black"/>
              </a:solidFill>
            </a:endParaRPr>
          </a:p>
        </p:txBody>
      </p:sp>
      <p:sp>
        <p:nvSpPr>
          <p:cNvPr id="39629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96292"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tr-TR"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7"/>
          <p:cNvSpPr>
            <a:spLocks noGrp="1" noChangeArrowheads="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F59B1243-EDB8-4929-85A4-F761570AFA74}" type="slidenum">
              <a:rPr lang="en-US">
                <a:solidFill>
                  <a:prstClr val="black"/>
                </a:solidFill>
              </a:rPr>
              <a:pPr eaLnBrk="1" hangingPunct="1">
                <a:defRPr/>
              </a:pPr>
              <a:t>78</a:t>
            </a:fld>
            <a:endParaRPr lang="en-US">
              <a:solidFill>
                <a:prstClr val="black"/>
              </a:solidFill>
            </a:endParaRPr>
          </a:p>
        </p:txBody>
      </p:sp>
      <p:sp>
        <p:nvSpPr>
          <p:cNvPr id="39731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97316"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tr-TR" smtClean="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7"/>
          <p:cNvSpPr>
            <a:spLocks noGrp="1" noChangeArrowheads="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E3FACCAD-218F-44FA-87EA-82BAB145C6E1}" type="slidenum">
              <a:rPr lang="en-US">
                <a:solidFill>
                  <a:prstClr val="black"/>
                </a:solidFill>
              </a:rPr>
              <a:pPr eaLnBrk="1" hangingPunct="1">
                <a:defRPr/>
              </a:pPr>
              <a:t>79</a:t>
            </a:fld>
            <a:endParaRPr lang="en-US">
              <a:solidFill>
                <a:prstClr val="black"/>
              </a:solidFill>
            </a:endParaRPr>
          </a:p>
        </p:txBody>
      </p:sp>
      <p:sp>
        <p:nvSpPr>
          <p:cNvPr id="39833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98340"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tr-TR" smtClean="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7"/>
          <p:cNvSpPr>
            <a:spLocks noGrp="1" noChangeArrowheads="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4A038840-9BA9-4213-B6F7-F7D2211B1EDC}" type="slidenum">
              <a:rPr lang="en-US">
                <a:solidFill>
                  <a:prstClr val="black"/>
                </a:solidFill>
              </a:rPr>
              <a:pPr eaLnBrk="1" hangingPunct="1">
                <a:defRPr/>
              </a:pPr>
              <a:t>80</a:t>
            </a:fld>
            <a:endParaRPr lang="en-US">
              <a:solidFill>
                <a:prstClr val="black"/>
              </a:solidFill>
            </a:endParaRPr>
          </a:p>
        </p:txBody>
      </p:sp>
      <p:sp>
        <p:nvSpPr>
          <p:cNvPr id="39936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99364"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tr-TR" smtClean="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7"/>
          <p:cNvSpPr>
            <a:spLocks noGrp="1" noChangeArrowheads="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3A6CA4C4-C0DA-4DAD-8600-BD0AA04027C7}" type="slidenum">
              <a:rPr lang="en-US">
                <a:solidFill>
                  <a:prstClr val="black"/>
                </a:solidFill>
              </a:rPr>
              <a:pPr eaLnBrk="1" hangingPunct="1">
                <a:defRPr/>
              </a:pPr>
              <a:t>81</a:t>
            </a:fld>
            <a:endParaRPr lang="en-US">
              <a:solidFill>
                <a:prstClr val="black"/>
              </a:solidFill>
            </a:endParaRPr>
          </a:p>
        </p:txBody>
      </p:sp>
      <p:sp>
        <p:nvSpPr>
          <p:cNvPr id="40038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400388"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tr-TR" smtClean="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7"/>
          <p:cNvSpPr>
            <a:spLocks noGrp="1" noChangeArrowheads="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B3D562DA-1114-4FE0-9C74-C4E8D7F7F8DB}" type="slidenum">
              <a:rPr lang="en-US">
                <a:solidFill>
                  <a:prstClr val="black"/>
                </a:solidFill>
              </a:rPr>
              <a:pPr eaLnBrk="1" hangingPunct="1">
                <a:defRPr/>
              </a:pPr>
              <a:t>82</a:t>
            </a:fld>
            <a:endParaRPr lang="en-US">
              <a:solidFill>
                <a:prstClr val="black"/>
              </a:solidFill>
            </a:endParaRPr>
          </a:p>
        </p:txBody>
      </p:sp>
      <p:sp>
        <p:nvSpPr>
          <p:cNvPr id="40141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401412"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tr-TR" smtClean="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7"/>
          <p:cNvSpPr>
            <a:spLocks noGrp="1" noChangeArrowheads="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4795CCD3-AA0F-452A-A51F-6716BAE89E11}" type="slidenum">
              <a:rPr lang="en-US">
                <a:solidFill>
                  <a:prstClr val="black"/>
                </a:solidFill>
              </a:rPr>
              <a:pPr eaLnBrk="1" hangingPunct="1">
                <a:defRPr/>
              </a:pPr>
              <a:t>83</a:t>
            </a:fld>
            <a:endParaRPr lang="en-US">
              <a:solidFill>
                <a:prstClr val="black"/>
              </a:solidFill>
            </a:endParaRPr>
          </a:p>
        </p:txBody>
      </p:sp>
      <p:sp>
        <p:nvSpPr>
          <p:cNvPr id="40243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402436"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tr-TR" smtClean="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7"/>
          <p:cNvSpPr>
            <a:spLocks noGrp="1" noChangeArrowheads="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FAB49ABA-3003-4295-9B58-7A01F1250DBF}" type="slidenum">
              <a:rPr lang="en-US">
                <a:solidFill>
                  <a:prstClr val="black"/>
                </a:solidFill>
              </a:rPr>
              <a:pPr eaLnBrk="1" hangingPunct="1">
                <a:defRPr/>
              </a:pPr>
              <a:t>84</a:t>
            </a:fld>
            <a:endParaRPr lang="en-US">
              <a:solidFill>
                <a:prstClr val="black"/>
              </a:solidFill>
            </a:endParaRPr>
          </a:p>
        </p:txBody>
      </p:sp>
      <p:sp>
        <p:nvSpPr>
          <p:cNvPr id="40345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403460"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tr-TR" smtClean="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7"/>
          <p:cNvSpPr>
            <a:spLocks noGrp="1" noChangeArrowheads="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1870D021-545A-4F40-A5E2-E5BC09A73C14}" type="slidenum">
              <a:rPr lang="en-US">
                <a:solidFill>
                  <a:prstClr val="black"/>
                </a:solidFill>
              </a:rPr>
              <a:pPr eaLnBrk="1" hangingPunct="1">
                <a:defRPr/>
              </a:pPr>
              <a:t>85</a:t>
            </a:fld>
            <a:endParaRPr lang="en-US">
              <a:solidFill>
                <a:prstClr val="black"/>
              </a:solidFill>
            </a:endParaRPr>
          </a:p>
        </p:txBody>
      </p:sp>
      <p:sp>
        <p:nvSpPr>
          <p:cNvPr id="40448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404484"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tr-TR" smtClean="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7"/>
          <p:cNvSpPr>
            <a:spLocks noGrp="1" noChangeArrowheads="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DC7B493B-4814-449D-80E6-7B84F7AED384}" type="slidenum">
              <a:rPr lang="en-US">
                <a:solidFill>
                  <a:prstClr val="black"/>
                </a:solidFill>
              </a:rPr>
              <a:pPr eaLnBrk="1" hangingPunct="1">
                <a:defRPr/>
              </a:pPr>
              <a:t>86</a:t>
            </a:fld>
            <a:endParaRPr lang="en-US">
              <a:solidFill>
                <a:prstClr val="black"/>
              </a:solidFill>
            </a:endParaRPr>
          </a:p>
        </p:txBody>
      </p:sp>
      <p:sp>
        <p:nvSpPr>
          <p:cNvPr id="40550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405508"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tr-TR"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a:spLocks noGrp="1" noChangeArrowheads="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57949D10-70BD-4510-88BA-89601FE1ADFC}" type="slidenum">
              <a:rPr lang="en-US">
                <a:solidFill>
                  <a:prstClr val="black"/>
                </a:solidFill>
              </a:rPr>
              <a:pPr eaLnBrk="1" hangingPunct="1">
                <a:defRPr/>
              </a:pPr>
              <a:t>29</a:t>
            </a:fld>
            <a:endParaRPr lang="en-US">
              <a:solidFill>
                <a:prstClr val="black"/>
              </a:solidFill>
            </a:endParaRPr>
          </a:p>
        </p:txBody>
      </p:sp>
      <p:sp>
        <p:nvSpPr>
          <p:cNvPr id="37376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73764"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tr-TR" smtClean="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7"/>
          <p:cNvSpPr>
            <a:spLocks noGrp="1" noChangeArrowheads="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0C746839-4F10-4C82-B5C8-0824AFF7889A}" type="slidenum">
              <a:rPr lang="en-US">
                <a:solidFill>
                  <a:prstClr val="black"/>
                </a:solidFill>
              </a:rPr>
              <a:pPr eaLnBrk="1" hangingPunct="1">
                <a:defRPr/>
              </a:pPr>
              <a:t>87</a:t>
            </a:fld>
            <a:endParaRPr lang="en-US">
              <a:solidFill>
                <a:prstClr val="black"/>
              </a:solidFill>
            </a:endParaRPr>
          </a:p>
        </p:txBody>
      </p:sp>
      <p:sp>
        <p:nvSpPr>
          <p:cNvPr id="40653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406532"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tr-TR" smtClean="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7"/>
          <p:cNvSpPr>
            <a:spLocks noGrp="1" noChangeArrowheads="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0001BA0A-DC89-42CF-8D65-DA193C095987}" type="slidenum">
              <a:rPr lang="en-US">
                <a:solidFill>
                  <a:prstClr val="black"/>
                </a:solidFill>
              </a:rPr>
              <a:pPr eaLnBrk="1" hangingPunct="1">
                <a:defRPr/>
              </a:pPr>
              <a:t>90</a:t>
            </a:fld>
            <a:endParaRPr lang="en-US">
              <a:solidFill>
                <a:prstClr val="black"/>
              </a:solidFill>
            </a:endParaRPr>
          </a:p>
        </p:txBody>
      </p:sp>
      <p:sp>
        <p:nvSpPr>
          <p:cNvPr id="40755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407556"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tr-TR" smtClean="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7"/>
          <p:cNvSpPr>
            <a:spLocks noGrp="1" noChangeArrowheads="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2D339D0E-B433-4EA6-9F7B-D9D327504437}" type="slidenum">
              <a:rPr lang="en-US">
                <a:solidFill>
                  <a:prstClr val="black"/>
                </a:solidFill>
              </a:rPr>
              <a:pPr eaLnBrk="1" hangingPunct="1">
                <a:defRPr/>
              </a:pPr>
              <a:t>91</a:t>
            </a:fld>
            <a:endParaRPr lang="en-US">
              <a:solidFill>
                <a:prstClr val="black"/>
              </a:solidFill>
            </a:endParaRPr>
          </a:p>
        </p:txBody>
      </p:sp>
      <p:sp>
        <p:nvSpPr>
          <p:cNvPr id="40857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408580"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tr-TR" smtClean="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7"/>
          <p:cNvSpPr>
            <a:spLocks noGrp="1" noChangeArrowheads="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3888FA74-73F7-4E49-8826-AA3E8ACF8112}" type="slidenum">
              <a:rPr lang="en-US">
                <a:solidFill>
                  <a:prstClr val="black"/>
                </a:solidFill>
              </a:rPr>
              <a:pPr eaLnBrk="1" hangingPunct="1">
                <a:defRPr/>
              </a:pPr>
              <a:t>93</a:t>
            </a:fld>
            <a:endParaRPr lang="en-US">
              <a:solidFill>
                <a:prstClr val="black"/>
              </a:solidFill>
            </a:endParaRPr>
          </a:p>
        </p:txBody>
      </p:sp>
      <p:sp>
        <p:nvSpPr>
          <p:cNvPr id="40960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409604"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tr-TR" smtClean="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7"/>
          <p:cNvSpPr>
            <a:spLocks noGrp="1" noChangeArrowheads="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2B466679-7827-4AB4-B084-5A52BE516E4D}" type="slidenum">
              <a:rPr lang="en-US">
                <a:solidFill>
                  <a:prstClr val="black"/>
                </a:solidFill>
              </a:rPr>
              <a:pPr eaLnBrk="1" hangingPunct="1">
                <a:defRPr/>
              </a:pPr>
              <a:t>94</a:t>
            </a:fld>
            <a:endParaRPr lang="en-US">
              <a:solidFill>
                <a:prstClr val="black"/>
              </a:solidFill>
            </a:endParaRPr>
          </a:p>
        </p:txBody>
      </p:sp>
      <p:sp>
        <p:nvSpPr>
          <p:cNvPr id="41062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410628"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tr-TR" smtClean="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7"/>
          <p:cNvSpPr>
            <a:spLocks noGrp="1" noChangeArrowheads="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6F2A1C8E-EB42-4C90-8EEB-C142002F60F5}" type="slidenum">
              <a:rPr lang="en-US">
                <a:solidFill>
                  <a:prstClr val="black"/>
                </a:solidFill>
              </a:rPr>
              <a:pPr eaLnBrk="1" hangingPunct="1">
                <a:defRPr/>
              </a:pPr>
              <a:t>96</a:t>
            </a:fld>
            <a:endParaRPr lang="en-US">
              <a:solidFill>
                <a:prstClr val="black"/>
              </a:solidFill>
            </a:endParaRPr>
          </a:p>
        </p:txBody>
      </p:sp>
      <p:sp>
        <p:nvSpPr>
          <p:cNvPr id="41165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411652"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tr-TR" smtClean="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7"/>
          <p:cNvSpPr>
            <a:spLocks noGrp="1" noChangeArrowheads="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9B7F8132-07A5-49C8-9D00-D3173F4A5684}" type="slidenum">
              <a:rPr lang="en-US">
                <a:solidFill>
                  <a:prstClr val="black"/>
                </a:solidFill>
              </a:rPr>
              <a:pPr eaLnBrk="1" hangingPunct="1">
                <a:defRPr/>
              </a:pPr>
              <a:t>98</a:t>
            </a:fld>
            <a:endParaRPr lang="en-US">
              <a:solidFill>
                <a:prstClr val="black"/>
              </a:solidFill>
            </a:endParaRPr>
          </a:p>
        </p:txBody>
      </p:sp>
      <p:sp>
        <p:nvSpPr>
          <p:cNvPr id="41267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412676"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tr-TR" smtClean="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7"/>
          <p:cNvSpPr>
            <a:spLocks noGrp="1" noChangeArrowheads="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86B0FF13-D984-4D67-A716-E28648D61E97}" type="slidenum">
              <a:rPr lang="en-US">
                <a:solidFill>
                  <a:prstClr val="black"/>
                </a:solidFill>
              </a:rPr>
              <a:pPr eaLnBrk="1" hangingPunct="1">
                <a:defRPr/>
              </a:pPr>
              <a:t>100</a:t>
            </a:fld>
            <a:endParaRPr lang="en-US">
              <a:solidFill>
                <a:prstClr val="black"/>
              </a:solidFill>
            </a:endParaRPr>
          </a:p>
        </p:txBody>
      </p:sp>
      <p:sp>
        <p:nvSpPr>
          <p:cNvPr id="41369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413700"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tr-TR" smtClean="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7"/>
          <p:cNvSpPr>
            <a:spLocks noGrp="1" noChangeArrowheads="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7A1FF89D-CEAD-4005-ADCC-755ADCB5989C}" type="slidenum">
              <a:rPr lang="en-US">
                <a:solidFill>
                  <a:prstClr val="black"/>
                </a:solidFill>
              </a:rPr>
              <a:pPr eaLnBrk="1" hangingPunct="1">
                <a:defRPr/>
              </a:pPr>
              <a:t>102</a:t>
            </a:fld>
            <a:endParaRPr lang="en-US">
              <a:solidFill>
                <a:prstClr val="black"/>
              </a:solidFill>
            </a:endParaRPr>
          </a:p>
        </p:txBody>
      </p:sp>
      <p:sp>
        <p:nvSpPr>
          <p:cNvPr id="41472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414724"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tr-TR" smtClean="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7"/>
          <p:cNvSpPr>
            <a:spLocks noGrp="1" noChangeArrowheads="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33017C39-5FC7-47E2-81E6-169D3F9CEF27}" type="slidenum">
              <a:rPr lang="en-US">
                <a:solidFill>
                  <a:prstClr val="black"/>
                </a:solidFill>
              </a:rPr>
              <a:pPr eaLnBrk="1" hangingPunct="1">
                <a:defRPr/>
              </a:pPr>
              <a:t>103</a:t>
            </a:fld>
            <a:endParaRPr lang="en-US">
              <a:solidFill>
                <a:prstClr val="black"/>
              </a:solidFill>
            </a:endParaRPr>
          </a:p>
        </p:txBody>
      </p:sp>
      <p:sp>
        <p:nvSpPr>
          <p:cNvPr id="41574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415748"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tr-TR"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7"/>
          <p:cNvSpPr>
            <a:spLocks noGrp="1" noChangeArrowheads="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530CFE26-55FB-485F-B9AE-43B2BF0EABFC}" type="slidenum">
              <a:rPr lang="en-US">
                <a:solidFill>
                  <a:prstClr val="black"/>
                </a:solidFill>
              </a:rPr>
              <a:pPr eaLnBrk="1" hangingPunct="1">
                <a:defRPr/>
              </a:pPr>
              <a:t>30</a:t>
            </a:fld>
            <a:endParaRPr lang="en-US">
              <a:solidFill>
                <a:prstClr val="black"/>
              </a:solidFill>
            </a:endParaRPr>
          </a:p>
        </p:txBody>
      </p:sp>
      <p:sp>
        <p:nvSpPr>
          <p:cNvPr id="37581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75812"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tr-TR" smtClean="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7"/>
          <p:cNvSpPr>
            <a:spLocks noGrp="1" noChangeArrowheads="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B76EB2D6-11AF-489D-B94D-F210E0F71AE8}" type="slidenum">
              <a:rPr lang="en-US">
                <a:solidFill>
                  <a:prstClr val="black"/>
                </a:solidFill>
              </a:rPr>
              <a:pPr eaLnBrk="1" hangingPunct="1">
                <a:defRPr/>
              </a:pPr>
              <a:t>105</a:t>
            </a:fld>
            <a:endParaRPr lang="en-US">
              <a:solidFill>
                <a:prstClr val="black"/>
              </a:solidFill>
            </a:endParaRPr>
          </a:p>
        </p:txBody>
      </p:sp>
      <p:sp>
        <p:nvSpPr>
          <p:cNvPr id="41677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416772"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tr-TR" smtClean="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7"/>
          <p:cNvSpPr>
            <a:spLocks noGrp="1" noChangeArrowheads="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64FE632D-67DF-421F-B89B-6F7E0C66B49F}" type="slidenum">
              <a:rPr lang="en-US">
                <a:solidFill>
                  <a:prstClr val="black"/>
                </a:solidFill>
              </a:rPr>
              <a:pPr eaLnBrk="1" hangingPunct="1">
                <a:defRPr/>
              </a:pPr>
              <a:t>107</a:t>
            </a:fld>
            <a:endParaRPr lang="en-US">
              <a:solidFill>
                <a:prstClr val="black"/>
              </a:solidFill>
            </a:endParaRPr>
          </a:p>
        </p:txBody>
      </p:sp>
      <p:sp>
        <p:nvSpPr>
          <p:cNvPr id="41779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417796"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tr-TR" smtClean="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7"/>
          <p:cNvSpPr>
            <a:spLocks noGrp="1" noChangeArrowheads="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84A1C3DE-CB95-4284-B885-7553864E7CA3}" type="slidenum">
              <a:rPr lang="en-US">
                <a:solidFill>
                  <a:prstClr val="black"/>
                </a:solidFill>
              </a:rPr>
              <a:pPr eaLnBrk="1" hangingPunct="1">
                <a:defRPr/>
              </a:pPr>
              <a:t>109</a:t>
            </a:fld>
            <a:endParaRPr lang="en-US">
              <a:solidFill>
                <a:prstClr val="black"/>
              </a:solidFill>
            </a:endParaRPr>
          </a:p>
        </p:txBody>
      </p:sp>
      <p:sp>
        <p:nvSpPr>
          <p:cNvPr id="41881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418820"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tr-TR"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7"/>
          <p:cNvSpPr>
            <a:spLocks noGrp="1" noChangeArrowheads="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27EF0BA0-ADC1-440F-8675-1858CE412E53}" type="slidenum">
              <a:rPr lang="en-US">
                <a:solidFill>
                  <a:prstClr val="black"/>
                </a:solidFill>
              </a:rPr>
              <a:pPr eaLnBrk="1" hangingPunct="1">
                <a:defRPr/>
              </a:pPr>
              <a:t>31</a:t>
            </a:fld>
            <a:endParaRPr lang="en-US">
              <a:solidFill>
                <a:prstClr val="black"/>
              </a:solidFill>
            </a:endParaRPr>
          </a:p>
        </p:txBody>
      </p:sp>
      <p:sp>
        <p:nvSpPr>
          <p:cNvPr id="37683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76836"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tr-TR"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7"/>
          <p:cNvSpPr>
            <a:spLocks noGrp="1" noChangeArrowheads="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A884895E-3143-4BFE-9FA5-FAA05A81AD6B}" type="slidenum">
              <a:rPr lang="en-US">
                <a:solidFill>
                  <a:prstClr val="black"/>
                </a:solidFill>
              </a:rPr>
              <a:pPr eaLnBrk="1" hangingPunct="1">
                <a:defRPr/>
              </a:pPr>
              <a:t>32</a:t>
            </a:fld>
            <a:endParaRPr lang="en-US">
              <a:solidFill>
                <a:prstClr val="black"/>
              </a:solidFill>
            </a:endParaRPr>
          </a:p>
        </p:txBody>
      </p:sp>
      <p:sp>
        <p:nvSpPr>
          <p:cNvPr id="37785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77860"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tr-TR"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2.xml.rels><?xml version="1.0" encoding="UTF-8" standalone="yes"?>
<Relationships xmlns="http://schemas.openxmlformats.org/package/2006/relationships"><Relationship Id="rId2" Type="http://schemas.openxmlformats.org/officeDocument/2006/relationships/slideMaster" Target="../slideMasters/slideMaster19.xml"/><Relationship Id="rId1" Type="http://schemas.openxmlformats.org/officeDocument/2006/relationships/themeOverride" Target="../theme/themeOverride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sp>
        <p:nvSpPr>
          <p:cNvPr id="11" name="Rectangle 10"/>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Asıl alt başlık stilini düzenlemek için tıklatın</a:t>
            </a:r>
            <a:endParaRPr lang="en-US" dirty="0"/>
          </a:p>
        </p:txBody>
      </p:sp>
      <p:sp>
        <p:nvSpPr>
          <p:cNvPr id="4" name="Date Placeholder 3"/>
          <p:cNvSpPr>
            <a:spLocks noGrp="1"/>
          </p:cNvSpPr>
          <p:nvPr>
            <p:ph type="dt" sz="half" idx="10"/>
          </p:nvPr>
        </p:nvSpPr>
        <p:spPr/>
        <p:txBody>
          <a:bodyPr/>
          <a:lstStyle/>
          <a:p>
            <a:fld id="{A23720DD-5B6D-40BF-8493-A6B52D484E6B}" type="datetimeFigureOut">
              <a:rPr lang="tr-TR" smtClean="0"/>
              <a:pPr/>
              <a:t>30.12.2022</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302176B-0E47-46AC-8F43-DAB4B8A37D06}" type="slidenum">
              <a:rPr lang="tr-TR" smtClean="0"/>
              <a:pPr/>
              <a:t>‹#›</a:t>
            </a:fld>
            <a:endParaRPr lang="tr-TR"/>
          </a:p>
        </p:txBody>
      </p:sp>
      <p:sp>
        <p:nvSpPr>
          <p:cNvPr id="2" name="Title 1"/>
          <p:cNvSpPr>
            <a:spLocks noGrp="1"/>
          </p:cNvSpPr>
          <p:nvPr>
            <p:ph type="ctrTitle"/>
          </p:nvPr>
        </p:nvSpPr>
        <p:spPr>
          <a:xfrm>
            <a:off x="817581" y="3132290"/>
            <a:ext cx="7175351" cy="1793167"/>
          </a:xfrm>
          <a:effectLst/>
        </p:spPr>
        <p:txBody>
          <a:bodyPr>
            <a:noAutofit/>
          </a:bodyPr>
          <a:lstStyle>
            <a:lvl1pPr marL="640080" indent="-457200" algn="l">
              <a:defRPr sz="5400"/>
            </a:lvl1pPr>
          </a:lstStyle>
          <a:p>
            <a:r>
              <a:rPr lang="tr-TR" smtClean="0"/>
              <a:t>Asıl başlık stili için tıklatın</a:t>
            </a:r>
            <a:endParaRPr lang="en-US"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4" name="Date Placeholder 3"/>
          <p:cNvSpPr>
            <a:spLocks noGrp="1"/>
          </p:cNvSpPr>
          <p:nvPr>
            <p:ph type="dt" sz="half" idx="10"/>
          </p:nvPr>
        </p:nvSpPr>
        <p:spPr/>
        <p:txBody>
          <a:bodyPr/>
          <a:lstStyle/>
          <a:p>
            <a:fld id="{A23720DD-5B6D-40BF-8493-A6B52D484E6B}" type="datetimeFigureOut">
              <a:rPr lang="tr-TR" smtClean="0"/>
              <a:pPr/>
              <a:t>30.12.2022</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302176B-0E47-46AC-8F43-DAB4B8A37D06}" type="slidenum">
              <a:rPr lang="tr-TR" smtClean="0"/>
              <a:pPr/>
              <a:t>‹#›</a:t>
            </a:fld>
            <a:endParaRPr lang="tr-TR"/>
          </a:p>
        </p:txBody>
      </p:sp>
    </p:spTree>
  </p:cSld>
  <p:clrMapOvr>
    <a:masterClrMapping/>
  </p:clrMapOvr>
  <p:timing>
    <p:tnLst>
      <p:par>
        <p:cTn id="1" dur="indefinite" restart="never" nodeType="tmRoot"/>
      </p:par>
    </p:tnLst>
  </p:timing>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1 Başlık"/>
          <p:cNvSpPr>
            <a:spLocks noGrp="1"/>
          </p:cNvSpPr>
          <p:nvPr>
            <p:ph type="title"/>
          </p:nvPr>
        </p:nvSpPr>
        <p:spPr>
          <a:xfrm>
            <a:off x="1792288" y="4800600"/>
            <a:ext cx="5486400" cy="566738"/>
          </a:xfrm>
        </p:spPr>
        <p:txBody>
          <a:bodyPr anchor="b"/>
          <a:lstStyle>
            <a:lvl1pPr algn="l">
              <a:defRPr sz="2000" b="1"/>
            </a:lvl1pPr>
          </a:lstStyle>
          <a:p>
            <a:r>
              <a:rPr lang="tr-TR" smtClean="0"/>
              <a:t>Asıl başlık stili için tıklatın</a:t>
            </a:r>
            <a:endParaRPr lang="tr-TR"/>
          </a:p>
        </p:txBody>
      </p:sp>
      <p:sp>
        <p:nvSpPr>
          <p:cNvPr id="3" name="2 Resim Yer Tutucusu"/>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tr-TR" noProof="0" smtClean="0"/>
          </a:p>
        </p:txBody>
      </p:sp>
      <p:sp>
        <p:nvSpPr>
          <p:cNvPr id="4" name="3 Metin Yer Tutucusu"/>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Rectangle 68"/>
          <p:cNvSpPr>
            <a:spLocks noGrp="1" noChangeArrowheads="1"/>
          </p:cNvSpPr>
          <p:nvPr>
            <p:ph type="dt" sz="half" idx="10"/>
          </p:nvPr>
        </p:nvSpPr>
        <p:spPr/>
        <p:txBody>
          <a:bodyPr/>
          <a:lstStyle>
            <a:lvl1pPr>
              <a:defRPr>
                <a:cs typeface="Arial" charset="0"/>
              </a:defRPr>
            </a:lvl1pPr>
          </a:lstStyle>
          <a:p>
            <a:pPr>
              <a:defRPr/>
            </a:pPr>
            <a:endParaRPr lang="tr-TR"/>
          </a:p>
        </p:txBody>
      </p:sp>
      <p:sp>
        <p:nvSpPr>
          <p:cNvPr id="6" name="Rectangle 69"/>
          <p:cNvSpPr>
            <a:spLocks noGrp="1" noChangeArrowheads="1"/>
          </p:cNvSpPr>
          <p:nvPr>
            <p:ph type="ftr" sz="quarter" idx="11"/>
          </p:nvPr>
        </p:nvSpPr>
        <p:spPr/>
        <p:txBody>
          <a:bodyPr/>
          <a:lstStyle>
            <a:lvl1pPr>
              <a:defRPr>
                <a:cs typeface="Arial" charset="0"/>
              </a:defRPr>
            </a:lvl1pPr>
          </a:lstStyle>
          <a:p>
            <a:pPr>
              <a:defRPr/>
            </a:pPr>
            <a:endParaRPr lang="tr-TR"/>
          </a:p>
        </p:txBody>
      </p:sp>
      <p:sp>
        <p:nvSpPr>
          <p:cNvPr id="7" name="Rectangle 70"/>
          <p:cNvSpPr>
            <a:spLocks noGrp="1" noChangeArrowheads="1"/>
          </p:cNvSpPr>
          <p:nvPr>
            <p:ph type="sldNum" sz="quarter" idx="12"/>
          </p:nvPr>
        </p:nvSpPr>
        <p:spPr/>
        <p:txBody>
          <a:bodyPr/>
          <a:lstStyle>
            <a:lvl1pPr>
              <a:defRPr>
                <a:cs typeface="Arial" charset="0"/>
              </a:defRPr>
            </a:lvl1pPr>
          </a:lstStyle>
          <a:p>
            <a:pPr>
              <a:defRPr/>
            </a:pPr>
            <a:fld id="{4FAFD070-72DB-42DC-9AA0-7956B836401C}" type="slidenum">
              <a:rPr lang="tr-TR"/>
              <a:pPr>
                <a:defRPr/>
              </a:pPr>
              <a:t>‹#›</a:t>
            </a:fld>
            <a:endParaRPr lang="tr-TR"/>
          </a:p>
        </p:txBody>
      </p:sp>
    </p:spTree>
    <p:extLst>
      <p:ext uri="{BB962C8B-B14F-4D97-AF65-F5344CB8AC3E}">
        <p14:creationId xmlns="" xmlns:p14="http://schemas.microsoft.com/office/powerpoint/2010/main" val="177292171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Dikey Metin Yer Tutucusu"/>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Rectangle 68"/>
          <p:cNvSpPr>
            <a:spLocks noGrp="1" noChangeArrowheads="1"/>
          </p:cNvSpPr>
          <p:nvPr>
            <p:ph type="dt" sz="half" idx="10"/>
          </p:nvPr>
        </p:nvSpPr>
        <p:spPr/>
        <p:txBody>
          <a:bodyPr/>
          <a:lstStyle>
            <a:lvl1pPr>
              <a:defRPr>
                <a:cs typeface="Arial" charset="0"/>
              </a:defRPr>
            </a:lvl1pPr>
          </a:lstStyle>
          <a:p>
            <a:pPr>
              <a:defRPr/>
            </a:pPr>
            <a:endParaRPr lang="tr-TR"/>
          </a:p>
        </p:txBody>
      </p:sp>
      <p:sp>
        <p:nvSpPr>
          <p:cNvPr id="5" name="Rectangle 69"/>
          <p:cNvSpPr>
            <a:spLocks noGrp="1" noChangeArrowheads="1"/>
          </p:cNvSpPr>
          <p:nvPr>
            <p:ph type="ftr" sz="quarter" idx="11"/>
          </p:nvPr>
        </p:nvSpPr>
        <p:spPr/>
        <p:txBody>
          <a:bodyPr/>
          <a:lstStyle>
            <a:lvl1pPr>
              <a:defRPr>
                <a:cs typeface="Arial" charset="0"/>
              </a:defRPr>
            </a:lvl1pPr>
          </a:lstStyle>
          <a:p>
            <a:pPr>
              <a:defRPr/>
            </a:pPr>
            <a:endParaRPr lang="tr-TR"/>
          </a:p>
        </p:txBody>
      </p:sp>
      <p:sp>
        <p:nvSpPr>
          <p:cNvPr id="6" name="Rectangle 70"/>
          <p:cNvSpPr>
            <a:spLocks noGrp="1" noChangeArrowheads="1"/>
          </p:cNvSpPr>
          <p:nvPr>
            <p:ph type="sldNum" sz="quarter" idx="12"/>
          </p:nvPr>
        </p:nvSpPr>
        <p:spPr/>
        <p:txBody>
          <a:bodyPr/>
          <a:lstStyle>
            <a:lvl1pPr>
              <a:defRPr>
                <a:cs typeface="Arial" charset="0"/>
              </a:defRPr>
            </a:lvl1pPr>
          </a:lstStyle>
          <a:p>
            <a:pPr>
              <a:defRPr/>
            </a:pPr>
            <a:fld id="{8ECB202C-45AB-45E3-A5DF-631AF881E145}" type="slidenum">
              <a:rPr lang="tr-TR"/>
              <a:pPr>
                <a:defRPr/>
              </a:pPr>
              <a:t>‹#›</a:t>
            </a:fld>
            <a:endParaRPr lang="tr-TR"/>
          </a:p>
        </p:txBody>
      </p:sp>
    </p:spTree>
    <p:extLst>
      <p:ext uri="{BB962C8B-B14F-4D97-AF65-F5344CB8AC3E}">
        <p14:creationId xmlns="" xmlns:p14="http://schemas.microsoft.com/office/powerpoint/2010/main" val="417043828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6626225" y="273050"/>
            <a:ext cx="2055813" cy="5822950"/>
          </a:xfrm>
        </p:spPr>
        <p:txBody>
          <a:bodyPr vert="eaVert"/>
          <a:lstStyle/>
          <a:p>
            <a:r>
              <a:rPr lang="tr-TR" smtClean="0"/>
              <a:t>Asıl başlık stili için tıklatın</a:t>
            </a:r>
            <a:endParaRPr lang="tr-TR"/>
          </a:p>
        </p:txBody>
      </p:sp>
      <p:sp>
        <p:nvSpPr>
          <p:cNvPr id="3" name="2 Dikey Metin Yer Tutucusu"/>
          <p:cNvSpPr>
            <a:spLocks noGrp="1"/>
          </p:cNvSpPr>
          <p:nvPr>
            <p:ph type="body" orient="vert" idx="1"/>
          </p:nvPr>
        </p:nvSpPr>
        <p:spPr>
          <a:xfrm>
            <a:off x="455613" y="273050"/>
            <a:ext cx="6018212" cy="5822950"/>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Rectangle 68"/>
          <p:cNvSpPr>
            <a:spLocks noGrp="1" noChangeArrowheads="1"/>
          </p:cNvSpPr>
          <p:nvPr>
            <p:ph type="dt" sz="half" idx="10"/>
          </p:nvPr>
        </p:nvSpPr>
        <p:spPr/>
        <p:txBody>
          <a:bodyPr/>
          <a:lstStyle>
            <a:lvl1pPr>
              <a:defRPr>
                <a:cs typeface="Arial" charset="0"/>
              </a:defRPr>
            </a:lvl1pPr>
          </a:lstStyle>
          <a:p>
            <a:pPr>
              <a:defRPr/>
            </a:pPr>
            <a:endParaRPr lang="tr-TR"/>
          </a:p>
        </p:txBody>
      </p:sp>
      <p:sp>
        <p:nvSpPr>
          <p:cNvPr id="5" name="Rectangle 69"/>
          <p:cNvSpPr>
            <a:spLocks noGrp="1" noChangeArrowheads="1"/>
          </p:cNvSpPr>
          <p:nvPr>
            <p:ph type="ftr" sz="quarter" idx="11"/>
          </p:nvPr>
        </p:nvSpPr>
        <p:spPr/>
        <p:txBody>
          <a:bodyPr/>
          <a:lstStyle>
            <a:lvl1pPr>
              <a:defRPr>
                <a:cs typeface="Arial" charset="0"/>
              </a:defRPr>
            </a:lvl1pPr>
          </a:lstStyle>
          <a:p>
            <a:pPr>
              <a:defRPr/>
            </a:pPr>
            <a:endParaRPr lang="tr-TR"/>
          </a:p>
        </p:txBody>
      </p:sp>
      <p:sp>
        <p:nvSpPr>
          <p:cNvPr id="6" name="Rectangle 70"/>
          <p:cNvSpPr>
            <a:spLocks noGrp="1" noChangeArrowheads="1"/>
          </p:cNvSpPr>
          <p:nvPr>
            <p:ph type="sldNum" sz="quarter" idx="12"/>
          </p:nvPr>
        </p:nvSpPr>
        <p:spPr/>
        <p:txBody>
          <a:bodyPr/>
          <a:lstStyle>
            <a:lvl1pPr>
              <a:defRPr>
                <a:cs typeface="Arial" charset="0"/>
              </a:defRPr>
            </a:lvl1pPr>
          </a:lstStyle>
          <a:p>
            <a:pPr>
              <a:defRPr/>
            </a:pPr>
            <a:fld id="{7876CBB2-D144-42AC-896C-9FD246E8D5C1}" type="slidenum">
              <a:rPr lang="tr-TR"/>
              <a:pPr>
                <a:defRPr/>
              </a:pPr>
              <a:t>‹#›</a:t>
            </a:fld>
            <a:endParaRPr lang="tr-TR"/>
          </a:p>
        </p:txBody>
      </p:sp>
    </p:spTree>
    <p:extLst>
      <p:ext uri="{BB962C8B-B14F-4D97-AF65-F5344CB8AC3E}">
        <p14:creationId xmlns="" xmlns:p14="http://schemas.microsoft.com/office/powerpoint/2010/main" val="426601660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xAndObj" preserve="1">
  <p:cSld name="Başlık, Metin ve İçerik">
    <p:spTree>
      <p:nvGrpSpPr>
        <p:cNvPr id="1" name=""/>
        <p:cNvGrpSpPr/>
        <p:nvPr/>
      </p:nvGrpSpPr>
      <p:grpSpPr>
        <a:xfrm>
          <a:off x="0" y="0"/>
          <a:ext cx="0" cy="0"/>
          <a:chOff x="0" y="0"/>
          <a:chExt cx="0" cy="0"/>
        </a:xfrm>
      </p:grpSpPr>
      <p:sp>
        <p:nvSpPr>
          <p:cNvPr id="2" name="1 Başlık"/>
          <p:cNvSpPr>
            <a:spLocks noGrp="1"/>
          </p:cNvSpPr>
          <p:nvPr>
            <p:ph type="title"/>
          </p:nvPr>
        </p:nvSpPr>
        <p:spPr>
          <a:xfrm>
            <a:off x="455613" y="273050"/>
            <a:ext cx="8226425" cy="1143000"/>
          </a:xfrm>
        </p:spPr>
        <p:txBody>
          <a:bodyPr/>
          <a:lstStyle/>
          <a:p>
            <a:r>
              <a:rPr lang="tr-TR" smtClean="0"/>
              <a:t>Asıl başlık stili için tıklatın</a:t>
            </a:r>
            <a:endParaRPr lang="tr-TR"/>
          </a:p>
        </p:txBody>
      </p:sp>
      <p:sp>
        <p:nvSpPr>
          <p:cNvPr id="3" name="2 Metin Yer Tutucusu"/>
          <p:cNvSpPr>
            <a:spLocks noGrp="1"/>
          </p:cNvSpPr>
          <p:nvPr>
            <p:ph type="body" sz="half" idx="1"/>
          </p:nvPr>
        </p:nvSpPr>
        <p:spPr>
          <a:xfrm>
            <a:off x="455613" y="1598613"/>
            <a:ext cx="4037012" cy="4497387"/>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İçerik Yer Tutucusu"/>
          <p:cNvSpPr>
            <a:spLocks noGrp="1"/>
          </p:cNvSpPr>
          <p:nvPr>
            <p:ph sz="half" idx="2"/>
          </p:nvPr>
        </p:nvSpPr>
        <p:spPr>
          <a:xfrm>
            <a:off x="4645025" y="1598613"/>
            <a:ext cx="4037013" cy="4497387"/>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Rectangle 68"/>
          <p:cNvSpPr>
            <a:spLocks noGrp="1" noChangeArrowheads="1"/>
          </p:cNvSpPr>
          <p:nvPr>
            <p:ph type="dt" sz="half" idx="10"/>
          </p:nvPr>
        </p:nvSpPr>
        <p:spPr/>
        <p:txBody>
          <a:bodyPr/>
          <a:lstStyle>
            <a:lvl1pPr>
              <a:defRPr>
                <a:cs typeface="Arial" charset="0"/>
              </a:defRPr>
            </a:lvl1pPr>
          </a:lstStyle>
          <a:p>
            <a:pPr>
              <a:defRPr/>
            </a:pPr>
            <a:endParaRPr lang="tr-TR"/>
          </a:p>
        </p:txBody>
      </p:sp>
      <p:sp>
        <p:nvSpPr>
          <p:cNvPr id="6" name="Rectangle 69"/>
          <p:cNvSpPr>
            <a:spLocks noGrp="1" noChangeArrowheads="1"/>
          </p:cNvSpPr>
          <p:nvPr>
            <p:ph type="ftr" sz="quarter" idx="11"/>
          </p:nvPr>
        </p:nvSpPr>
        <p:spPr/>
        <p:txBody>
          <a:bodyPr/>
          <a:lstStyle>
            <a:lvl1pPr>
              <a:defRPr>
                <a:cs typeface="Arial" charset="0"/>
              </a:defRPr>
            </a:lvl1pPr>
          </a:lstStyle>
          <a:p>
            <a:pPr>
              <a:defRPr/>
            </a:pPr>
            <a:endParaRPr lang="tr-TR"/>
          </a:p>
        </p:txBody>
      </p:sp>
      <p:sp>
        <p:nvSpPr>
          <p:cNvPr id="7" name="Rectangle 70"/>
          <p:cNvSpPr>
            <a:spLocks noGrp="1" noChangeArrowheads="1"/>
          </p:cNvSpPr>
          <p:nvPr>
            <p:ph type="sldNum" sz="quarter" idx="12"/>
          </p:nvPr>
        </p:nvSpPr>
        <p:spPr/>
        <p:txBody>
          <a:bodyPr/>
          <a:lstStyle>
            <a:lvl1pPr>
              <a:defRPr>
                <a:cs typeface="Arial" charset="0"/>
              </a:defRPr>
            </a:lvl1pPr>
          </a:lstStyle>
          <a:p>
            <a:pPr>
              <a:defRPr/>
            </a:pPr>
            <a:fld id="{BCFCAF50-FFA0-44B2-BD48-E7F2C7AAFFD2}" type="slidenum">
              <a:rPr lang="tr-TR"/>
              <a:pPr>
                <a:defRPr/>
              </a:pPr>
              <a:t>‹#›</a:t>
            </a:fld>
            <a:endParaRPr lang="tr-TR"/>
          </a:p>
        </p:txBody>
      </p:sp>
    </p:spTree>
    <p:extLst>
      <p:ext uri="{BB962C8B-B14F-4D97-AF65-F5344CB8AC3E}">
        <p14:creationId xmlns="" xmlns:p14="http://schemas.microsoft.com/office/powerpoint/2010/main" val="138052475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xAndTwoObj" preserve="1">
  <p:cSld name="Başlık, Metin ve 2 İçerik">
    <p:spTree>
      <p:nvGrpSpPr>
        <p:cNvPr id="1" name=""/>
        <p:cNvGrpSpPr/>
        <p:nvPr/>
      </p:nvGrpSpPr>
      <p:grpSpPr>
        <a:xfrm>
          <a:off x="0" y="0"/>
          <a:ext cx="0" cy="0"/>
          <a:chOff x="0" y="0"/>
          <a:chExt cx="0" cy="0"/>
        </a:xfrm>
      </p:grpSpPr>
      <p:sp>
        <p:nvSpPr>
          <p:cNvPr id="2" name="1 Başlık"/>
          <p:cNvSpPr>
            <a:spLocks noGrp="1"/>
          </p:cNvSpPr>
          <p:nvPr>
            <p:ph type="title"/>
          </p:nvPr>
        </p:nvSpPr>
        <p:spPr>
          <a:xfrm>
            <a:off x="455613" y="273050"/>
            <a:ext cx="8226425" cy="1143000"/>
          </a:xfrm>
        </p:spPr>
        <p:txBody>
          <a:bodyPr/>
          <a:lstStyle/>
          <a:p>
            <a:r>
              <a:rPr lang="tr-TR" smtClean="0"/>
              <a:t>Asıl başlık stili için tıklatın</a:t>
            </a:r>
            <a:endParaRPr lang="tr-TR"/>
          </a:p>
        </p:txBody>
      </p:sp>
      <p:sp>
        <p:nvSpPr>
          <p:cNvPr id="3" name="2 Metin Yer Tutucusu"/>
          <p:cNvSpPr>
            <a:spLocks noGrp="1"/>
          </p:cNvSpPr>
          <p:nvPr>
            <p:ph type="body" sz="half" idx="1"/>
          </p:nvPr>
        </p:nvSpPr>
        <p:spPr>
          <a:xfrm>
            <a:off x="455613" y="1598613"/>
            <a:ext cx="4037012" cy="4497387"/>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İçerik Yer Tutucusu"/>
          <p:cNvSpPr>
            <a:spLocks noGrp="1"/>
          </p:cNvSpPr>
          <p:nvPr>
            <p:ph sz="quarter" idx="2"/>
          </p:nvPr>
        </p:nvSpPr>
        <p:spPr>
          <a:xfrm>
            <a:off x="4645025" y="1598613"/>
            <a:ext cx="4037013" cy="2171700"/>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İçerik Yer Tutucusu"/>
          <p:cNvSpPr>
            <a:spLocks noGrp="1"/>
          </p:cNvSpPr>
          <p:nvPr>
            <p:ph sz="quarter" idx="3"/>
          </p:nvPr>
        </p:nvSpPr>
        <p:spPr>
          <a:xfrm>
            <a:off x="4645025" y="3922713"/>
            <a:ext cx="4037013" cy="2173287"/>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Rectangle 68"/>
          <p:cNvSpPr>
            <a:spLocks noGrp="1" noChangeArrowheads="1"/>
          </p:cNvSpPr>
          <p:nvPr>
            <p:ph type="dt" sz="half" idx="10"/>
          </p:nvPr>
        </p:nvSpPr>
        <p:spPr/>
        <p:txBody>
          <a:bodyPr/>
          <a:lstStyle>
            <a:lvl1pPr>
              <a:defRPr>
                <a:cs typeface="Arial" charset="0"/>
              </a:defRPr>
            </a:lvl1pPr>
          </a:lstStyle>
          <a:p>
            <a:pPr>
              <a:defRPr/>
            </a:pPr>
            <a:endParaRPr lang="tr-TR"/>
          </a:p>
        </p:txBody>
      </p:sp>
      <p:sp>
        <p:nvSpPr>
          <p:cNvPr id="7" name="Rectangle 69"/>
          <p:cNvSpPr>
            <a:spLocks noGrp="1" noChangeArrowheads="1"/>
          </p:cNvSpPr>
          <p:nvPr>
            <p:ph type="ftr" sz="quarter" idx="11"/>
          </p:nvPr>
        </p:nvSpPr>
        <p:spPr/>
        <p:txBody>
          <a:bodyPr/>
          <a:lstStyle>
            <a:lvl1pPr>
              <a:defRPr>
                <a:cs typeface="Arial" charset="0"/>
              </a:defRPr>
            </a:lvl1pPr>
          </a:lstStyle>
          <a:p>
            <a:pPr>
              <a:defRPr/>
            </a:pPr>
            <a:endParaRPr lang="tr-TR"/>
          </a:p>
        </p:txBody>
      </p:sp>
      <p:sp>
        <p:nvSpPr>
          <p:cNvPr id="8" name="Rectangle 70"/>
          <p:cNvSpPr>
            <a:spLocks noGrp="1" noChangeArrowheads="1"/>
          </p:cNvSpPr>
          <p:nvPr>
            <p:ph type="sldNum" sz="quarter" idx="12"/>
          </p:nvPr>
        </p:nvSpPr>
        <p:spPr/>
        <p:txBody>
          <a:bodyPr/>
          <a:lstStyle>
            <a:lvl1pPr>
              <a:defRPr>
                <a:cs typeface="Arial" charset="0"/>
              </a:defRPr>
            </a:lvl1pPr>
          </a:lstStyle>
          <a:p>
            <a:pPr>
              <a:defRPr/>
            </a:pPr>
            <a:fld id="{D68128AA-3AC0-4D83-97A6-65B7EEA9AD78}" type="slidenum">
              <a:rPr lang="tr-TR"/>
              <a:pPr>
                <a:defRPr/>
              </a:pPr>
              <a:t>‹#›</a:t>
            </a:fld>
            <a:endParaRPr lang="tr-TR"/>
          </a:p>
        </p:txBody>
      </p:sp>
    </p:spTree>
    <p:extLst>
      <p:ext uri="{BB962C8B-B14F-4D97-AF65-F5344CB8AC3E}">
        <p14:creationId xmlns="" xmlns:p14="http://schemas.microsoft.com/office/powerpoint/2010/main" val="50016965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fourObj" preserve="1">
  <p:cSld name="Başlık, 4 İçerik">
    <p:spTree>
      <p:nvGrpSpPr>
        <p:cNvPr id="1" name=""/>
        <p:cNvGrpSpPr/>
        <p:nvPr/>
      </p:nvGrpSpPr>
      <p:grpSpPr>
        <a:xfrm>
          <a:off x="0" y="0"/>
          <a:ext cx="0" cy="0"/>
          <a:chOff x="0" y="0"/>
          <a:chExt cx="0" cy="0"/>
        </a:xfrm>
      </p:grpSpPr>
      <p:sp>
        <p:nvSpPr>
          <p:cNvPr id="2" name="1 Başlık"/>
          <p:cNvSpPr>
            <a:spLocks noGrp="1"/>
          </p:cNvSpPr>
          <p:nvPr>
            <p:ph type="title" sz="quarter"/>
          </p:nvPr>
        </p:nvSpPr>
        <p:spPr>
          <a:xfrm>
            <a:off x="455613" y="273050"/>
            <a:ext cx="8226425" cy="1143000"/>
          </a:xfrm>
        </p:spPr>
        <p:txBody>
          <a:bodyPr/>
          <a:lstStyle/>
          <a:p>
            <a:r>
              <a:rPr lang="tr-TR" smtClean="0"/>
              <a:t>Asıl başlık stili için tıklatın</a:t>
            </a:r>
            <a:endParaRPr lang="tr-TR"/>
          </a:p>
        </p:txBody>
      </p:sp>
      <p:sp>
        <p:nvSpPr>
          <p:cNvPr id="3" name="2 İçerik Yer Tutucusu"/>
          <p:cNvSpPr>
            <a:spLocks noGrp="1"/>
          </p:cNvSpPr>
          <p:nvPr>
            <p:ph sz="quarter" idx="1"/>
          </p:nvPr>
        </p:nvSpPr>
        <p:spPr>
          <a:xfrm>
            <a:off x="455613" y="1598613"/>
            <a:ext cx="4037012" cy="2171700"/>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İçerik Yer Tutucusu"/>
          <p:cNvSpPr>
            <a:spLocks noGrp="1"/>
          </p:cNvSpPr>
          <p:nvPr>
            <p:ph sz="quarter" idx="2"/>
          </p:nvPr>
        </p:nvSpPr>
        <p:spPr>
          <a:xfrm>
            <a:off x="4645025" y="1598613"/>
            <a:ext cx="4037013" cy="2171700"/>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İçerik Yer Tutucusu"/>
          <p:cNvSpPr>
            <a:spLocks noGrp="1"/>
          </p:cNvSpPr>
          <p:nvPr>
            <p:ph sz="quarter" idx="3"/>
          </p:nvPr>
        </p:nvSpPr>
        <p:spPr>
          <a:xfrm>
            <a:off x="455613" y="3922713"/>
            <a:ext cx="4037012" cy="2173287"/>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5 İçerik Yer Tutucusu"/>
          <p:cNvSpPr>
            <a:spLocks noGrp="1"/>
          </p:cNvSpPr>
          <p:nvPr>
            <p:ph sz="quarter" idx="4"/>
          </p:nvPr>
        </p:nvSpPr>
        <p:spPr>
          <a:xfrm>
            <a:off x="4645025" y="3922713"/>
            <a:ext cx="4037013" cy="2173287"/>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Rectangle 68"/>
          <p:cNvSpPr>
            <a:spLocks noGrp="1" noChangeArrowheads="1"/>
          </p:cNvSpPr>
          <p:nvPr>
            <p:ph type="dt" sz="half" idx="10"/>
          </p:nvPr>
        </p:nvSpPr>
        <p:spPr/>
        <p:txBody>
          <a:bodyPr/>
          <a:lstStyle>
            <a:lvl1pPr>
              <a:defRPr>
                <a:cs typeface="Arial" charset="0"/>
              </a:defRPr>
            </a:lvl1pPr>
          </a:lstStyle>
          <a:p>
            <a:pPr>
              <a:defRPr/>
            </a:pPr>
            <a:endParaRPr lang="tr-TR"/>
          </a:p>
        </p:txBody>
      </p:sp>
      <p:sp>
        <p:nvSpPr>
          <p:cNvPr id="8" name="Rectangle 69"/>
          <p:cNvSpPr>
            <a:spLocks noGrp="1" noChangeArrowheads="1"/>
          </p:cNvSpPr>
          <p:nvPr>
            <p:ph type="ftr" sz="quarter" idx="11"/>
          </p:nvPr>
        </p:nvSpPr>
        <p:spPr/>
        <p:txBody>
          <a:bodyPr/>
          <a:lstStyle>
            <a:lvl1pPr>
              <a:defRPr>
                <a:cs typeface="Arial" charset="0"/>
              </a:defRPr>
            </a:lvl1pPr>
          </a:lstStyle>
          <a:p>
            <a:pPr>
              <a:defRPr/>
            </a:pPr>
            <a:endParaRPr lang="tr-TR"/>
          </a:p>
        </p:txBody>
      </p:sp>
      <p:sp>
        <p:nvSpPr>
          <p:cNvPr id="9" name="Rectangle 70"/>
          <p:cNvSpPr>
            <a:spLocks noGrp="1" noChangeArrowheads="1"/>
          </p:cNvSpPr>
          <p:nvPr>
            <p:ph type="sldNum" sz="quarter" idx="12"/>
          </p:nvPr>
        </p:nvSpPr>
        <p:spPr/>
        <p:txBody>
          <a:bodyPr/>
          <a:lstStyle>
            <a:lvl1pPr>
              <a:defRPr>
                <a:cs typeface="Arial" charset="0"/>
              </a:defRPr>
            </a:lvl1pPr>
          </a:lstStyle>
          <a:p>
            <a:pPr>
              <a:defRPr/>
            </a:pPr>
            <a:fld id="{9042775A-951B-4ECE-982F-A7663950F8C7}" type="slidenum">
              <a:rPr lang="tr-TR"/>
              <a:pPr>
                <a:defRPr/>
              </a:pPr>
              <a:t>‹#›</a:t>
            </a:fld>
            <a:endParaRPr lang="tr-TR"/>
          </a:p>
        </p:txBody>
      </p:sp>
    </p:spTree>
    <p:extLst>
      <p:ext uri="{BB962C8B-B14F-4D97-AF65-F5344CB8AC3E}">
        <p14:creationId xmlns="" xmlns:p14="http://schemas.microsoft.com/office/powerpoint/2010/main" val="122477344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AndTwoObj" preserve="1">
  <p:cSld name="Başlık, İçerik ve 2 İçerik">
    <p:spTree>
      <p:nvGrpSpPr>
        <p:cNvPr id="1" name=""/>
        <p:cNvGrpSpPr/>
        <p:nvPr/>
      </p:nvGrpSpPr>
      <p:grpSpPr>
        <a:xfrm>
          <a:off x="0" y="0"/>
          <a:ext cx="0" cy="0"/>
          <a:chOff x="0" y="0"/>
          <a:chExt cx="0" cy="0"/>
        </a:xfrm>
      </p:grpSpPr>
      <p:sp>
        <p:nvSpPr>
          <p:cNvPr id="2" name="1 Başlık"/>
          <p:cNvSpPr>
            <a:spLocks noGrp="1"/>
          </p:cNvSpPr>
          <p:nvPr>
            <p:ph type="title"/>
          </p:nvPr>
        </p:nvSpPr>
        <p:spPr>
          <a:xfrm>
            <a:off x="455613" y="273050"/>
            <a:ext cx="8226425" cy="1143000"/>
          </a:xfrm>
        </p:spPr>
        <p:txBody>
          <a:bodyPr/>
          <a:lstStyle/>
          <a:p>
            <a:r>
              <a:rPr lang="tr-TR" smtClean="0"/>
              <a:t>Asıl başlık stili için tıklatın</a:t>
            </a:r>
            <a:endParaRPr lang="tr-TR"/>
          </a:p>
        </p:txBody>
      </p:sp>
      <p:sp>
        <p:nvSpPr>
          <p:cNvPr id="3" name="2 İçerik Yer Tutucusu"/>
          <p:cNvSpPr>
            <a:spLocks noGrp="1"/>
          </p:cNvSpPr>
          <p:nvPr>
            <p:ph sz="half" idx="1"/>
          </p:nvPr>
        </p:nvSpPr>
        <p:spPr>
          <a:xfrm>
            <a:off x="455613" y="1598613"/>
            <a:ext cx="4037012" cy="4497387"/>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İçerik Yer Tutucusu"/>
          <p:cNvSpPr>
            <a:spLocks noGrp="1"/>
          </p:cNvSpPr>
          <p:nvPr>
            <p:ph sz="quarter" idx="2"/>
          </p:nvPr>
        </p:nvSpPr>
        <p:spPr>
          <a:xfrm>
            <a:off x="4645025" y="1598613"/>
            <a:ext cx="4037013" cy="2171700"/>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İçerik Yer Tutucusu"/>
          <p:cNvSpPr>
            <a:spLocks noGrp="1"/>
          </p:cNvSpPr>
          <p:nvPr>
            <p:ph sz="quarter" idx="3"/>
          </p:nvPr>
        </p:nvSpPr>
        <p:spPr>
          <a:xfrm>
            <a:off x="4645025" y="3922713"/>
            <a:ext cx="4037013" cy="2173287"/>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Rectangle 68"/>
          <p:cNvSpPr>
            <a:spLocks noGrp="1" noChangeArrowheads="1"/>
          </p:cNvSpPr>
          <p:nvPr>
            <p:ph type="dt" sz="half" idx="10"/>
          </p:nvPr>
        </p:nvSpPr>
        <p:spPr/>
        <p:txBody>
          <a:bodyPr/>
          <a:lstStyle>
            <a:lvl1pPr>
              <a:defRPr>
                <a:cs typeface="Arial" charset="0"/>
              </a:defRPr>
            </a:lvl1pPr>
          </a:lstStyle>
          <a:p>
            <a:pPr>
              <a:defRPr/>
            </a:pPr>
            <a:endParaRPr lang="tr-TR"/>
          </a:p>
        </p:txBody>
      </p:sp>
      <p:sp>
        <p:nvSpPr>
          <p:cNvPr id="7" name="Rectangle 69"/>
          <p:cNvSpPr>
            <a:spLocks noGrp="1" noChangeArrowheads="1"/>
          </p:cNvSpPr>
          <p:nvPr>
            <p:ph type="ftr" sz="quarter" idx="11"/>
          </p:nvPr>
        </p:nvSpPr>
        <p:spPr/>
        <p:txBody>
          <a:bodyPr/>
          <a:lstStyle>
            <a:lvl1pPr>
              <a:defRPr>
                <a:cs typeface="Arial" charset="0"/>
              </a:defRPr>
            </a:lvl1pPr>
          </a:lstStyle>
          <a:p>
            <a:pPr>
              <a:defRPr/>
            </a:pPr>
            <a:endParaRPr lang="tr-TR"/>
          </a:p>
        </p:txBody>
      </p:sp>
      <p:sp>
        <p:nvSpPr>
          <p:cNvPr id="8" name="Rectangle 70"/>
          <p:cNvSpPr>
            <a:spLocks noGrp="1" noChangeArrowheads="1"/>
          </p:cNvSpPr>
          <p:nvPr>
            <p:ph type="sldNum" sz="quarter" idx="12"/>
          </p:nvPr>
        </p:nvSpPr>
        <p:spPr/>
        <p:txBody>
          <a:bodyPr/>
          <a:lstStyle>
            <a:lvl1pPr>
              <a:defRPr>
                <a:cs typeface="Arial" charset="0"/>
              </a:defRPr>
            </a:lvl1pPr>
          </a:lstStyle>
          <a:p>
            <a:pPr>
              <a:defRPr/>
            </a:pPr>
            <a:fld id="{51EA8869-E260-43F7-A7B5-C7EC3C3ABDEF}" type="slidenum">
              <a:rPr lang="tr-TR"/>
              <a:pPr>
                <a:defRPr/>
              </a:pPr>
              <a:t>‹#›</a:t>
            </a:fld>
            <a:endParaRPr lang="tr-TR"/>
          </a:p>
        </p:txBody>
      </p:sp>
    </p:spTree>
    <p:extLst>
      <p:ext uri="{BB962C8B-B14F-4D97-AF65-F5344CB8AC3E}">
        <p14:creationId xmlns="" xmlns:p14="http://schemas.microsoft.com/office/powerpoint/2010/main" val="140709353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2413" cy="6856413"/>
            <a:chOff x="0" y="0"/>
            <a:chExt cx="5759" cy="4319"/>
          </a:xfrm>
        </p:grpSpPr>
        <p:sp>
          <p:nvSpPr>
            <p:cNvPr id="5" name="Freeform 3"/>
            <p:cNvSpPr>
              <a:spLocks/>
            </p:cNvSpPr>
            <p:nvPr/>
          </p:nvSpPr>
          <p:spPr bwMode="hidden">
            <a:xfrm>
              <a:off x="0" y="0"/>
              <a:ext cx="5758" cy="1043"/>
            </a:xfrm>
            <a:custGeom>
              <a:avLst/>
              <a:gdLst/>
              <a:ahLst/>
              <a:cxnLst>
                <a:cxn ang="0">
                  <a:pos x="5740" y="1043"/>
                </a:cxn>
                <a:cxn ang="0">
                  <a:pos x="0" y="1043"/>
                </a:cxn>
                <a:cxn ang="0">
                  <a:pos x="0" y="0"/>
                </a:cxn>
                <a:cxn ang="0">
                  <a:pos x="5740" y="0"/>
                </a:cxn>
                <a:cxn ang="0">
                  <a:pos x="5740" y="1043"/>
                </a:cxn>
                <a:cxn ang="0">
                  <a:pos x="5740" y="1043"/>
                </a:cxn>
              </a:cxnLst>
              <a:rect l="0" t="0" r="r" b="b"/>
              <a:pathLst>
                <a:path w="5740" h="1043">
                  <a:moveTo>
                    <a:pt x="5740" y="1043"/>
                  </a:moveTo>
                  <a:lnTo>
                    <a:pt x="0" y="1043"/>
                  </a:lnTo>
                  <a:lnTo>
                    <a:pt x="0" y="0"/>
                  </a:lnTo>
                  <a:lnTo>
                    <a:pt x="5740" y="0"/>
                  </a:lnTo>
                  <a:lnTo>
                    <a:pt x="5740" y="1043"/>
                  </a:lnTo>
                  <a:lnTo>
                    <a:pt x="5740" y="1043"/>
                  </a:lnTo>
                  <a:close/>
                </a:path>
              </a:pathLst>
            </a:custGeom>
            <a:gradFill rotWithShape="0">
              <a:gsLst>
                <a:gs pos="0">
                  <a:schemeClr val="bg1"/>
                </a:gs>
                <a:gs pos="100000">
                  <a:schemeClr val="bg1">
                    <a:gamma/>
                    <a:shade val="69804"/>
                    <a:invGamma/>
                  </a:schemeClr>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grpSp>
          <p:nvGrpSpPr>
            <p:cNvPr id="6" name="Group 4"/>
            <p:cNvGrpSpPr>
              <a:grpSpLocks/>
            </p:cNvGrpSpPr>
            <p:nvPr userDrawn="1"/>
          </p:nvGrpSpPr>
          <p:grpSpPr bwMode="auto">
            <a:xfrm>
              <a:off x="0" y="0"/>
              <a:ext cx="5759" cy="4319"/>
              <a:chOff x="0" y="0"/>
              <a:chExt cx="5759" cy="4319"/>
            </a:xfrm>
          </p:grpSpPr>
          <p:sp>
            <p:nvSpPr>
              <p:cNvPr id="7" name="Freeform 5"/>
              <p:cNvSpPr>
                <a:spLocks/>
              </p:cNvSpPr>
              <p:nvPr/>
            </p:nvSpPr>
            <p:spPr bwMode="hidden">
              <a:xfrm>
                <a:off x="1" y="1040"/>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8" name="Freeform 6"/>
              <p:cNvSpPr>
                <a:spLocks/>
              </p:cNvSpPr>
              <p:nvPr/>
            </p:nvSpPr>
            <p:spPr bwMode="hidden">
              <a:xfrm>
                <a:off x="0" y="3988"/>
                <a:ext cx="5758" cy="42"/>
              </a:xfrm>
              <a:custGeom>
                <a:avLst/>
                <a:gdLst/>
                <a:ahLst/>
                <a:cxnLst>
                  <a:cxn ang="0">
                    <a:pos x="0" y="42"/>
                  </a:cxn>
                  <a:cxn ang="0">
                    <a:pos x="5740" y="42"/>
                  </a:cxn>
                  <a:cxn ang="0">
                    <a:pos x="5740" y="0"/>
                  </a:cxn>
                  <a:cxn ang="0">
                    <a:pos x="0" y="0"/>
                  </a:cxn>
                  <a:cxn ang="0">
                    <a:pos x="0" y="42"/>
                  </a:cxn>
                  <a:cxn ang="0">
                    <a:pos x="0" y="42"/>
                  </a:cxn>
                </a:cxnLst>
                <a:rect l="0" t="0" r="r" b="b"/>
                <a:pathLst>
                  <a:path w="5740" h="42">
                    <a:moveTo>
                      <a:pt x="0" y="42"/>
                    </a:moveTo>
                    <a:lnTo>
                      <a:pt x="5740" y="42"/>
                    </a:lnTo>
                    <a:lnTo>
                      <a:pt x="5740" y="0"/>
                    </a:lnTo>
                    <a:lnTo>
                      <a:pt x="0" y="0"/>
                    </a:lnTo>
                    <a:lnTo>
                      <a:pt x="0" y="42"/>
                    </a:lnTo>
                    <a:lnTo>
                      <a:pt x="0" y="42"/>
                    </a:lnTo>
                    <a:close/>
                  </a:path>
                </a:pathLst>
              </a:custGeom>
              <a:gradFill rotWithShape="0">
                <a:gsLst>
                  <a:gs pos="0">
                    <a:schemeClr val="bg2">
                      <a:gamma/>
                      <a:shade val="94118"/>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9" name="Freeform 7"/>
              <p:cNvSpPr>
                <a:spLocks/>
              </p:cNvSpPr>
              <p:nvPr/>
            </p:nvSpPr>
            <p:spPr bwMode="hidden">
              <a:xfrm>
                <a:off x="0" y="3665"/>
                <a:ext cx="5758" cy="30"/>
              </a:xfrm>
              <a:custGeom>
                <a:avLst/>
                <a:gdLst/>
                <a:ahLst/>
                <a:cxnLst>
                  <a:cxn ang="0">
                    <a:pos x="0" y="30"/>
                  </a:cxn>
                  <a:cxn ang="0">
                    <a:pos x="5740" y="30"/>
                  </a:cxn>
                  <a:cxn ang="0">
                    <a:pos x="5740" y="0"/>
                  </a:cxn>
                  <a:cxn ang="0">
                    <a:pos x="0" y="0"/>
                  </a:cxn>
                  <a:cxn ang="0">
                    <a:pos x="0" y="30"/>
                  </a:cxn>
                  <a:cxn ang="0">
                    <a:pos x="0" y="30"/>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4118"/>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10" name="Freeform 8"/>
              <p:cNvSpPr>
                <a:spLocks/>
              </p:cNvSpPr>
              <p:nvPr/>
            </p:nvSpPr>
            <p:spPr bwMode="hidden">
              <a:xfrm>
                <a:off x="0" y="3364"/>
                <a:ext cx="5758" cy="30"/>
              </a:xfrm>
              <a:custGeom>
                <a:avLst/>
                <a:gdLst/>
                <a:ahLst/>
                <a:cxnLst>
                  <a:cxn ang="0">
                    <a:pos x="0" y="30"/>
                  </a:cxn>
                  <a:cxn ang="0">
                    <a:pos x="5740" y="30"/>
                  </a:cxn>
                  <a:cxn ang="0">
                    <a:pos x="5740" y="0"/>
                  </a:cxn>
                  <a:cxn ang="0">
                    <a:pos x="0" y="0"/>
                  </a:cxn>
                  <a:cxn ang="0">
                    <a:pos x="0" y="30"/>
                  </a:cxn>
                  <a:cxn ang="0">
                    <a:pos x="0" y="30"/>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11" name="Freeform 9"/>
              <p:cNvSpPr>
                <a:spLocks/>
              </p:cNvSpPr>
              <p:nvPr/>
            </p:nvSpPr>
            <p:spPr bwMode="hidden">
              <a:xfrm>
                <a:off x="0" y="3105"/>
                <a:ext cx="5758" cy="31"/>
              </a:xfrm>
              <a:custGeom>
                <a:avLst/>
                <a:gdLst/>
                <a:ahLst/>
                <a:cxnLst>
                  <a:cxn ang="0">
                    <a:pos x="0" y="30"/>
                  </a:cxn>
                  <a:cxn ang="0">
                    <a:pos x="5740" y="30"/>
                  </a:cxn>
                  <a:cxn ang="0">
                    <a:pos x="5740" y="0"/>
                  </a:cxn>
                  <a:cxn ang="0">
                    <a:pos x="0" y="0"/>
                  </a:cxn>
                  <a:cxn ang="0">
                    <a:pos x="0" y="30"/>
                  </a:cxn>
                  <a:cxn ang="0">
                    <a:pos x="0" y="30"/>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12" name="Freeform 10"/>
              <p:cNvSpPr>
                <a:spLocks/>
              </p:cNvSpPr>
              <p:nvPr/>
            </p:nvSpPr>
            <p:spPr bwMode="hidden">
              <a:xfrm>
                <a:off x="0" y="2859"/>
                <a:ext cx="5758" cy="36"/>
              </a:xfrm>
              <a:custGeom>
                <a:avLst/>
                <a:gdLst/>
                <a:ahLst/>
                <a:cxnLst>
                  <a:cxn ang="0">
                    <a:pos x="5740" y="0"/>
                  </a:cxn>
                  <a:cxn ang="0">
                    <a:pos x="0" y="0"/>
                  </a:cxn>
                  <a:cxn ang="0">
                    <a:pos x="0" y="36"/>
                  </a:cxn>
                  <a:cxn ang="0">
                    <a:pos x="5740" y="36"/>
                  </a:cxn>
                  <a:cxn ang="0">
                    <a:pos x="5740" y="0"/>
                  </a:cxn>
                  <a:cxn ang="0">
                    <a:pos x="5740" y="0"/>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7843"/>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13" name="Freeform 11"/>
              <p:cNvSpPr>
                <a:spLocks/>
              </p:cNvSpPr>
              <p:nvPr/>
            </p:nvSpPr>
            <p:spPr bwMode="hidden">
              <a:xfrm>
                <a:off x="0" y="2644"/>
                <a:ext cx="5758" cy="30"/>
              </a:xfrm>
              <a:custGeom>
                <a:avLst/>
                <a:gdLst/>
                <a:ahLst/>
                <a:cxnLst>
                  <a:cxn ang="0">
                    <a:pos x="5740" y="0"/>
                  </a:cxn>
                  <a:cxn ang="0">
                    <a:pos x="0" y="0"/>
                  </a:cxn>
                  <a:cxn ang="0">
                    <a:pos x="0" y="30"/>
                  </a:cxn>
                  <a:cxn ang="0">
                    <a:pos x="5740" y="30"/>
                  </a:cxn>
                  <a:cxn ang="0">
                    <a:pos x="5740" y="0"/>
                  </a:cxn>
                  <a:cxn ang="0">
                    <a:pos x="5740" y="0"/>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87843"/>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14" name="Freeform 12"/>
              <p:cNvSpPr>
                <a:spLocks/>
              </p:cNvSpPr>
              <p:nvPr/>
            </p:nvSpPr>
            <p:spPr bwMode="hidden">
              <a:xfrm>
                <a:off x="0" y="2433"/>
                <a:ext cx="5758" cy="36"/>
              </a:xfrm>
              <a:custGeom>
                <a:avLst/>
                <a:gdLst/>
                <a:ahLst/>
                <a:cxnLst>
                  <a:cxn ang="0">
                    <a:pos x="5740" y="0"/>
                  </a:cxn>
                  <a:cxn ang="0">
                    <a:pos x="0" y="0"/>
                  </a:cxn>
                  <a:cxn ang="0">
                    <a:pos x="0" y="36"/>
                  </a:cxn>
                  <a:cxn ang="0">
                    <a:pos x="5740" y="36"/>
                  </a:cxn>
                  <a:cxn ang="0">
                    <a:pos x="5740" y="0"/>
                  </a:cxn>
                  <a:cxn ang="0">
                    <a:pos x="5740" y="0"/>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4706"/>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15" name="Freeform 13"/>
              <p:cNvSpPr>
                <a:spLocks/>
              </p:cNvSpPr>
              <p:nvPr/>
            </p:nvSpPr>
            <p:spPr bwMode="hidden">
              <a:xfrm>
                <a:off x="0" y="2259"/>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4706"/>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16" name="Freeform 14"/>
              <p:cNvSpPr>
                <a:spLocks/>
              </p:cNvSpPr>
              <p:nvPr/>
            </p:nvSpPr>
            <p:spPr bwMode="hidden">
              <a:xfrm>
                <a:off x="0" y="2090"/>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1961"/>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17" name="Freeform 15"/>
              <p:cNvSpPr>
                <a:spLocks/>
              </p:cNvSpPr>
              <p:nvPr/>
            </p:nvSpPr>
            <p:spPr bwMode="hidden">
              <a:xfrm>
                <a:off x="0" y="1928"/>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18" name="Freeform 16"/>
              <p:cNvSpPr>
                <a:spLocks/>
              </p:cNvSpPr>
              <p:nvPr/>
            </p:nvSpPr>
            <p:spPr bwMode="hidden">
              <a:xfrm>
                <a:off x="0" y="1645"/>
                <a:ext cx="5758" cy="12"/>
              </a:xfrm>
              <a:custGeom>
                <a:avLst/>
                <a:gdLst/>
                <a:ahLst/>
                <a:cxnLst>
                  <a:cxn ang="0">
                    <a:pos x="5740" y="0"/>
                  </a:cxn>
                  <a:cxn ang="0">
                    <a:pos x="0" y="0"/>
                  </a:cxn>
                  <a:cxn ang="0">
                    <a:pos x="0" y="12"/>
                  </a:cxn>
                  <a:cxn ang="0">
                    <a:pos x="5740" y="12"/>
                  </a:cxn>
                  <a:cxn ang="0">
                    <a:pos x="5740" y="0"/>
                  </a:cxn>
                  <a:cxn ang="0">
                    <a:pos x="5740" y="0"/>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19" name="Freeform 17"/>
              <p:cNvSpPr>
                <a:spLocks/>
              </p:cNvSpPr>
              <p:nvPr/>
            </p:nvSpPr>
            <p:spPr bwMode="hidden">
              <a:xfrm>
                <a:off x="0" y="1778"/>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20" name="Freeform 18"/>
              <p:cNvSpPr>
                <a:spLocks/>
              </p:cNvSpPr>
              <p:nvPr/>
            </p:nvSpPr>
            <p:spPr bwMode="hidden">
              <a:xfrm>
                <a:off x="0" y="1520"/>
                <a:ext cx="5758" cy="12"/>
              </a:xfrm>
              <a:custGeom>
                <a:avLst/>
                <a:gdLst/>
                <a:ahLst/>
                <a:cxnLst>
                  <a:cxn ang="0">
                    <a:pos x="5740" y="0"/>
                  </a:cxn>
                  <a:cxn ang="0">
                    <a:pos x="0" y="0"/>
                  </a:cxn>
                  <a:cxn ang="0">
                    <a:pos x="0" y="12"/>
                  </a:cxn>
                  <a:cxn ang="0">
                    <a:pos x="5740" y="12"/>
                  </a:cxn>
                  <a:cxn ang="0">
                    <a:pos x="5740" y="0"/>
                  </a:cxn>
                  <a:cxn ang="0">
                    <a:pos x="5740" y="0"/>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21" name="Freeform 19"/>
              <p:cNvSpPr>
                <a:spLocks/>
              </p:cNvSpPr>
              <p:nvPr/>
            </p:nvSpPr>
            <p:spPr bwMode="hidden">
              <a:xfrm>
                <a:off x="0" y="1394"/>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22" name="Freeform 20"/>
              <p:cNvSpPr>
                <a:spLocks/>
              </p:cNvSpPr>
              <p:nvPr/>
            </p:nvSpPr>
            <p:spPr bwMode="hidden">
              <a:xfrm>
                <a:off x="0" y="1280"/>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23" name="Freeform 21"/>
              <p:cNvSpPr>
                <a:spLocks/>
              </p:cNvSpPr>
              <p:nvPr/>
            </p:nvSpPr>
            <p:spPr bwMode="hidden">
              <a:xfrm>
                <a:off x="0" y="1177"/>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24" name="Freeform 22"/>
              <p:cNvSpPr>
                <a:spLocks/>
              </p:cNvSpPr>
              <p:nvPr/>
            </p:nvSpPr>
            <p:spPr bwMode="hidden">
              <a:xfrm>
                <a:off x="0" y="24"/>
                <a:ext cx="5758" cy="30"/>
              </a:xfrm>
              <a:custGeom>
                <a:avLst/>
                <a:gdLst/>
                <a:ahLst/>
                <a:cxnLst>
                  <a:cxn ang="0">
                    <a:pos x="5740" y="0"/>
                  </a:cxn>
                  <a:cxn ang="0">
                    <a:pos x="0" y="0"/>
                  </a:cxn>
                  <a:cxn ang="0">
                    <a:pos x="0" y="30"/>
                  </a:cxn>
                  <a:cxn ang="0">
                    <a:pos x="5740" y="30"/>
                  </a:cxn>
                  <a:cxn ang="0">
                    <a:pos x="5740" y="0"/>
                  </a:cxn>
                  <a:cxn ang="0">
                    <a:pos x="5740" y="0"/>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94118"/>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25" name="Freeform 23"/>
              <p:cNvSpPr>
                <a:spLocks/>
              </p:cNvSpPr>
              <p:nvPr/>
            </p:nvSpPr>
            <p:spPr bwMode="hidden">
              <a:xfrm>
                <a:off x="0" y="186"/>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4118"/>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26" name="Freeform 24"/>
              <p:cNvSpPr>
                <a:spLocks/>
              </p:cNvSpPr>
              <p:nvPr/>
            </p:nvSpPr>
            <p:spPr bwMode="hidden">
              <a:xfrm>
                <a:off x="0" y="475"/>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7843"/>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27" name="Freeform 25"/>
              <p:cNvSpPr>
                <a:spLocks/>
              </p:cNvSpPr>
              <p:nvPr/>
            </p:nvSpPr>
            <p:spPr bwMode="hidden">
              <a:xfrm>
                <a:off x="0" y="337"/>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0980"/>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28" name="Freeform 26"/>
              <p:cNvSpPr>
                <a:spLocks/>
              </p:cNvSpPr>
              <p:nvPr/>
            </p:nvSpPr>
            <p:spPr bwMode="hidden">
              <a:xfrm>
                <a:off x="0" y="600"/>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29" name="Freeform 27"/>
              <p:cNvSpPr>
                <a:spLocks/>
              </p:cNvSpPr>
              <p:nvPr/>
            </p:nvSpPr>
            <p:spPr bwMode="hidden">
              <a:xfrm>
                <a:off x="0" y="727"/>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30" name="Freeform 28"/>
              <p:cNvSpPr>
                <a:spLocks/>
              </p:cNvSpPr>
              <p:nvPr/>
            </p:nvSpPr>
            <p:spPr bwMode="hidden">
              <a:xfrm>
                <a:off x="0" y="841"/>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31" name="Freeform 29"/>
              <p:cNvSpPr>
                <a:spLocks/>
              </p:cNvSpPr>
              <p:nvPr/>
            </p:nvSpPr>
            <p:spPr bwMode="hidden">
              <a:xfrm>
                <a:off x="0" y="943"/>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grpSp>
            <p:nvGrpSpPr>
              <p:cNvPr id="32" name="Group 30"/>
              <p:cNvGrpSpPr>
                <a:grpSpLocks/>
              </p:cNvGrpSpPr>
              <p:nvPr/>
            </p:nvGrpSpPr>
            <p:grpSpPr bwMode="auto">
              <a:xfrm>
                <a:off x="0" y="0"/>
                <a:ext cx="5758" cy="1045"/>
                <a:chOff x="0" y="0"/>
                <a:chExt cx="5758" cy="1045"/>
              </a:xfrm>
            </p:grpSpPr>
            <p:sp>
              <p:nvSpPr>
                <p:cNvPr id="54" name="Freeform 31"/>
                <p:cNvSpPr>
                  <a:spLocks/>
                </p:cNvSpPr>
                <p:nvPr/>
              </p:nvSpPr>
              <p:spPr bwMode="hidden">
                <a:xfrm>
                  <a:off x="2849" y="0"/>
                  <a:ext cx="42" cy="1045"/>
                </a:xfrm>
                <a:custGeom>
                  <a:avLst/>
                  <a:gdLst/>
                  <a:ahLst/>
                  <a:cxnLst>
                    <a:cxn ang="0">
                      <a:pos x="18" y="1043"/>
                    </a:cxn>
                    <a:cxn ang="0">
                      <a:pos x="42" y="1043"/>
                    </a:cxn>
                    <a:cxn ang="0">
                      <a:pos x="42" y="0"/>
                    </a:cxn>
                    <a:cxn ang="0">
                      <a:pos x="0" y="0"/>
                    </a:cxn>
                    <a:cxn ang="0">
                      <a:pos x="0" y="1043"/>
                    </a:cxn>
                    <a:cxn ang="0">
                      <a:pos x="18" y="1043"/>
                    </a:cxn>
                    <a:cxn ang="0">
                      <a:pos x="18" y="1043"/>
                    </a:cxn>
                  </a:cxnLst>
                  <a:rect l="0" t="0" r="r" b="b"/>
                  <a:pathLst>
                    <a:path w="42" h="1043">
                      <a:moveTo>
                        <a:pt x="18" y="1043"/>
                      </a:moveTo>
                      <a:lnTo>
                        <a:pt x="42" y="1043"/>
                      </a:lnTo>
                      <a:lnTo>
                        <a:pt x="42" y="0"/>
                      </a:lnTo>
                      <a:lnTo>
                        <a:pt x="0"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55" name="Freeform 32"/>
                <p:cNvSpPr>
                  <a:spLocks/>
                </p:cNvSpPr>
                <p:nvPr/>
              </p:nvSpPr>
              <p:spPr bwMode="hidden">
                <a:xfrm>
                  <a:off x="2400" y="0"/>
                  <a:ext cx="155" cy="1045"/>
                </a:xfrm>
                <a:custGeom>
                  <a:avLst/>
                  <a:gdLst/>
                  <a:ahLst/>
                  <a:cxnLst>
                    <a:cxn ang="0">
                      <a:pos x="131" y="1043"/>
                    </a:cxn>
                    <a:cxn ang="0">
                      <a:pos x="155" y="1043"/>
                    </a:cxn>
                    <a:cxn ang="0">
                      <a:pos x="42" y="0"/>
                    </a:cxn>
                    <a:cxn ang="0">
                      <a:pos x="0" y="0"/>
                    </a:cxn>
                    <a:cxn ang="0">
                      <a:pos x="113" y="1043"/>
                    </a:cxn>
                    <a:cxn ang="0">
                      <a:pos x="131" y="1043"/>
                    </a:cxn>
                    <a:cxn ang="0">
                      <a:pos x="131" y="1043"/>
                    </a:cxn>
                  </a:cxnLst>
                  <a:rect l="0" t="0" r="r" b="b"/>
                  <a:pathLst>
                    <a:path w="155" h="1043">
                      <a:moveTo>
                        <a:pt x="131" y="1043"/>
                      </a:moveTo>
                      <a:lnTo>
                        <a:pt x="155" y="1043"/>
                      </a:lnTo>
                      <a:lnTo>
                        <a:pt x="42" y="0"/>
                      </a:lnTo>
                      <a:lnTo>
                        <a:pt x="0" y="0"/>
                      </a:lnTo>
                      <a:lnTo>
                        <a:pt x="113" y="1043"/>
                      </a:lnTo>
                      <a:lnTo>
                        <a:pt x="131" y="1043"/>
                      </a:lnTo>
                      <a:lnTo>
                        <a:pt x="131"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56" name="Freeform 33"/>
                <p:cNvSpPr>
                  <a:spLocks/>
                </p:cNvSpPr>
                <p:nvPr/>
              </p:nvSpPr>
              <p:spPr bwMode="hidden">
                <a:xfrm>
                  <a:off x="1967" y="0"/>
                  <a:ext cx="240" cy="1045"/>
                </a:xfrm>
                <a:custGeom>
                  <a:avLst/>
                  <a:gdLst/>
                  <a:ahLst/>
                  <a:cxnLst>
                    <a:cxn ang="0">
                      <a:pos x="221" y="1043"/>
                    </a:cxn>
                    <a:cxn ang="0">
                      <a:pos x="239" y="1043"/>
                    </a:cxn>
                    <a:cxn ang="0">
                      <a:pos x="36" y="0"/>
                    </a:cxn>
                    <a:cxn ang="0">
                      <a:pos x="0" y="0"/>
                    </a:cxn>
                    <a:cxn ang="0">
                      <a:pos x="203" y="1043"/>
                    </a:cxn>
                    <a:cxn ang="0">
                      <a:pos x="221" y="1043"/>
                    </a:cxn>
                    <a:cxn ang="0">
                      <a:pos x="221" y="1043"/>
                    </a:cxn>
                  </a:cxnLst>
                  <a:rect l="0" t="0" r="r" b="b"/>
                  <a:pathLst>
                    <a:path w="239" h="1043">
                      <a:moveTo>
                        <a:pt x="221" y="1043"/>
                      </a:moveTo>
                      <a:lnTo>
                        <a:pt x="239" y="1043"/>
                      </a:lnTo>
                      <a:lnTo>
                        <a:pt x="36" y="0"/>
                      </a:lnTo>
                      <a:lnTo>
                        <a:pt x="0" y="0"/>
                      </a:lnTo>
                      <a:lnTo>
                        <a:pt x="203" y="1043"/>
                      </a:lnTo>
                      <a:lnTo>
                        <a:pt x="221" y="1043"/>
                      </a:lnTo>
                      <a:lnTo>
                        <a:pt x="221"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57" name="Freeform 34"/>
                <p:cNvSpPr>
                  <a:spLocks/>
                </p:cNvSpPr>
                <p:nvPr/>
              </p:nvSpPr>
              <p:spPr bwMode="hidden">
                <a:xfrm>
                  <a:off x="1554" y="0"/>
                  <a:ext cx="353" cy="1045"/>
                </a:xfrm>
                <a:custGeom>
                  <a:avLst/>
                  <a:gdLst/>
                  <a:ahLst/>
                  <a:cxnLst>
                    <a:cxn ang="0">
                      <a:pos x="334" y="1043"/>
                    </a:cxn>
                    <a:cxn ang="0">
                      <a:pos x="352" y="1043"/>
                    </a:cxn>
                    <a:cxn ang="0">
                      <a:pos x="41" y="0"/>
                    </a:cxn>
                    <a:cxn ang="0">
                      <a:pos x="0" y="0"/>
                    </a:cxn>
                    <a:cxn ang="0">
                      <a:pos x="311" y="1043"/>
                    </a:cxn>
                    <a:cxn ang="0">
                      <a:pos x="334" y="1043"/>
                    </a:cxn>
                    <a:cxn ang="0">
                      <a:pos x="334" y="1043"/>
                    </a:cxn>
                  </a:cxnLst>
                  <a:rect l="0" t="0" r="r" b="b"/>
                  <a:pathLst>
                    <a:path w="352" h="1043">
                      <a:moveTo>
                        <a:pt x="334" y="1043"/>
                      </a:moveTo>
                      <a:lnTo>
                        <a:pt x="352" y="1043"/>
                      </a:lnTo>
                      <a:lnTo>
                        <a:pt x="41" y="0"/>
                      </a:lnTo>
                      <a:lnTo>
                        <a:pt x="0" y="0"/>
                      </a:lnTo>
                      <a:lnTo>
                        <a:pt x="311" y="1043"/>
                      </a:lnTo>
                      <a:lnTo>
                        <a:pt x="334" y="1043"/>
                      </a:lnTo>
                      <a:lnTo>
                        <a:pt x="334"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58" name="Freeform 35"/>
                <p:cNvSpPr>
                  <a:spLocks/>
                </p:cNvSpPr>
                <p:nvPr/>
              </p:nvSpPr>
              <p:spPr bwMode="hidden">
                <a:xfrm>
                  <a:off x="1134" y="0"/>
                  <a:ext cx="450" cy="1045"/>
                </a:xfrm>
                <a:custGeom>
                  <a:avLst/>
                  <a:gdLst/>
                  <a:ahLst/>
                  <a:cxnLst>
                    <a:cxn ang="0">
                      <a:pos x="425" y="1043"/>
                    </a:cxn>
                    <a:cxn ang="0">
                      <a:pos x="449" y="1043"/>
                    </a:cxn>
                    <a:cxn ang="0">
                      <a:pos x="42" y="0"/>
                    </a:cxn>
                    <a:cxn ang="0">
                      <a:pos x="0" y="0"/>
                    </a:cxn>
                    <a:cxn ang="0">
                      <a:pos x="407" y="1043"/>
                    </a:cxn>
                    <a:cxn ang="0">
                      <a:pos x="425" y="1043"/>
                    </a:cxn>
                    <a:cxn ang="0">
                      <a:pos x="425" y="1043"/>
                    </a:cxn>
                  </a:cxnLst>
                  <a:rect l="0" t="0" r="r" b="b"/>
                  <a:pathLst>
                    <a:path w="449" h="1043">
                      <a:moveTo>
                        <a:pt x="425" y="1043"/>
                      </a:moveTo>
                      <a:lnTo>
                        <a:pt x="449" y="1043"/>
                      </a:lnTo>
                      <a:lnTo>
                        <a:pt x="42" y="0"/>
                      </a:lnTo>
                      <a:lnTo>
                        <a:pt x="0" y="0"/>
                      </a:lnTo>
                      <a:lnTo>
                        <a:pt x="407" y="1043"/>
                      </a:lnTo>
                      <a:lnTo>
                        <a:pt x="425" y="1043"/>
                      </a:lnTo>
                      <a:lnTo>
                        <a:pt x="425"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59" name="Freeform 36"/>
                <p:cNvSpPr>
                  <a:spLocks/>
                </p:cNvSpPr>
                <p:nvPr/>
              </p:nvSpPr>
              <p:spPr bwMode="hidden">
                <a:xfrm>
                  <a:off x="714" y="0"/>
                  <a:ext cx="540" cy="1045"/>
                </a:xfrm>
                <a:custGeom>
                  <a:avLst/>
                  <a:gdLst/>
                  <a:ahLst/>
                  <a:cxnLst>
                    <a:cxn ang="0">
                      <a:pos x="520" y="1043"/>
                    </a:cxn>
                    <a:cxn ang="0">
                      <a:pos x="538" y="1043"/>
                    </a:cxn>
                    <a:cxn ang="0">
                      <a:pos x="41" y="0"/>
                    </a:cxn>
                    <a:cxn ang="0">
                      <a:pos x="0" y="0"/>
                    </a:cxn>
                    <a:cxn ang="0">
                      <a:pos x="496" y="1043"/>
                    </a:cxn>
                    <a:cxn ang="0">
                      <a:pos x="520" y="1043"/>
                    </a:cxn>
                    <a:cxn ang="0">
                      <a:pos x="520" y="1043"/>
                    </a:cxn>
                  </a:cxnLst>
                  <a:rect l="0" t="0" r="r" b="b"/>
                  <a:pathLst>
                    <a:path w="538" h="1043">
                      <a:moveTo>
                        <a:pt x="520" y="1043"/>
                      </a:moveTo>
                      <a:lnTo>
                        <a:pt x="538" y="1043"/>
                      </a:lnTo>
                      <a:lnTo>
                        <a:pt x="41" y="0"/>
                      </a:lnTo>
                      <a:lnTo>
                        <a:pt x="0" y="0"/>
                      </a:lnTo>
                      <a:lnTo>
                        <a:pt x="496" y="1043"/>
                      </a:lnTo>
                      <a:lnTo>
                        <a:pt x="520" y="1043"/>
                      </a:lnTo>
                      <a:lnTo>
                        <a:pt x="520"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60" name="Freeform 37"/>
                <p:cNvSpPr>
                  <a:spLocks/>
                </p:cNvSpPr>
                <p:nvPr/>
              </p:nvSpPr>
              <p:spPr bwMode="hidden">
                <a:xfrm>
                  <a:off x="306" y="0"/>
                  <a:ext cx="642" cy="1045"/>
                </a:xfrm>
                <a:custGeom>
                  <a:avLst/>
                  <a:gdLst/>
                  <a:ahLst/>
                  <a:cxnLst>
                    <a:cxn ang="0">
                      <a:pos x="622" y="1043"/>
                    </a:cxn>
                    <a:cxn ang="0">
                      <a:pos x="640" y="1043"/>
                    </a:cxn>
                    <a:cxn ang="0">
                      <a:pos x="48" y="0"/>
                    </a:cxn>
                    <a:cxn ang="0">
                      <a:pos x="0" y="0"/>
                    </a:cxn>
                    <a:cxn ang="0">
                      <a:pos x="598" y="1043"/>
                    </a:cxn>
                    <a:cxn ang="0">
                      <a:pos x="622" y="1043"/>
                    </a:cxn>
                    <a:cxn ang="0">
                      <a:pos x="622" y="1043"/>
                    </a:cxn>
                  </a:cxnLst>
                  <a:rect l="0" t="0" r="r" b="b"/>
                  <a:pathLst>
                    <a:path w="640" h="1043">
                      <a:moveTo>
                        <a:pt x="622" y="1043"/>
                      </a:moveTo>
                      <a:lnTo>
                        <a:pt x="640" y="1043"/>
                      </a:lnTo>
                      <a:lnTo>
                        <a:pt x="48" y="0"/>
                      </a:lnTo>
                      <a:lnTo>
                        <a:pt x="0" y="0"/>
                      </a:lnTo>
                      <a:lnTo>
                        <a:pt x="598" y="1043"/>
                      </a:lnTo>
                      <a:lnTo>
                        <a:pt x="622" y="1043"/>
                      </a:lnTo>
                      <a:lnTo>
                        <a:pt x="622"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61" name="Freeform 38"/>
                <p:cNvSpPr>
                  <a:spLocks/>
                </p:cNvSpPr>
                <p:nvPr/>
              </p:nvSpPr>
              <p:spPr bwMode="hidden">
                <a:xfrm>
                  <a:off x="0" y="108"/>
                  <a:ext cx="630" cy="937"/>
                </a:xfrm>
                <a:custGeom>
                  <a:avLst/>
                  <a:gdLst/>
                  <a:ahLst/>
                  <a:cxnLst>
                    <a:cxn ang="0">
                      <a:pos x="604" y="935"/>
                    </a:cxn>
                    <a:cxn ang="0">
                      <a:pos x="628" y="935"/>
                    </a:cxn>
                    <a:cxn ang="0">
                      <a:pos x="0" y="0"/>
                    </a:cxn>
                    <a:cxn ang="0">
                      <a:pos x="0" y="66"/>
                    </a:cxn>
                    <a:cxn ang="0">
                      <a:pos x="580" y="935"/>
                    </a:cxn>
                    <a:cxn ang="0">
                      <a:pos x="604" y="935"/>
                    </a:cxn>
                    <a:cxn ang="0">
                      <a:pos x="604" y="935"/>
                    </a:cxn>
                  </a:cxnLst>
                  <a:rect l="0" t="0" r="r" b="b"/>
                  <a:pathLst>
                    <a:path w="628" h="935">
                      <a:moveTo>
                        <a:pt x="604" y="935"/>
                      </a:moveTo>
                      <a:lnTo>
                        <a:pt x="628" y="935"/>
                      </a:lnTo>
                      <a:lnTo>
                        <a:pt x="0" y="0"/>
                      </a:lnTo>
                      <a:lnTo>
                        <a:pt x="0" y="66"/>
                      </a:lnTo>
                      <a:lnTo>
                        <a:pt x="580" y="935"/>
                      </a:lnTo>
                      <a:lnTo>
                        <a:pt x="604" y="935"/>
                      </a:lnTo>
                      <a:lnTo>
                        <a:pt x="604" y="935"/>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62" name="Freeform 39"/>
                <p:cNvSpPr>
                  <a:spLocks/>
                </p:cNvSpPr>
                <p:nvPr/>
              </p:nvSpPr>
              <p:spPr bwMode="hidden">
                <a:xfrm>
                  <a:off x="3191" y="0"/>
                  <a:ext cx="155" cy="1045"/>
                </a:xfrm>
                <a:custGeom>
                  <a:avLst/>
                  <a:gdLst/>
                  <a:ahLst/>
                  <a:cxnLst>
                    <a:cxn ang="0">
                      <a:pos x="18" y="1043"/>
                    </a:cxn>
                    <a:cxn ang="0">
                      <a:pos x="42" y="1043"/>
                    </a:cxn>
                    <a:cxn ang="0">
                      <a:pos x="155" y="0"/>
                    </a:cxn>
                    <a:cxn ang="0">
                      <a:pos x="114" y="0"/>
                    </a:cxn>
                    <a:cxn ang="0">
                      <a:pos x="0" y="1043"/>
                    </a:cxn>
                    <a:cxn ang="0">
                      <a:pos x="18" y="1043"/>
                    </a:cxn>
                    <a:cxn ang="0">
                      <a:pos x="18" y="1043"/>
                    </a:cxn>
                  </a:cxnLst>
                  <a:rect l="0" t="0" r="r" b="b"/>
                  <a:pathLst>
                    <a:path w="155" h="1043">
                      <a:moveTo>
                        <a:pt x="18" y="1043"/>
                      </a:moveTo>
                      <a:lnTo>
                        <a:pt x="42" y="1043"/>
                      </a:lnTo>
                      <a:lnTo>
                        <a:pt x="155" y="0"/>
                      </a:lnTo>
                      <a:lnTo>
                        <a:pt x="114"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63" name="Freeform 40"/>
                <p:cNvSpPr>
                  <a:spLocks/>
                </p:cNvSpPr>
                <p:nvPr/>
              </p:nvSpPr>
              <p:spPr bwMode="hidden">
                <a:xfrm>
                  <a:off x="3533" y="0"/>
                  <a:ext cx="240" cy="1045"/>
                </a:xfrm>
                <a:custGeom>
                  <a:avLst/>
                  <a:gdLst/>
                  <a:ahLst/>
                  <a:cxnLst>
                    <a:cxn ang="0">
                      <a:pos x="18" y="1043"/>
                    </a:cxn>
                    <a:cxn ang="0">
                      <a:pos x="36" y="1043"/>
                    </a:cxn>
                    <a:cxn ang="0">
                      <a:pos x="239" y="0"/>
                    </a:cxn>
                    <a:cxn ang="0">
                      <a:pos x="203" y="0"/>
                    </a:cxn>
                    <a:cxn ang="0">
                      <a:pos x="0" y="1043"/>
                    </a:cxn>
                    <a:cxn ang="0">
                      <a:pos x="18" y="1043"/>
                    </a:cxn>
                    <a:cxn ang="0">
                      <a:pos x="18" y="1043"/>
                    </a:cxn>
                  </a:cxnLst>
                  <a:rect l="0" t="0" r="r" b="b"/>
                  <a:pathLst>
                    <a:path w="239" h="1043">
                      <a:moveTo>
                        <a:pt x="18" y="1043"/>
                      </a:moveTo>
                      <a:lnTo>
                        <a:pt x="36" y="1043"/>
                      </a:lnTo>
                      <a:lnTo>
                        <a:pt x="239" y="0"/>
                      </a:lnTo>
                      <a:lnTo>
                        <a:pt x="203"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64" name="Freeform 41"/>
                <p:cNvSpPr>
                  <a:spLocks/>
                </p:cNvSpPr>
                <p:nvPr/>
              </p:nvSpPr>
              <p:spPr bwMode="hidden">
                <a:xfrm>
                  <a:off x="3821" y="0"/>
                  <a:ext cx="359" cy="1045"/>
                </a:xfrm>
                <a:custGeom>
                  <a:avLst/>
                  <a:gdLst/>
                  <a:ahLst/>
                  <a:cxnLst>
                    <a:cxn ang="0">
                      <a:pos x="24" y="1043"/>
                    </a:cxn>
                    <a:cxn ang="0">
                      <a:pos x="42" y="1043"/>
                    </a:cxn>
                    <a:cxn ang="0">
                      <a:pos x="358" y="0"/>
                    </a:cxn>
                    <a:cxn ang="0">
                      <a:pos x="317" y="0"/>
                    </a:cxn>
                    <a:cxn ang="0">
                      <a:pos x="0" y="1043"/>
                    </a:cxn>
                    <a:cxn ang="0">
                      <a:pos x="24" y="1043"/>
                    </a:cxn>
                    <a:cxn ang="0">
                      <a:pos x="24" y="1043"/>
                    </a:cxn>
                  </a:cxnLst>
                  <a:rect l="0" t="0" r="r" b="b"/>
                  <a:pathLst>
                    <a:path w="358" h="1043">
                      <a:moveTo>
                        <a:pt x="24" y="1043"/>
                      </a:moveTo>
                      <a:lnTo>
                        <a:pt x="42" y="1043"/>
                      </a:lnTo>
                      <a:lnTo>
                        <a:pt x="358" y="0"/>
                      </a:lnTo>
                      <a:lnTo>
                        <a:pt x="317" y="0"/>
                      </a:lnTo>
                      <a:lnTo>
                        <a:pt x="0" y="1043"/>
                      </a:lnTo>
                      <a:lnTo>
                        <a:pt x="24" y="1043"/>
                      </a:lnTo>
                      <a:lnTo>
                        <a:pt x="24"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65" name="Freeform 42"/>
                <p:cNvSpPr>
                  <a:spLocks/>
                </p:cNvSpPr>
                <p:nvPr/>
              </p:nvSpPr>
              <p:spPr bwMode="hidden">
                <a:xfrm>
                  <a:off x="4139" y="0"/>
                  <a:ext cx="449" cy="1045"/>
                </a:xfrm>
                <a:custGeom>
                  <a:avLst/>
                  <a:gdLst/>
                  <a:ahLst/>
                  <a:cxnLst>
                    <a:cxn ang="0">
                      <a:pos x="18" y="1043"/>
                    </a:cxn>
                    <a:cxn ang="0">
                      <a:pos x="41" y="1043"/>
                    </a:cxn>
                    <a:cxn ang="0">
                      <a:pos x="448" y="0"/>
                    </a:cxn>
                    <a:cxn ang="0">
                      <a:pos x="406" y="0"/>
                    </a:cxn>
                    <a:cxn ang="0">
                      <a:pos x="0" y="1043"/>
                    </a:cxn>
                    <a:cxn ang="0">
                      <a:pos x="18" y="1043"/>
                    </a:cxn>
                    <a:cxn ang="0">
                      <a:pos x="18" y="1043"/>
                    </a:cxn>
                  </a:cxnLst>
                  <a:rect l="0" t="0" r="r" b="b"/>
                  <a:pathLst>
                    <a:path w="448" h="1043">
                      <a:moveTo>
                        <a:pt x="18" y="1043"/>
                      </a:moveTo>
                      <a:lnTo>
                        <a:pt x="41" y="1043"/>
                      </a:lnTo>
                      <a:lnTo>
                        <a:pt x="448" y="0"/>
                      </a:lnTo>
                      <a:lnTo>
                        <a:pt x="406"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66" name="Freeform 43"/>
                <p:cNvSpPr>
                  <a:spLocks/>
                </p:cNvSpPr>
                <p:nvPr/>
              </p:nvSpPr>
              <p:spPr bwMode="hidden">
                <a:xfrm>
                  <a:off x="4480" y="0"/>
                  <a:ext cx="541" cy="1045"/>
                </a:xfrm>
                <a:custGeom>
                  <a:avLst/>
                  <a:gdLst/>
                  <a:ahLst/>
                  <a:cxnLst>
                    <a:cxn ang="0">
                      <a:pos x="18" y="1043"/>
                    </a:cxn>
                    <a:cxn ang="0">
                      <a:pos x="42" y="1043"/>
                    </a:cxn>
                    <a:cxn ang="0">
                      <a:pos x="539" y="0"/>
                    </a:cxn>
                    <a:cxn ang="0">
                      <a:pos x="497" y="0"/>
                    </a:cxn>
                    <a:cxn ang="0">
                      <a:pos x="0" y="1043"/>
                    </a:cxn>
                    <a:cxn ang="0">
                      <a:pos x="18" y="1043"/>
                    </a:cxn>
                    <a:cxn ang="0">
                      <a:pos x="18" y="1043"/>
                    </a:cxn>
                  </a:cxnLst>
                  <a:rect l="0" t="0" r="r" b="b"/>
                  <a:pathLst>
                    <a:path w="539" h="1043">
                      <a:moveTo>
                        <a:pt x="18" y="1043"/>
                      </a:moveTo>
                      <a:lnTo>
                        <a:pt x="42" y="1043"/>
                      </a:lnTo>
                      <a:lnTo>
                        <a:pt x="539" y="0"/>
                      </a:lnTo>
                      <a:lnTo>
                        <a:pt x="497"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67" name="Freeform 44"/>
                <p:cNvSpPr>
                  <a:spLocks/>
                </p:cNvSpPr>
                <p:nvPr/>
              </p:nvSpPr>
              <p:spPr bwMode="hidden">
                <a:xfrm>
                  <a:off x="4768" y="0"/>
                  <a:ext cx="642" cy="1045"/>
                </a:xfrm>
                <a:custGeom>
                  <a:avLst/>
                  <a:gdLst/>
                  <a:ahLst/>
                  <a:cxnLst>
                    <a:cxn ang="0">
                      <a:pos x="18" y="1043"/>
                    </a:cxn>
                    <a:cxn ang="0">
                      <a:pos x="42" y="1043"/>
                    </a:cxn>
                    <a:cxn ang="0">
                      <a:pos x="640" y="0"/>
                    </a:cxn>
                    <a:cxn ang="0">
                      <a:pos x="592" y="0"/>
                    </a:cxn>
                    <a:cxn ang="0">
                      <a:pos x="0" y="1043"/>
                    </a:cxn>
                    <a:cxn ang="0">
                      <a:pos x="18" y="1043"/>
                    </a:cxn>
                    <a:cxn ang="0">
                      <a:pos x="18" y="1043"/>
                    </a:cxn>
                  </a:cxnLst>
                  <a:rect l="0" t="0" r="r" b="b"/>
                  <a:pathLst>
                    <a:path w="640" h="1043">
                      <a:moveTo>
                        <a:pt x="18" y="1043"/>
                      </a:moveTo>
                      <a:lnTo>
                        <a:pt x="42" y="1043"/>
                      </a:lnTo>
                      <a:lnTo>
                        <a:pt x="640" y="0"/>
                      </a:lnTo>
                      <a:lnTo>
                        <a:pt x="592"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68" name="Freeform 45"/>
                <p:cNvSpPr>
                  <a:spLocks/>
                </p:cNvSpPr>
                <p:nvPr/>
              </p:nvSpPr>
              <p:spPr bwMode="hidden">
                <a:xfrm>
                  <a:off x="5086" y="48"/>
                  <a:ext cx="672" cy="997"/>
                </a:xfrm>
                <a:custGeom>
                  <a:avLst/>
                  <a:gdLst/>
                  <a:ahLst/>
                  <a:cxnLst>
                    <a:cxn ang="0">
                      <a:pos x="24" y="995"/>
                    </a:cxn>
                    <a:cxn ang="0">
                      <a:pos x="48" y="995"/>
                    </a:cxn>
                    <a:cxn ang="0">
                      <a:pos x="670" y="72"/>
                    </a:cxn>
                    <a:cxn ang="0">
                      <a:pos x="670" y="0"/>
                    </a:cxn>
                    <a:cxn ang="0">
                      <a:pos x="0" y="995"/>
                    </a:cxn>
                    <a:cxn ang="0">
                      <a:pos x="24" y="995"/>
                    </a:cxn>
                    <a:cxn ang="0">
                      <a:pos x="24" y="995"/>
                    </a:cxn>
                  </a:cxnLst>
                  <a:rect l="0" t="0" r="r" b="b"/>
                  <a:pathLst>
                    <a:path w="670" h="995">
                      <a:moveTo>
                        <a:pt x="24" y="995"/>
                      </a:moveTo>
                      <a:lnTo>
                        <a:pt x="48" y="995"/>
                      </a:lnTo>
                      <a:lnTo>
                        <a:pt x="670" y="72"/>
                      </a:lnTo>
                      <a:lnTo>
                        <a:pt x="670" y="0"/>
                      </a:lnTo>
                      <a:lnTo>
                        <a:pt x="0" y="995"/>
                      </a:lnTo>
                      <a:lnTo>
                        <a:pt x="24" y="995"/>
                      </a:lnTo>
                      <a:lnTo>
                        <a:pt x="24" y="995"/>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grpSp>
          <p:grpSp>
            <p:nvGrpSpPr>
              <p:cNvPr id="33" name="Group 46"/>
              <p:cNvGrpSpPr>
                <a:grpSpLocks/>
              </p:cNvGrpSpPr>
              <p:nvPr/>
            </p:nvGrpSpPr>
            <p:grpSpPr bwMode="auto">
              <a:xfrm>
                <a:off x="0" y="558"/>
                <a:ext cx="5758" cy="487"/>
                <a:chOff x="0" y="558"/>
                <a:chExt cx="5758" cy="487"/>
              </a:xfrm>
            </p:grpSpPr>
            <p:sp>
              <p:nvSpPr>
                <p:cNvPr id="52" name="Freeform 47"/>
                <p:cNvSpPr>
                  <a:spLocks/>
                </p:cNvSpPr>
                <p:nvPr/>
              </p:nvSpPr>
              <p:spPr bwMode="hidden">
                <a:xfrm>
                  <a:off x="0" y="618"/>
                  <a:ext cx="306" cy="427"/>
                </a:xfrm>
                <a:custGeom>
                  <a:avLst/>
                  <a:gdLst>
                    <a:gd name="T0" fmla="*/ 283 w 305"/>
                    <a:gd name="T1" fmla="*/ 428 h 426"/>
                    <a:gd name="T2" fmla="*/ 307 w 305"/>
                    <a:gd name="T3" fmla="*/ 428 h 426"/>
                    <a:gd name="T4" fmla="*/ 0 w 305"/>
                    <a:gd name="T5" fmla="*/ 0 h 426"/>
                    <a:gd name="T6" fmla="*/ 0 w 305"/>
                    <a:gd name="T7" fmla="*/ 66 h 426"/>
                    <a:gd name="T8" fmla="*/ 253 w 305"/>
                    <a:gd name="T9" fmla="*/ 428 h 426"/>
                    <a:gd name="T10" fmla="*/ 283 w 305"/>
                    <a:gd name="T11" fmla="*/ 428 h 426"/>
                    <a:gd name="T12" fmla="*/ 283 w 305"/>
                    <a:gd name="T13" fmla="*/ 428 h 42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5" h="426">
                      <a:moveTo>
                        <a:pt x="281" y="426"/>
                      </a:moveTo>
                      <a:lnTo>
                        <a:pt x="305" y="426"/>
                      </a:lnTo>
                      <a:lnTo>
                        <a:pt x="0" y="0"/>
                      </a:lnTo>
                      <a:lnTo>
                        <a:pt x="0" y="66"/>
                      </a:lnTo>
                      <a:lnTo>
                        <a:pt x="251" y="426"/>
                      </a:lnTo>
                      <a:lnTo>
                        <a:pt x="281" y="426"/>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EAEAEA"/>
                    </a:solidFill>
                    <a:cs typeface="Arial" pitchFamily="34" charset="0"/>
                  </a:endParaRPr>
                </a:p>
              </p:txBody>
            </p:sp>
            <p:sp>
              <p:nvSpPr>
                <p:cNvPr id="53" name="Freeform 48"/>
                <p:cNvSpPr>
                  <a:spLocks/>
                </p:cNvSpPr>
                <p:nvPr/>
              </p:nvSpPr>
              <p:spPr bwMode="hidden">
                <a:xfrm>
                  <a:off x="5410" y="558"/>
                  <a:ext cx="348" cy="487"/>
                </a:xfrm>
                <a:custGeom>
                  <a:avLst/>
                  <a:gdLst>
                    <a:gd name="T0" fmla="*/ 24 w 347"/>
                    <a:gd name="T1" fmla="*/ 488 h 486"/>
                    <a:gd name="T2" fmla="*/ 48 w 347"/>
                    <a:gd name="T3" fmla="*/ 488 h 486"/>
                    <a:gd name="T4" fmla="*/ 349 w 347"/>
                    <a:gd name="T5" fmla="*/ 72 h 486"/>
                    <a:gd name="T6" fmla="*/ 349 w 347"/>
                    <a:gd name="T7" fmla="*/ 0 h 486"/>
                    <a:gd name="T8" fmla="*/ 0 w 347"/>
                    <a:gd name="T9" fmla="*/ 488 h 486"/>
                    <a:gd name="T10" fmla="*/ 24 w 347"/>
                    <a:gd name="T11" fmla="*/ 488 h 486"/>
                    <a:gd name="T12" fmla="*/ 24 w 347"/>
                    <a:gd name="T13" fmla="*/ 488 h 48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7" h="486">
                      <a:moveTo>
                        <a:pt x="24" y="486"/>
                      </a:moveTo>
                      <a:lnTo>
                        <a:pt x="48" y="486"/>
                      </a:lnTo>
                      <a:lnTo>
                        <a:pt x="347" y="72"/>
                      </a:lnTo>
                      <a:lnTo>
                        <a:pt x="347" y="0"/>
                      </a:lnTo>
                      <a:lnTo>
                        <a:pt x="0" y="486"/>
                      </a:lnTo>
                      <a:lnTo>
                        <a:pt x="24" y="486"/>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EAEAEA"/>
                    </a:solidFill>
                    <a:cs typeface="Arial" pitchFamily="34" charset="0"/>
                  </a:endParaRPr>
                </a:p>
              </p:txBody>
            </p:sp>
          </p:grpSp>
          <p:grpSp>
            <p:nvGrpSpPr>
              <p:cNvPr id="34" name="Group 49"/>
              <p:cNvGrpSpPr>
                <a:grpSpLocks/>
              </p:cNvGrpSpPr>
              <p:nvPr/>
            </p:nvGrpSpPr>
            <p:grpSpPr bwMode="auto">
              <a:xfrm>
                <a:off x="264" y="1039"/>
                <a:ext cx="5200" cy="3280"/>
                <a:chOff x="264" y="1039"/>
                <a:chExt cx="5200" cy="3280"/>
              </a:xfrm>
            </p:grpSpPr>
            <p:sp>
              <p:nvSpPr>
                <p:cNvPr id="43" name="Freeform 50"/>
                <p:cNvSpPr>
                  <a:spLocks/>
                </p:cNvSpPr>
                <p:nvPr/>
              </p:nvSpPr>
              <p:spPr bwMode="hidden">
                <a:xfrm>
                  <a:off x="2849" y="1039"/>
                  <a:ext cx="42" cy="3280"/>
                </a:xfrm>
                <a:custGeom>
                  <a:avLst/>
                  <a:gdLst/>
                  <a:ahLst/>
                  <a:cxnLst>
                    <a:cxn ang="0">
                      <a:pos x="18" y="0"/>
                    </a:cxn>
                    <a:cxn ang="0">
                      <a:pos x="0" y="0"/>
                    </a:cxn>
                    <a:cxn ang="0">
                      <a:pos x="0" y="3273"/>
                    </a:cxn>
                    <a:cxn ang="0">
                      <a:pos x="42" y="3273"/>
                    </a:cxn>
                    <a:cxn ang="0">
                      <a:pos x="42" y="0"/>
                    </a:cxn>
                    <a:cxn ang="0">
                      <a:pos x="18" y="0"/>
                    </a:cxn>
                    <a:cxn ang="0">
                      <a:pos x="18" y="0"/>
                    </a:cxn>
                  </a:cxnLst>
                  <a:rect l="0" t="0" r="r" b="b"/>
                  <a:pathLst>
                    <a:path w="42" h="3273">
                      <a:moveTo>
                        <a:pt x="18" y="0"/>
                      </a:moveTo>
                      <a:lnTo>
                        <a:pt x="0" y="0"/>
                      </a:lnTo>
                      <a:lnTo>
                        <a:pt x="0" y="3273"/>
                      </a:lnTo>
                      <a:lnTo>
                        <a:pt x="42"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4" name="Freeform 51"/>
                <p:cNvSpPr>
                  <a:spLocks/>
                </p:cNvSpPr>
                <p:nvPr/>
              </p:nvSpPr>
              <p:spPr bwMode="hidden">
                <a:xfrm>
                  <a:off x="2154" y="1039"/>
                  <a:ext cx="401" cy="3280"/>
                </a:xfrm>
                <a:custGeom>
                  <a:avLst/>
                  <a:gdLst/>
                  <a:ahLst/>
                  <a:cxnLst>
                    <a:cxn ang="0">
                      <a:pos x="376" y="0"/>
                    </a:cxn>
                    <a:cxn ang="0">
                      <a:pos x="358" y="0"/>
                    </a:cxn>
                    <a:cxn ang="0">
                      <a:pos x="0" y="3273"/>
                    </a:cxn>
                    <a:cxn ang="0">
                      <a:pos x="41" y="3273"/>
                    </a:cxn>
                    <a:cxn ang="0">
                      <a:pos x="400" y="0"/>
                    </a:cxn>
                    <a:cxn ang="0">
                      <a:pos x="376" y="0"/>
                    </a:cxn>
                    <a:cxn ang="0">
                      <a:pos x="376" y="0"/>
                    </a:cxn>
                  </a:cxnLst>
                  <a:rect l="0" t="0" r="r" b="b"/>
                  <a:pathLst>
                    <a:path w="400" h="3273">
                      <a:moveTo>
                        <a:pt x="376" y="0"/>
                      </a:moveTo>
                      <a:lnTo>
                        <a:pt x="358" y="0"/>
                      </a:lnTo>
                      <a:lnTo>
                        <a:pt x="0" y="3273"/>
                      </a:lnTo>
                      <a:lnTo>
                        <a:pt x="41" y="3273"/>
                      </a:lnTo>
                      <a:lnTo>
                        <a:pt x="400" y="0"/>
                      </a:lnTo>
                      <a:lnTo>
                        <a:pt x="376" y="0"/>
                      </a:lnTo>
                      <a:lnTo>
                        <a:pt x="376"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5" name="Freeform 52"/>
                <p:cNvSpPr>
                  <a:spLocks/>
                </p:cNvSpPr>
                <p:nvPr/>
              </p:nvSpPr>
              <p:spPr bwMode="hidden">
                <a:xfrm>
                  <a:off x="1530" y="1039"/>
                  <a:ext cx="677" cy="3280"/>
                </a:xfrm>
                <a:custGeom>
                  <a:avLst/>
                  <a:gdLst/>
                  <a:ahLst/>
                  <a:cxnLst>
                    <a:cxn ang="0">
                      <a:pos x="657" y="0"/>
                    </a:cxn>
                    <a:cxn ang="0">
                      <a:pos x="639" y="0"/>
                    </a:cxn>
                    <a:cxn ang="0">
                      <a:pos x="0" y="3273"/>
                    </a:cxn>
                    <a:cxn ang="0">
                      <a:pos x="42" y="3273"/>
                    </a:cxn>
                    <a:cxn ang="0">
                      <a:pos x="675" y="0"/>
                    </a:cxn>
                    <a:cxn ang="0">
                      <a:pos x="657" y="0"/>
                    </a:cxn>
                    <a:cxn ang="0">
                      <a:pos x="657" y="0"/>
                    </a:cxn>
                  </a:cxnLst>
                  <a:rect l="0" t="0" r="r" b="b"/>
                  <a:pathLst>
                    <a:path w="675" h="3273">
                      <a:moveTo>
                        <a:pt x="657" y="0"/>
                      </a:moveTo>
                      <a:lnTo>
                        <a:pt x="639" y="0"/>
                      </a:lnTo>
                      <a:lnTo>
                        <a:pt x="0" y="3273"/>
                      </a:lnTo>
                      <a:lnTo>
                        <a:pt x="42" y="3273"/>
                      </a:lnTo>
                      <a:lnTo>
                        <a:pt x="675" y="0"/>
                      </a:lnTo>
                      <a:lnTo>
                        <a:pt x="657" y="0"/>
                      </a:lnTo>
                      <a:lnTo>
                        <a:pt x="657"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6" name="Freeform 53"/>
                <p:cNvSpPr>
                  <a:spLocks/>
                </p:cNvSpPr>
                <p:nvPr/>
              </p:nvSpPr>
              <p:spPr bwMode="hidden">
                <a:xfrm>
                  <a:off x="876" y="1039"/>
                  <a:ext cx="1031" cy="3280"/>
                </a:xfrm>
                <a:custGeom>
                  <a:avLst/>
                  <a:gdLst/>
                  <a:ahLst/>
                  <a:cxnLst>
                    <a:cxn ang="0">
                      <a:pos x="1013" y="0"/>
                    </a:cxn>
                    <a:cxn ang="0">
                      <a:pos x="990" y="0"/>
                    </a:cxn>
                    <a:cxn ang="0">
                      <a:pos x="0" y="3280"/>
                    </a:cxn>
                    <a:cxn ang="0">
                      <a:pos x="42" y="3280"/>
                    </a:cxn>
                    <a:cxn ang="0">
                      <a:pos x="1031" y="4"/>
                    </a:cxn>
                    <a:cxn ang="0">
                      <a:pos x="1013" y="0"/>
                    </a:cxn>
                    <a:cxn ang="0">
                      <a:pos x="1013" y="0"/>
                    </a:cxn>
                  </a:cxnLst>
                  <a:rect l="0" t="0" r="r" b="b"/>
                  <a:pathLst>
                    <a:path w="1031" h="3280">
                      <a:moveTo>
                        <a:pt x="1013" y="0"/>
                      </a:moveTo>
                      <a:lnTo>
                        <a:pt x="990" y="0"/>
                      </a:lnTo>
                      <a:lnTo>
                        <a:pt x="0" y="3280"/>
                      </a:lnTo>
                      <a:lnTo>
                        <a:pt x="42" y="3280"/>
                      </a:lnTo>
                      <a:lnTo>
                        <a:pt x="1031" y="4"/>
                      </a:lnTo>
                      <a:lnTo>
                        <a:pt x="1013" y="0"/>
                      </a:lnTo>
                      <a:lnTo>
                        <a:pt x="1013"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7" name="Freeform 54"/>
                <p:cNvSpPr>
                  <a:spLocks/>
                </p:cNvSpPr>
                <p:nvPr/>
              </p:nvSpPr>
              <p:spPr bwMode="hidden">
                <a:xfrm>
                  <a:off x="264" y="1039"/>
                  <a:ext cx="1319" cy="3280"/>
                </a:xfrm>
                <a:custGeom>
                  <a:avLst/>
                  <a:gdLst/>
                  <a:ahLst/>
                  <a:cxnLst>
                    <a:cxn ang="0">
                      <a:pos x="1296" y="0"/>
                    </a:cxn>
                    <a:cxn ang="0">
                      <a:pos x="1278" y="0"/>
                    </a:cxn>
                    <a:cxn ang="0">
                      <a:pos x="0" y="3280"/>
                    </a:cxn>
                    <a:cxn ang="0">
                      <a:pos x="42" y="3280"/>
                    </a:cxn>
                    <a:cxn ang="0">
                      <a:pos x="1319" y="5"/>
                    </a:cxn>
                    <a:cxn ang="0">
                      <a:pos x="1296" y="0"/>
                    </a:cxn>
                    <a:cxn ang="0">
                      <a:pos x="1296" y="0"/>
                    </a:cxn>
                  </a:cxnLst>
                  <a:rect l="0" t="0" r="r" b="b"/>
                  <a:pathLst>
                    <a:path w="1319" h="3280">
                      <a:moveTo>
                        <a:pt x="1296" y="0"/>
                      </a:moveTo>
                      <a:lnTo>
                        <a:pt x="1278" y="0"/>
                      </a:lnTo>
                      <a:lnTo>
                        <a:pt x="0" y="3280"/>
                      </a:lnTo>
                      <a:lnTo>
                        <a:pt x="42" y="3280"/>
                      </a:lnTo>
                      <a:lnTo>
                        <a:pt x="1319" y="5"/>
                      </a:lnTo>
                      <a:lnTo>
                        <a:pt x="1296" y="0"/>
                      </a:lnTo>
                      <a:lnTo>
                        <a:pt x="1296"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8" name="Freeform 55"/>
                <p:cNvSpPr>
                  <a:spLocks/>
                </p:cNvSpPr>
                <p:nvPr/>
              </p:nvSpPr>
              <p:spPr bwMode="hidden">
                <a:xfrm>
                  <a:off x="3191" y="1039"/>
                  <a:ext cx="402" cy="3280"/>
                </a:xfrm>
                <a:custGeom>
                  <a:avLst/>
                  <a:gdLst/>
                  <a:ahLst/>
                  <a:cxnLst>
                    <a:cxn ang="0">
                      <a:pos x="18" y="0"/>
                    </a:cxn>
                    <a:cxn ang="0">
                      <a:pos x="0" y="0"/>
                    </a:cxn>
                    <a:cxn ang="0">
                      <a:pos x="359" y="3273"/>
                    </a:cxn>
                    <a:cxn ang="0">
                      <a:pos x="401" y="3273"/>
                    </a:cxn>
                    <a:cxn ang="0">
                      <a:pos x="42" y="0"/>
                    </a:cxn>
                    <a:cxn ang="0">
                      <a:pos x="18" y="0"/>
                    </a:cxn>
                    <a:cxn ang="0">
                      <a:pos x="18" y="0"/>
                    </a:cxn>
                  </a:cxnLst>
                  <a:rect l="0" t="0" r="r" b="b"/>
                  <a:pathLst>
                    <a:path w="401" h="3273">
                      <a:moveTo>
                        <a:pt x="18" y="0"/>
                      </a:moveTo>
                      <a:lnTo>
                        <a:pt x="0" y="0"/>
                      </a:lnTo>
                      <a:lnTo>
                        <a:pt x="359" y="3273"/>
                      </a:lnTo>
                      <a:lnTo>
                        <a:pt x="401"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9" name="Freeform 56"/>
                <p:cNvSpPr>
                  <a:spLocks/>
                </p:cNvSpPr>
                <p:nvPr/>
              </p:nvSpPr>
              <p:spPr bwMode="hidden">
                <a:xfrm>
                  <a:off x="3533" y="1039"/>
                  <a:ext cx="677" cy="3280"/>
                </a:xfrm>
                <a:custGeom>
                  <a:avLst/>
                  <a:gdLst/>
                  <a:ahLst/>
                  <a:cxnLst>
                    <a:cxn ang="0">
                      <a:pos x="18" y="0"/>
                    </a:cxn>
                    <a:cxn ang="0">
                      <a:pos x="0" y="0"/>
                    </a:cxn>
                    <a:cxn ang="0">
                      <a:pos x="640" y="3273"/>
                    </a:cxn>
                    <a:cxn ang="0">
                      <a:pos x="675" y="3273"/>
                    </a:cxn>
                    <a:cxn ang="0">
                      <a:pos x="36" y="0"/>
                    </a:cxn>
                    <a:cxn ang="0">
                      <a:pos x="18" y="0"/>
                    </a:cxn>
                    <a:cxn ang="0">
                      <a:pos x="18" y="0"/>
                    </a:cxn>
                  </a:cxnLst>
                  <a:rect l="0" t="0" r="r" b="b"/>
                  <a:pathLst>
                    <a:path w="675" h="3273">
                      <a:moveTo>
                        <a:pt x="18" y="0"/>
                      </a:moveTo>
                      <a:lnTo>
                        <a:pt x="0" y="0"/>
                      </a:lnTo>
                      <a:lnTo>
                        <a:pt x="640" y="3273"/>
                      </a:lnTo>
                      <a:lnTo>
                        <a:pt x="675" y="3273"/>
                      </a:lnTo>
                      <a:lnTo>
                        <a:pt x="36" y="0"/>
                      </a:lnTo>
                      <a:lnTo>
                        <a:pt x="18" y="0"/>
                      </a:lnTo>
                      <a:lnTo>
                        <a:pt x="18"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50" name="Freeform 57"/>
                <p:cNvSpPr>
                  <a:spLocks/>
                </p:cNvSpPr>
                <p:nvPr/>
              </p:nvSpPr>
              <p:spPr bwMode="hidden">
                <a:xfrm>
                  <a:off x="3822" y="1039"/>
                  <a:ext cx="1036" cy="3280"/>
                </a:xfrm>
                <a:custGeom>
                  <a:avLst/>
                  <a:gdLst/>
                  <a:ahLst/>
                  <a:cxnLst>
                    <a:cxn ang="0">
                      <a:pos x="23" y="0"/>
                    </a:cxn>
                    <a:cxn ang="0">
                      <a:pos x="0" y="5"/>
                    </a:cxn>
                    <a:cxn ang="0">
                      <a:pos x="994" y="3280"/>
                    </a:cxn>
                    <a:cxn ang="0">
                      <a:pos x="1036" y="3280"/>
                    </a:cxn>
                    <a:cxn ang="0">
                      <a:pos x="41" y="0"/>
                    </a:cxn>
                    <a:cxn ang="0">
                      <a:pos x="23" y="0"/>
                    </a:cxn>
                    <a:cxn ang="0">
                      <a:pos x="23" y="0"/>
                    </a:cxn>
                  </a:cxnLst>
                  <a:rect l="0" t="0" r="r" b="b"/>
                  <a:pathLst>
                    <a:path w="1036" h="3280">
                      <a:moveTo>
                        <a:pt x="23" y="0"/>
                      </a:moveTo>
                      <a:lnTo>
                        <a:pt x="0" y="5"/>
                      </a:lnTo>
                      <a:lnTo>
                        <a:pt x="994" y="3280"/>
                      </a:lnTo>
                      <a:lnTo>
                        <a:pt x="1036" y="3280"/>
                      </a:lnTo>
                      <a:lnTo>
                        <a:pt x="41" y="0"/>
                      </a:lnTo>
                      <a:lnTo>
                        <a:pt x="23" y="0"/>
                      </a:lnTo>
                      <a:lnTo>
                        <a:pt x="23"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51" name="Freeform 58"/>
                <p:cNvSpPr>
                  <a:spLocks/>
                </p:cNvSpPr>
                <p:nvPr/>
              </p:nvSpPr>
              <p:spPr bwMode="hidden">
                <a:xfrm>
                  <a:off x="4137" y="1039"/>
                  <a:ext cx="1327" cy="3280"/>
                </a:xfrm>
                <a:custGeom>
                  <a:avLst/>
                  <a:gdLst/>
                  <a:ahLst/>
                  <a:cxnLst>
                    <a:cxn ang="0">
                      <a:pos x="20" y="0"/>
                    </a:cxn>
                    <a:cxn ang="0">
                      <a:pos x="0" y="7"/>
                    </a:cxn>
                    <a:cxn ang="0">
                      <a:pos x="1285" y="3280"/>
                    </a:cxn>
                    <a:cxn ang="0">
                      <a:pos x="1327" y="3280"/>
                    </a:cxn>
                    <a:cxn ang="0">
                      <a:pos x="43" y="0"/>
                    </a:cxn>
                    <a:cxn ang="0">
                      <a:pos x="20" y="0"/>
                    </a:cxn>
                    <a:cxn ang="0">
                      <a:pos x="20" y="0"/>
                    </a:cxn>
                  </a:cxnLst>
                  <a:rect l="0" t="0" r="r" b="b"/>
                  <a:pathLst>
                    <a:path w="1327" h="3280">
                      <a:moveTo>
                        <a:pt x="20" y="0"/>
                      </a:moveTo>
                      <a:lnTo>
                        <a:pt x="0" y="7"/>
                      </a:lnTo>
                      <a:lnTo>
                        <a:pt x="1285" y="3280"/>
                      </a:lnTo>
                      <a:lnTo>
                        <a:pt x="1327" y="3280"/>
                      </a:lnTo>
                      <a:lnTo>
                        <a:pt x="43" y="0"/>
                      </a:lnTo>
                      <a:lnTo>
                        <a:pt x="20" y="0"/>
                      </a:lnTo>
                      <a:lnTo>
                        <a:pt x="20"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grpSp>
          <p:sp>
            <p:nvSpPr>
              <p:cNvPr id="35" name="Freeform 59"/>
              <p:cNvSpPr>
                <a:spLocks/>
              </p:cNvSpPr>
              <p:nvPr/>
            </p:nvSpPr>
            <p:spPr bwMode="hidden">
              <a:xfrm>
                <a:off x="0" y="1039"/>
                <a:ext cx="1254" cy="2632"/>
              </a:xfrm>
              <a:custGeom>
                <a:avLst/>
                <a:gdLst/>
                <a:ahLst/>
                <a:cxnLst>
                  <a:cxn ang="0">
                    <a:pos x="1236" y="0"/>
                  </a:cxn>
                  <a:cxn ang="0">
                    <a:pos x="1212" y="0"/>
                  </a:cxn>
                  <a:cxn ang="0">
                    <a:pos x="0" y="2542"/>
                  </a:cxn>
                  <a:cxn ang="0">
                    <a:pos x="0" y="2632"/>
                  </a:cxn>
                  <a:cxn ang="0">
                    <a:pos x="1254" y="7"/>
                  </a:cxn>
                  <a:cxn ang="0">
                    <a:pos x="1236" y="0"/>
                  </a:cxn>
                  <a:cxn ang="0">
                    <a:pos x="1236" y="0"/>
                  </a:cxn>
                </a:cxnLst>
                <a:rect l="0" t="0" r="r" b="b"/>
                <a:pathLst>
                  <a:path w="1254" h="2632">
                    <a:moveTo>
                      <a:pt x="1236" y="0"/>
                    </a:moveTo>
                    <a:lnTo>
                      <a:pt x="1212" y="0"/>
                    </a:lnTo>
                    <a:lnTo>
                      <a:pt x="0" y="2542"/>
                    </a:lnTo>
                    <a:lnTo>
                      <a:pt x="0" y="2632"/>
                    </a:lnTo>
                    <a:lnTo>
                      <a:pt x="1254" y="7"/>
                    </a:lnTo>
                    <a:lnTo>
                      <a:pt x="1236" y="0"/>
                    </a:lnTo>
                    <a:lnTo>
                      <a:pt x="1236"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36" name="Freeform 60"/>
              <p:cNvSpPr>
                <a:spLocks/>
              </p:cNvSpPr>
              <p:nvPr/>
            </p:nvSpPr>
            <p:spPr bwMode="hidden">
              <a:xfrm>
                <a:off x="0" y="1039"/>
                <a:ext cx="948" cy="1676"/>
              </a:xfrm>
              <a:custGeom>
                <a:avLst/>
                <a:gdLst>
                  <a:gd name="T0" fmla="*/ 930 w 948"/>
                  <a:gd name="T1" fmla="*/ 0 h 1676"/>
                  <a:gd name="T2" fmla="*/ 906 w 948"/>
                  <a:gd name="T3" fmla="*/ 0 h 1676"/>
                  <a:gd name="T4" fmla="*/ 0 w 948"/>
                  <a:gd name="T5" fmla="*/ 1593 h 1676"/>
                  <a:gd name="T6" fmla="*/ 0 w 948"/>
                  <a:gd name="T7" fmla="*/ 1676 h 1676"/>
                  <a:gd name="T8" fmla="*/ 948 w 948"/>
                  <a:gd name="T9" fmla="*/ 5 h 1676"/>
                  <a:gd name="T10" fmla="*/ 930 w 948"/>
                  <a:gd name="T11" fmla="*/ 0 h 1676"/>
                  <a:gd name="T12" fmla="*/ 930 w 948"/>
                  <a:gd name="T13" fmla="*/ 0 h 16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48" h="1676">
                    <a:moveTo>
                      <a:pt x="930" y="0"/>
                    </a:moveTo>
                    <a:lnTo>
                      <a:pt x="906" y="0"/>
                    </a:lnTo>
                    <a:lnTo>
                      <a:pt x="0" y="1593"/>
                    </a:lnTo>
                    <a:lnTo>
                      <a:pt x="0" y="1676"/>
                    </a:lnTo>
                    <a:lnTo>
                      <a:pt x="948" y="5"/>
                    </a:lnTo>
                    <a:lnTo>
                      <a:pt x="93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EAEAEA"/>
                  </a:solidFill>
                  <a:cs typeface="Arial" pitchFamily="34" charset="0"/>
                </a:endParaRPr>
              </a:p>
            </p:txBody>
          </p:sp>
          <p:sp>
            <p:nvSpPr>
              <p:cNvPr id="37" name="Freeform 61"/>
              <p:cNvSpPr>
                <a:spLocks/>
              </p:cNvSpPr>
              <p:nvPr/>
            </p:nvSpPr>
            <p:spPr bwMode="hidden">
              <a:xfrm>
                <a:off x="0" y="1039"/>
                <a:ext cx="629" cy="937"/>
              </a:xfrm>
              <a:custGeom>
                <a:avLst/>
                <a:gdLst>
                  <a:gd name="T0" fmla="*/ 606 w 629"/>
                  <a:gd name="T1" fmla="*/ 0 h 937"/>
                  <a:gd name="T2" fmla="*/ 582 w 629"/>
                  <a:gd name="T3" fmla="*/ 0 h 937"/>
                  <a:gd name="T4" fmla="*/ 0 w 629"/>
                  <a:gd name="T5" fmla="*/ 871 h 937"/>
                  <a:gd name="T6" fmla="*/ 0 w 629"/>
                  <a:gd name="T7" fmla="*/ 937 h 937"/>
                  <a:gd name="T8" fmla="*/ 629 w 629"/>
                  <a:gd name="T9" fmla="*/ 4 h 937"/>
                  <a:gd name="T10" fmla="*/ 606 w 629"/>
                  <a:gd name="T11" fmla="*/ 0 h 937"/>
                  <a:gd name="T12" fmla="*/ 606 w 629"/>
                  <a:gd name="T13" fmla="*/ 0 h 93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29" h="937">
                    <a:moveTo>
                      <a:pt x="606" y="0"/>
                    </a:moveTo>
                    <a:lnTo>
                      <a:pt x="582" y="0"/>
                    </a:lnTo>
                    <a:lnTo>
                      <a:pt x="0" y="871"/>
                    </a:lnTo>
                    <a:lnTo>
                      <a:pt x="0" y="937"/>
                    </a:lnTo>
                    <a:lnTo>
                      <a:pt x="629" y="4"/>
                    </a:lnTo>
                    <a:lnTo>
                      <a:pt x="606"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EAEAEA"/>
                  </a:solidFill>
                  <a:cs typeface="Arial" pitchFamily="34" charset="0"/>
                </a:endParaRPr>
              </a:p>
            </p:txBody>
          </p:sp>
          <p:sp>
            <p:nvSpPr>
              <p:cNvPr id="38" name="Freeform 62"/>
              <p:cNvSpPr>
                <a:spLocks/>
              </p:cNvSpPr>
              <p:nvPr/>
            </p:nvSpPr>
            <p:spPr bwMode="hidden">
              <a:xfrm>
                <a:off x="0" y="1039"/>
                <a:ext cx="305" cy="427"/>
              </a:xfrm>
              <a:custGeom>
                <a:avLst/>
                <a:gdLst>
                  <a:gd name="T0" fmla="*/ 282 w 305"/>
                  <a:gd name="T1" fmla="*/ 0 h 427"/>
                  <a:gd name="T2" fmla="*/ 252 w 305"/>
                  <a:gd name="T3" fmla="*/ 0 h 427"/>
                  <a:gd name="T4" fmla="*/ 0 w 305"/>
                  <a:gd name="T5" fmla="*/ 361 h 427"/>
                  <a:gd name="T6" fmla="*/ 0 w 305"/>
                  <a:gd name="T7" fmla="*/ 427 h 427"/>
                  <a:gd name="T8" fmla="*/ 305 w 305"/>
                  <a:gd name="T9" fmla="*/ 5 h 427"/>
                  <a:gd name="T10" fmla="*/ 282 w 305"/>
                  <a:gd name="T11" fmla="*/ 0 h 427"/>
                  <a:gd name="T12" fmla="*/ 282 w 305"/>
                  <a:gd name="T13" fmla="*/ 0 h 42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5" h="427">
                    <a:moveTo>
                      <a:pt x="282" y="0"/>
                    </a:moveTo>
                    <a:lnTo>
                      <a:pt x="252" y="0"/>
                    </a:lnTo>
                    <a:lnTo>
                      <a:pt x="0" y="361"/>
                    </a:lnTo>
                    <a:lnTo>
                      <a:pt x="0" y="427"/>
                    </a:lnTo>
                    <a:lnTo>
                      <a:pt x="305" y="5"/>
                    </a:lnTo>
                    <a:lnTo>
                      <a:pt x="282"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EAEAEA"/>
                  </a:solidFill>
                  <a:cs typeface="Arial" pitchFamily="34" charset="0"/>
                </a:endParaRPr>
              </a:p>
            </p:txBody>
          </p:sp>
          <p:sp>
            <p:nvSpPr>
              <p:cNvPr id="39" name="Freeform 63"/>
              <p:cNvSpPr>
                <a:spLocks/>
              </p:cNvSpPr>
              <p:nvPr/>
            </p:nvSpPr>
            <p:spPr bwMode="hidden">
              <a:xfrm>
                <a:off x="4481" y="1039"/>
                <a:ext cx="1277" cy="2686"/>
              </a:xfrm>
              <a:custGeom>
                <a:avLst/>
                <a:gdLst/>
                <a:ahLst/>
                <a:cxnLst>
                  <a:cxn ang="0">
                    <a:pos x="41" y="0"/>
                  </a:cxn>
                  <a:cxn ang="0">
                    <a:pos x="17" y="0"/>
                  </a:cxn>
                  <a:cxn ang="0">
                    <a:pos x="0" y="4"/>
                  </a:cxn>
                  <a:cxn ang="0">
                    <a:pos x="1277" y="2686"/>
                  </a:cxn>
                  <a:cxn ang="0">
                    <a:pos x="1277" y="2596"/>
                  </a:cxn>
                  <a:cxn ang="0">
                    <a:pos x="41" y="0"/>
                  </a:cxn>
                  <a:cxn ang="0">
                    <a:pos x="41" y="0"/>
                  </a:cxn>
                </a:cxnLst>
                <a:rect l="0" t="0" r="r" b="b"/>
                <a:pathLst>
                  <a:path w="1277" h="2686">
                    <a:moveTo>
                      <a:pt x="41" y="0"/>
                    </a:moveTo>
                    <a:lnTo>
                      <a:pt x="17" y="0"/>
                    </a:lnTo>
                    <a:lnTo>
                      <a:pt x="0" y="4"/>
                    </a:lnTo>
                    <a:lnTo>
                      <a:pt x="1277" y="2686"/>
                    </a:lnTo>
                    <a:lnTo>
                      <a:pt x="1277" y="2596"/>
                    </a:lnTo>
                    <a:lnTo>
                      <a:pt x="41" y="0"/>
                    </a:lnTo>
                    <a:lnTo>
                      <a:pt x="41"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0" name="Freeform 64"/>
              <p:cNvSpPr>
                <a:spLocks/>
              </p:cNvSpPr>
              <p:nvPr/>
            </p:nvSpPr>
            <p:spPr bwMode="hidden">
              <a:xfrm>
                <a:off x="4770" y="1039"/>
                <a:ext cx="988" cy="1730"/>
              </a:xfrm>
              <a:custGeom>
                <a:avLst/>
                <a:gdLst>
                  <a:gd name="T0" fmla="*/ 16 w 988"/>
                  <a:gd name="T1" fmla="*/ 0 h 1730"/>
                  <a:gd name="T2" fmla="*/ 0 w 988"/>
                  <a:gd name="T3" fmla="*/ 7 h 1730"/>
                  <a:gd name="T4" fmla="*/ 988 w 988"/>
                  <a:gd name="T5" fmla="*/ 1730 h 1730"/>
                  <a:gd name="T6" fmla="*/ 988 w 988"/>
                  <a:gd name="T7" fmla="*/ 1653 h 1730"/>
                  <a:gd name="T8" fmla="*/ 40 w 988"/>
                  <a:gd name="T9" fmla="*/ 0 h 1730"/>
                  <a:gd name="T10" fmla="*/ 16 w 988"/>
                  <a:gd name="T11" fmla="*/ 0 h 1730"/>
                  <a:gd name="T12" fmla="*/ 16 w 988"/>
                  <a:gd name="T13" fmla="*/ 0 h 17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8" h="1730">
                    <a:moveTo>
                      <a:pt x="16" y="0"/>
                    </a:moveTo>
                    <a:lnTo>
                      <a:pt x="0" y="7"/>
                    </a:lnTo>
                    <a:lnTo>
                      <a:pt x="988" y="1730"/>
                    </a:lnTo>
                    <a:lnTo>
                      <a:pt x="988" y="1653"/>
                    </a:lnTo>
                    <a:lnTo>
                      <a:pt x="40" y="0"/>
                    </a:lnTo>
                    <a:lnTo>
                      <a:pt x="16"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EAEAEA"/>
                  </a:solidFill>
                  <a:cs typeface="Arial" pitchFamily="34" charset="0"/>
                </a:endParaRPr>
              </a:p>
            </p:txBody>
          </p:sp>
          <p:sp>
            <p:nvSpPr>
              <p:cNvPr id="41" name="Freeform 65"/>
              <p:cNvSpPr>
                <a:spLocks/>
              </p:cNvSpPr>
              <p:nvPr/>
            </p:nvSpPr>
            <p:spPr bwMode="hidden">
              <a:xfrm>
                <a:off x="5088" y="1039"/>
                <a:ext cx="670" cy="997"/>
              </a:xfrm>
              <a:custGeom>
                <a:avLst/>
                <a:gdLst>
                  <a:gd name="T0" fmla="*/ 22 w 670"/>
                  <a:gd name="T1" fmla="*/ 0 h 997"/>
                  <a:gd name="T2" fmla="*/ 0 w 670"/>
                  <a:gd name="T3" fmla="*/ 4 h 997"/>
                  <a:gd name="T4" fmla="*/ 670 w 670"/>
                  <a:gd name="T5" fmla="*/ 997 h 997"/>
                  <a:gd name="T6" fmla="*/ 670 w 670"/>
                  <a:gd name="T7" fmla="*/ 925 h 997"/>
                  <a:gd name="T8" fmla="*/ 46 w 670"/>
                  <a:gd name="T9" fmla="*/ 0 h 997"/>
                  <a:gd name="T10" fmla="*/ 22 w 670"/>
                  <a:gd name="T11" fmla="*/ 0 h 997"/>
                  <a:gd name="T12" fmla="*/ 22 w 670"/>
                  <a:gd name="T13" fmla="*/ 0 h 9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70" h="997">
                    <a:moveTo>
                      <a:pt x="22" y="0"/>
                    </a:moveTo>
                    <a:lnTo>
                      <a:pt x="0" y="4"/>
                    </a:lnTo>
                    <a:lnTo>
                      <a:pt x="670" y="997"/>
                    </a:lnTo>
                    <a:lnTo>
                      <a:pt x="670" y="925"/>
                    </a:lnTo>
                    <a:lnTo>
                      <a:pt x="46" y="0"/>
                    </a:lnTo>
                    <a:lnTo>
                      <a:pt x="22"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EAEAEA"/>
                  </a:solidFill>
                  <a:cs typeface="Arial" pitchFamily="34" charset="0"/>
                </a:endParaRPr>
              </a:p>
            </p:txBody>
          </p:sp>
          <p:sp>
            <p:nvSpPr>
              <p:cNvPr id="42" name="Freeform 66"/>
              <p:cNvSpPr>
                <a:spLocks/>
              </p:cNvSpPr>
              <p:nvPr/>
            </p:nvSpPr>
            <p:spPr bwMode="hidden">
              <a:xfrm>
                <a:off x="5412" y="1039"/>
                <a:ext cx="346" cy="487"/>
              </a:xfrm>
              <a:custGeom>
                <a:avLst/>
                <a:gdLst>
                  <a:gd name="T0" fmla="*/ 22 w 346"/>
                  <a:gd name="T1" fmla="*/ 0 h 487"/>
                  <a:gd name="T2" fmla="*/ 0 w 346"/>
                  <a:gd name="T3" fmla="*/ 7 h 487"/>
                  <a:gd name="T4" fmla="*/ 346 w 346"/>
                  <a:gd name="T5" fmla="*/ 487 h 487"/>
                  <a:gd name="T6" fmla="*/ 346 w 346"/>
                  <a:gd name="T7" fmla="*/ 415 h 487"/>
                  <a:gd name="T8" fmla="*/ 46 w 346"/>
                  <a:gd name="T9" fmla="*/ 0 h 487"/>
                  <a:gd name="T10" fmla="*/ 22 w 346"/>
                  <a:gd name="T11" fmla="*/ 0 h 487"/>
                  <a:gd name="T12" fmla="*/ 22 w 346"/>
                  <a:gd name="T13" fmla="*/ 0 h 48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6" h="487">
                    <a:moveTo>
                      <a:pt x="22" y="0"/>
                    </a:moveTo>
                    <a:lnTo>
                      <a:pt x="0" y="7"/>
                    </a:lnTo>
                    <a:lnTo>
                      <a:pt x="346" y="487"/>
                    </a:lnTo>
                    <a:lnTo>
                      <a:pt x="346" y="415"/>
                    </a:lnTo>
                    <a:lnTo>
                      <a:pt x="46" y="0"/>
                    </a:lnTo>
                    <a:lnTo>
                      <a:pt x="22"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EAEAEA"/>
                  </a:solidFill>
                  <a:cs typeface="Arial" pitchFamily="34" charset="0"/>
                </a:endParaRPr>
              </a:p>
            </p:txBody>
          </p:sp>
        </p:grpSp>
      </p:grpSp>
      <p:sp>
        <p:nvSpPr>
          <p:cNvPr id="429123" name="Rectangle 67"/>
          <p:cNvSpPr>
            <a:spLocks noGrp="1" noChangeArrowheads="1"/>
          </p:cNvSpPr>
          <p:nvPr>
            <p:ph type="ctrTitle" sz="quarter"/>
          </p:nvPr>
        </p:nvSpPr>
        <p:spPr>
          <a:xfrm>
            <a:off x="455613" y="1920875"/>
            <a:ext cx="8226425" cy="1736725"/>
          </a:xfrm>
        </p:spPr>
        <p:txBody>
          <a:bodyPr anchor="b"/>
          <a:lstStyle>
            <a:lvl1pPr>
              <a:defRPr sz="5400"/>
            </a:lvl1pPr>
          </a:lstStyle>
          <a:p>
            <a:r>
              <a:rPr lang="tr-TR"/>
              <a:t>Click to edit Master title style</a:t>
            </a:r>
          </a:p>
        </p:txBody>
      </p:sp>
      <p:sp>
        <p:nvSpPr>
          <p:cNvPr id="429124" name="Rectangle 68"/>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tr-TR"/>
              <a:t>Click to edit Master subtitle style</a:t>
            </a:r>
          </a:p>
        </p:txBody>
      </p:sp>
      <p:sp>
        <p:nvSpPr>
          <p:cNvPr id="69" name="Rectangle 69"/>
          <p:cNvSpPr>
            <a:spLocks noGrp="1" noChangeArrowheads="1"/>
          </p:cNvSpPr>
          <p:nvPr>
            <p:ph type="dt" sz="quarter" idx="10"/>
          </p:nvPr>
        </p:nvSpPr>
        <p:spPr/>
        <p:txBody>
          <a:bodyPr/>
          <a:lstStyle>
            <a:lvl1pPr>
              <a:defRPr>
                <a:cs typeface="Arial" charset="0"/>
              </a:defRPr>
            </a:lvl1pPr>
          </a:lstStyle>
          <a:p>
            <a:pPr>
              <a:defRPr/>
            </a:pPr>
            <a:endParaRPr lang="tr-TR"/>
          </a:p>
        </p:txBody>
      </p:sp>
      <p:sp>
        <p:nvSpPr>
          <p:cNvPr id="70" name="Rectangle 70"/>
          <p:cNvSpPr>
            <a:spLocks noGrp="1" noChangeArrowheads="1"/>
          </p:cNvSpPr>
          <p:nvPr>
            <p:ph type="ftr" sz="quarter" idx="11"/>
          </p:nvPr>
        </p:nvSpPr>
        <p:spPr/>
        <p:txBody>
          <a:bodyPr/>
          <a:lstStyle>
            <a:lvl1pPr>
              <a:defRPr>
                <a:cs typeface="Arial" charset="0"/>
              </a:defRPr>
            </a:lvl1pPr>
          </a:lstStyle>
          <a:p>
            <a:pPr>
              <a:defRPr/>
            </a:pPr>
            <a:endParaRPr lang="tr-TR"/>
          </a:p>
        </p:txBody>
      </p:sp>
      <p:sp>
        <p:nvSpPr>
          <p:cNvPr id="71" name="Rectangle 71"/>
          <p:cNvSpPr>
            <a:spLocks noGrp="1" noChangeArrowheads="1"/>
          </p:cNvSpPr>
          <p:nvPr>
            <p:ph type="sldNum" sz="quarter" idx="12"/>
          </p:nvPr>
        </p:nvSpPr>
        <p:spPr/>
        <p:txBody>
          <a:bodyPr/>
          <a:lstStyle>
            <a:lvl1pPr>
              <a:defRPr>
                <a:cs typeface="Arial" charset="0"/>
              </a:defRPr>
            </a:lvl1pPr>
          </a:lstStyle>
          <a:p>
            <a:pPr>
              <a:defRPr/>
            </a:pPr>
            <a:fld id="{F4D4B03E-5E87-4177-81D0-8AE0135D774D}" type="slidenum">
              <a:rPr lang="tr-TR"/>
              <a:pPr>
                <a:defRPr/>
              </a:pPr>
              <a:t>‹#›</a:t>
            </a:fld>
            <a:endParaRPr lang="tr-TR"/>
          </a:p>
        </p:txBody>
      </p:sp>
    </p:spTree>
    <p:extLst>
      <p:ext uri="{BB962C8B-B14F-4D97-AF65-F5344CB8AC3E}">
        <p14:creationId xmlns="" xmlns:p14="http://schemas.microsoft.com/office/powerpoint/2010/main" val="142443437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Rectangle 68"/>
          <p:cNvSpPr>
            <a:spLocks noGrp="1" noChangeArrowheads="1"/>
          </p:cNvSpPr>
          <p:nvPr>
            <p:ph type="dt" sz="half" idx="10"/>
          </p:nvPr>
        </p:nvSpPr>
        <p:spPr/>
        <p:txBody>
          <a:bodyPr/>
          <a:lstStyle>
            <a:lvl1pPr>
              <a:defRPr>
                <a:cs typeface="Arial" charset="0"/>
              </a:defRPr>
            </a:lvl1pPr>
          </a:lstStyle>
          <a:p>
            <a:pPr>
              <a:defRPr/>
            </a:pPr>
            <a:endParaRPr lang="tr-TR"/>
          </a:p>
        </p:txBody>
      </p:sp>
      <p:sp>
        <p:nvSpPr>
          <p:cNvPr id="5" name="Rectangle 69"/>
          <p:cNvSpPr>
            <a:spLocks noGrp="1" noChangeArrowheads="1"/>
          </p:cNvSpPr>
          <p:nvPr>
            <p:ph type="ftr" sz="quarter" idx="11"/>
          </p:nvPr>
        </p:nvSpPr>
        <p:spPr/>
        <p:txBody>
          <a:bodyPr/>
          <a:lstStyle>
            <a:lvl1pPr>
              <a:defRPr>
                <a:cs typeface="Arial" charset="0"/>
              </a:defRPr>
            </a:lvl1pPr>
          </a:lstStyle>
          <a:p>
            <a:pPr>
              <a:defRPr/>
            </a:pPr>
            <a:endParaRPr lang="tr-TR"/>
          </a:p>
        </p:txBody>
      </p:sp>
      <p:sp>
        <p:nvSpPr>
          <p:cNvPr id="6" name="Rectangle 70"/>
          <p:cNvSpPr>
            <a:spLocks noGrp="1" noChangeArrowheads="1"/>
          </p:cNvSpPr>
          <p:nvPr>
            <p:ph type="sldNum" sz="quarter" idx="12"/>
          </p:nvPr>
        </p:nvSpPr>
        <p:spPr/>
        <p:txBody>
          <a:bodyPr/>
          <a:lstStyle>
            <a:lvl1pPr>
              <a:defRPr>
                <a:cs typeface="Arial" charset="0"/>
              </a:defRPr>
            </a:lvl1pPr>
          </a:lstStyle>
          <a:p>
            <a:pPr>
              <a:defRPr/>
            </a:pPr>
            <a:fld id="{DD685139-8135-44C8-BC8E-E1F9016530B7}" type="slidenum">
              <a:rPr lang="tr-TR"/>
              <a:pPr>
                <a:defRPr/>
              </a:pPr>
              <a:t>‹#›</a:t>
            </a:fld>
            <a:endParaRPr lang="tr-TR"/>
          </a:p>
        </p:txBody>
      </p:sp>
    </p:spTree>
    <p:extLst>
      <p:ext uri="{BB962C8B-B14F-4D97-AF65-F5344CB8AC3E}">
        <p14:creationId xmlns="" xmlns:p14="http://schemas.microsoft.com/office/powerpoint/2010/main" val="87755543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1 Başlık"/>
          <p:cNvSpPr>
            <a:spLocks noGrp="1"/>
          </p:cNvSpPr>
          <p:nvPr>
            <p:ph type="title"/>
          </p:nvPr>
        </p:nvSpPr>
        <p:spPr>
          <a:xfrm>
            <a:off x="722313" y="4406900"/>
            <a:ext cx="7772400" cy="1362075"/>
          </a:xfrm>
        </p:spPr>
        <p:txBody>
          <a:bodyPr anchor="t"/>
          <a:lstStyle>
            <a:lvl1pPr algn="l">
              <a:defRPr sz="4000" b="1" cap="all"/>
            </a:lvl1pPr>
          </a:lstStyle>
          <a:p>
            <a:r>
              <a:rPr lang="tr-TR" smtClean="0"/>
              <a:t>Asıl başlık stili için tıklatın</a:t>
            </a:r>
            <a:endParaRPr lang="tr-TR"/>
          </a:p>
        </p:txBody>
      </p:sp>
      <p:sp>
        <p:nvSpPr>
          <p:cNvPr id="3" name="2 Metin Yer Tutucusu"/>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tr-TR" smtClean="0"/>
              <a:t>Asıl metin stillerini düzenlemek için tıklatın</a:t>
            </a:r>
          </a:p>
        </p:txBody>
      </p:sp>
      <p:sp>
        <p:nvSpPr>
          <p:cNvPr id="4" name="Rectangle 68"/>
          <p:cNvSpPr>
            <a:spLocks noGrp="1" noChangeArrowheads="1"/>
          </p:cNvSpPr>
          <p:nvPr>
            <p:ph type="dt" sz="half" idx="10"/>
          </p:nvPr>
        </p:nvSpPr>
        <p:spPr/>
        <p:txBody>
          <a:bodyPr/>
          <a:lstStyle>
            <a:lvl1pPr>
              <a:defRPr>
                <a:cs typeface="Arial" charset="0"/>
              </a:defRPr>
            </a:lvl1pPr>
          </a:lstStyle>
          <a:p>
            <a:pPr>
              <a:defRPr/>
            </a:pPr>
            <a:endParaRPr lang="tr-TR"/>
          </a:p>
        </p:txBody>
      </p:sp>
      <p:sp>
        <p:nvSpPr>
          <p:cNvPr id="5" name="Rectangle 69"/>
          <p:cNvSpPr>
            <a:spLocks noGrp="1" noChangeArrowheads="1"/>
          </p:cNvSpPr>
          <p:nvPr>
            <p:ph type="ftr" sz="quarter" idx="11"/>
          </p:nvPr>
        </p:nvSpPr>
        <p:spPr/>
        <p:txBody>
          <a:bodyPr/>
          <a:lstStyle>
            <a:lvl1pPr>
              <a:defRPr>
                <a:cs typeface="Arial" charset="0"/>
              </a:defRPr>
            </a:lvl1pPr>
          </a:lstStyle>
          <a:p>
            <a:pPr>
              <a:defRPr/>
            </a:pPr>
            <a:endParaRPr lang="tr-TR"/>
          </a:p>
        </p:txBody>
      </p:sp>
      <p:sp>
        <p:nvSpPr>
          <p:cNvPr id="6" name="Rectangle 70"/>
          <p:cNvSpPr>
            <a:spLocks noGrp="1" noChangeArrowheads="1"/>
          </p:cNvSpPr>
          <p:nvPr>
            <p:ph type="sldNum" sz="quarter" idx="12"/>
          </p:nvPr>
        </p:nvSpPr>
        <p:spPr/>
        <p:txBody>
          <a:bodyPr/>
          <a:lstStyle>
            <a:lvl1pPr>
              <a:defRPr>
                <a:cs typeface="Arial" charset="0"/>
              </a:defRPr>
            </a:lvl1pPr>
          </a:lstStyle>
          <a:p>
            <a:pPr>
              <a:defRPr/>
            </a:pPr>
            <a:fld id="{1A5D6DBC-59B0-4B5C-94FF-325EAA541ECE}" type="slidenum">
              <a:rPr lang="tr-TR"/>
              <a:pPr>
                <a:defRPr/>
              </a:pPr>
              <a:t>‹#›</a:t>
            </a:fld>
            <a:endParaRPr lang="tr-TR"/>
          </a:p>
        </p:txBody>
      </p:sp>
    </p:spTree>
    <p:extLst>
      <p:ext uri="{BB962C8B-B14F-4D97-AF65-F5344CB8AC3E}">
        <p14:creationId xmlns="" xmlns:p14="http://schemas.microsoft.com/office/powerpoint/2010/main" val="14443397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7"/>
            <a:ext cx="2057400" cy="5238339"/>
          </a:xfrm>
          <a:effectLst/>
        </p:spPr>
        <p:txBody>
          <a:bodyPr vert="eaVert"/>
          <a:lstStyle>
            <a:lvl1pPr algn="l">
              <a:defRPr/>
            </a:lvl1pPr>
          </a:lstStyle>
          <a:p>
            <a:r>
              <a:rPr lang="tr-TR" smtClean="0"/>
              <a:t>Asıl başlık stili için tıklatın</a:t>
            </a:r>
            <a:endParaRPr lang="en-US"/>
          </a:p>
        </p:txBody>
      </p:sp>
      <p:sp>
        <p:nvSpPr>
          <p:cNvPr id="3" name="Vertical Text Placeholder 2"/>
          <p:cNvSpPr>
            <a:spLocks noGrp="1"/>
          </p:cNvSpPr>
          <p:nvPr>
            <p:ph type="body" orient="vert" idx="1"/>
          </p:nvPr>
        </p:nvSpPr>
        <p:spPr>
          <a:xfrm>
            <a:off x="3324113" y="731519"/>
            <a:ext cx="4829287" cy="4894729"/>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p>
            <a:fld id="{A23720DD-5B6D-40BF-8493-A6B52D484E6B}" type="datetimeFigureOut">
              <a:rPr lang="tr-TR" smtClean="0"/>
              <a:pPr/>
              <a:t>30.12.2022</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302176B-0E47-46AC-8F43-DAB4B8A37D06}" type="slidenum">
              <a:rPr lang="tr-TR" smtClean="0"/>
              <a:pPr/>
              <a:t>‹#›</a:t>
            </a:fld>
            <a:endParaRPr lang="tr-TR"/>
          </a:p>
        </p:txBody>
      </p:sp>
    </p:spTree>
  </p:cSld>
  <p:clrMapOvr>
    <a:masterClrMapping/>
  </p:clrMapOvr>
  <p:timing>
    <p:tnLst>
      <p:par>
        <p:cTn id="1" dur="indefinite" restart="never" nodeType="tmRoot"/>
      </p:par>
    </p:tnLst>
  </p:timing>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sz="half" idx="1"/>
          </p:nvPr>
        </p:nvSpPr>
        <p:spPr>
          <a:xfrm>
            <a:off x="455613" y="1598613"/>
            <a:ext cx="4037012"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İçerik Yer Tutucusu"/>
          <p:cNvSpPr>
            <a:spLocks noGrp="1"/>
          </p:cNvSpPr>
          <p:nvPr>
            <p:ph sz="half" idx="2"/>
          </p:nvPr>
        </p:nvSpPr>
        <p:spPr>
          <a:xfrm>
            <a:off x="4645025" y="1598613"/>
            <a:ext cx="4037013"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Rectangle 68"/>
          <p:cNvSpPr>
            <a:spLocks noGrp="1" noChangeArrowheads="1"/>
          </p:cNvSpPr>
          <p:nvPr>
            <p:ph type="dt" sz="half" idx="10"/>
          </p:nvPr>
        </p:nvSpPr>
        <p:spPr/>
        <p:txBody>
          <a:bodyPr/>
          <a:lstStyle>
            <a:lvl1pPr>
              <a:defRPr>
                <a:cs typeface="Arial" charset="0"/>
              </a:defRPr>
            </a:lvl1pPr>
          </a:lstStyle>
          <a:p>
            <a:pPr>
              <a:defRPr/>
            </a:pPr>
            <a:endParaRPr lang="tr-TR"/>
          </a:p>
        </p:txBody>
      </p:sp>
      <p:sp>
        <p:nvSpPr>
          <p:cNvPr id="6" name="Rectangle 69"/>
          <p:cNvSpPr>
            <a:spLocks noGrp="1" noChangeArrowheads="1"/>
          </p:cNvSpPr>
          <p:nvPr>
            <p:ph type="ftr" sz="quarter" idx="11"/>
          </p:nvPr>
        </p:nvSpPr>
        <p:spPr/>
        <p:txBody>
          <a:bodyPr/>
          <a:lstStyle>
            <a:lvl1pPr>
              <a:defRPr>
                <a:cs typeface="Arial" charset="0"/>
              </a:defRPr>
            </a:lvl1pPr>
          </a:lstStyle>
          <a:p>
            <a:pPr>
              <a:defRPr/>
            </a:pPr>
            <a:endParaRPr lang="tr-TR"/>
          </a:p>
        </p:txBody>
      </p:sp>
      <p:sp>
        <p:nvSpPr>
          <p:cNvPr id="7" name="Rectangle 70"/>
          <p:cNvSpPr>
            <a:spLocks noGrp="1" noChangeArrowheads="1"/>
          </p:cNvSpPr>
          <p:nvPr>
            <p:ph type="sldNum" sz="quarter" idx="12"/>
          </p:nvPr>
        </p:nvSpPr>
        <p:spPr/>
        <p:txBody>
          <a:bodyPr/>
          <a:lstStyle>
            <a:lvl1pPr>
              <a:defRPr>
                <a:cs typeface="Arial" charset="0"/>
              </a:defRPr>
            </a:lvl1pPr>
          </a:lstStyle>
          <a:p>
            <a:pPr>
              <a:defRPr/>
            </a:pPr>
            <a:fld id="{33F42A69-20E3-4AA8-A170-B667237A9524}" type="slidenum">
              <a:rPr lang="tr-TR"/>
              <a:pPr>
                <a:defRPr/>
              </a:pPr>
              <a:t>‹#›</a:t>
            </a:fld>
            <a:endParaRPr lang="tr-TR"/>
          </a:p>
        </p:txBody>
      </p:sp>
    </p:spTree>
    <p:extLst>
      <p:ext uri="{BB962C8B-B14F-4D97-AF65-F5344CB8AC3E}">
        <p14:creationId xmlns="" xmlns:p14="http://schemas.microsoft.com/office/powerpoint/2010/main" val="426066095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74638"/>
            <a:ext cx="8229600" cy="1143000"/>
          </a:xfrm>
        </p:spPr>
        <p:txBody>
          <a:bodyPr/>
          <a:lstStyle>
            <a:lvl1pPr>
              <a:defRPr/>
            </a:lvl1pPr>
          </a:lstStyle>
          <a:p>
            <a:r>
              <a:rPr lang="tr-TR" smtClean="0"/>
              <a:t>Asıl başlık stili için tıklatın</a:t>
            </a:r>
            <a:endParaRPr lang="tr-TR"/>
          </a:p>
        </p:txBody>
      </p:sp>
      <p:sp>
        <p:nvSpPr>
          <p:cNvPr id="3" name="2 Metin Yer Tutucusu"/>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3 İçerik Yer Tutucusu"/>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Metin Yer Tutucusu"/>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5 İçerik Yer Tutucusu"/>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Rectangle 68"/>
          <p:cNvSpPr>
            <a:spLocks noGrp="1" noChangeArrowheads="1"/>
          </p:cNvSpPr>
          <p:nvPr>
            <p:ph type="dt" sz="half" idx="10"/>
          </p:nvPr>
        </p:nvSpPr>
        <p:spPr/>
        <p:txBody>
          <a:bodyPr/>
          <a:lstStyle>
            <a:lvl1pPr>
              <a:defRPr>
                <a:cs typeface="Arial" charset="0"/>
              </a:defRPr>
            </a:lvl1pPr>
          </a:lstStyle>
          <a:p>
            <a:pPr>
              <a:defRPr/>
            </a:pPr>
            <a:endParaRPr lang="tr-TR"/>
          </a:p>
        </p:txBody>
      </p:sp>
      <p:sp>
        <p:nvSpPr>
          <p:cNvPr id="8" name="Rectangle 69"/>
          <p:cNvSpPr>
            <a:spLocks noGrp="1" noChangeArrowheads="1"/>
          </p:cNvSpPr>
          <p:nvPr>
            <p:ph type="ftr" sz="quarter" idx="11"/>
          </p:nvPr>
        </p:nvSpPr>
        <p:spPr/>
        <p:txBody>
          <a:bodyPr/>
          <a:lstStyle>
            <a:lvl1pPr>
              <a:defRPr>
                <a:cs typeface="Arial" charset="0"/>
              </a:defRPr>
            </a:lvl1pPr>
          </a:lstStyle>
          <a:p>
            <a:pPr>
              <a:defRPr/>
            </a:pPr>
            <a:endParaRPr lang="tr-TR"/>
          </a:p>
        </p:txBody>
      </p:sp>
      <p:sp>
        <p:nvSpPr>
          <p:cNvPr id="9" name="Rectangle 70"/>
          <p:cNvSpPr>
            <a:spLocks noGrp="1" noChangeArrowheads="1"/>
          </p:cNvSpPr>
          <p:nvPr>
            <p:ph type="sldNum" sz="quarter" idx="12"/>
          </p:nvPr>
        </p:nvSpPr>
        <p:spPr/>
        <p:txBody>
          <a:bodyPr/>
          <a:lstStyle>
            <a:lvl1pPr>
              <a:defRPr>
                <a:cs typeface="Arial" charset="0"/>
              </a:defRPr>
            </a:lvl1pPr>
          </a:lstStyle>
          <a:p>
            <a:pPr>
              <a:defRPr/>
            </a:pPr>
            <a:fld id="{3D15CB26-AF1C-4106-9AEA-8E2B715FE0BD}" type="slidenum">
              <a:rPr lang="tr-TR"/>
              <a:pPr>
                <a:defRPr/>
              </a:pPr>
              <a:t>‹#›</a:t>
            </a:fld>
            <a:endParaRPr lang="tr-TR"/>
          </a:p>
        </p:txBody>
      </p:sp>
    </p:spTree>
    <p:extLst>
      <p:ext uri="{BB962C8B-B14F-4D97-AF65-F5344CB8AC3E}">
        <p14:creationId xmlns="" xmlns:p14="http://schemas.microsoft.com/office/powerpoint/2010/main" val="59767645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Rectangle 68"/>
          <p:cNvSpPr>
            <a:spLocks noGrp="1" noChangeArrowheads="1"/>
          </p:cNvSpPr>
          <p:nvPr>
            <p:ph type="dt" sz="half" idx="10"/>
          </p:nvPr>
        </p:nvSpPr>
        <p:spPr/>
        <p:txBody>
          <a:bodyPr/>
          <a:lstStyle>
            <a:lvl1pPr>
              <a:defRPr>
                <a:cs typeface="Arial" charset="0"/>
              </a:defRPr>
            </a:lvl1pPr>
          </a:lstStyle>
          <a:p>
            <a:pPr>
              <a:defRPr/>
            </a:pPr>
            <a:endParaRPr lang="tr-TR"/>
          </a:p>
        </p:txBody>
      </p:sp>
      <p:sp>
        <p:nvSpPr>
          <p:cNvPr id="4" name="Rectangle 69"/>
          <p:cNvSpPr>
            <a:spLocks noGrp="1" noChangeArrowheads="1"/>
          </p:cNvSpPr>
          <p:nvPr>
            <p:ph type="ftr" sz="quarter" idx="11"/>
          </p:nvPr>
        </p:nvSpPr>
        <p:spPr/>
        <p:txBody>
          <a:bodyPr/>
          <a:lstStyle>
            <a:lvl1pPr>
              <a:defRPr>
                <a:cs typeface="Arial" charset="0"/>
              </a:defRPr>
            </a:lvl1pPr>
          </a:lstStyle>
          <a:p>
            <a:pPr>
              <a:defRPr/>
            </a:pPr>
            <a:endParaRPr lang="tr-TR"/>
          </a:p>
        </p:txBody>
      </p:sp>
      <p:sp>
        <p:nvSpPr>
          <p:cNvPr id="5" name="Rectangle 70"/>
          <p:cNvSpPr>
            <a:spLocks noGrp="1" noChangeArrowheads="1"/>
          </p:cNvSpPr>
          <p:nvPr>
            <p:ph type="sldNum" sz="quarter" idx="12"/>
          </p:nvPr>
        </p:nvSpPr>
        <p:spPr/>
        <p:txBody>
          <a:bodyPr/>
          <a:lstStyle>
            <a:lvl1pPr>
              <a:defRPr>
                <a:cs typeface="Arial" charset="0"/>
              </a:defRPr>
            </a:lvl1pPr>
          </a:lstStyle>
          <a:p>
            <a:pPr>
              <a:defRPr/>
            </a:pPr>
            <a:fld id="{CB6373EB-4AFF-4277-82A7-04AB90DCFA48}" type="slidenum">
              <a:rPr lang="tr-TR"/>
              <a:pPr>
                <a:defRPr/>
              </a:pPr>
              <a:t>‹#›</a:t>
            </a:fld>
            <a:endParaRPr lang="tr-TR"/>
          </a:p>
        </p:txBody>
      </p:sp>
    </p:spTree>
    <p:extLst>
      <p:ext uri="{BB962C8B-B14F-4D97-AF65-F5344CB8AC3E}">
        <p14:creationId xmlns="" xmlns:p14="http://schemas.microsoft.com/office/powerpoint/2010/main" val="306899234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Rectangle 68"/>
          <p:cNvSpPr>
            <a:spLocks noGrp="1" noChangeArrowheads="1"/>
          </p:cNvSpPr>
          <p:nvPr>
            <p:ph type="dt" sz="half" idx="10"/>
          </p:nvPr>
        </p:nvSpPr>
        <p:spPr/>
        <p:txBody>
          <a:bodyPr/>
          <a:lstStyle>
            <a:lvl1pPr>
              <a:defRPr>
                <a:cs typeface="Arial" charset="0"/>
              </a:defRPr>
            </a:lvl1pPr>
          </a:lstStyle>
          <a:p>
            <a:pPr>
              <a:defRPr/>
            </a:pPr>
            <a:endParaRPr lang="tr-TR"/>
          </a:p>
        </p:txBody>
      </p:sp>
      <p:sp>
        <p:nvSpPr>
          <p:cNvPr id="3" name="Rectangle 69"/>
          <p:cNvSpPr>
            <a:spLocks noGrp="1" noChangeArrowheads="1"/>
          </p:cNvSpPr>
          <p:nvPr>
            <p:ph type="ftr" sz="quarter" idx="11"/>
          </p:nvPr>
        </p:nvSpPr>
        <p:spPr/>
        <p:txBody>
          <a:bodyPr/>
          <a:lstStyle>
            <a:lvl1pPr>
              <a:defRPr>
                <a:cs typeface="Arial" charset="0"/>
              </a:defRPr>
            </a:lvl1pPr>
          </a:lstStyle>
          <a:p>
            <a:pPr>
              <a:defRPr/>
            </a:pPr>
            <a:endParaRPr lang="tr-TR"/>
          </a:p>
        </p:txBody>
      </p:sp>
      <p:sp>
        <p:nvSpPr>
          <p:cNvPr id="4" name="Rectangle 70"/>
          <p:cNvSpPr>
            <a:spLocks noGrp="1" noChangeArrowheads="1"/>
          </p:cNvSpPr>
          <p:nvPr>
            <p:ph type="sldNum" sz="quarter" idx="12"/>
          </p:nvPr>
        </p:nvSpPr>
        <p:spPr/>
        <p:txBody>
          <a:bodyPr/>
          <a:lstStyle>
            <a:lvl1pPr>
              <a:defRPr>
                <a:cs typeface="Arial" charset="0"/>
              </a:defRPr>
            </a:lvl1pPr>
          </a:lstStyle>
          <a:p>
            <a:pPr>
              <a:defRPr/>
            </a:pPr>
            <a:fld id="{2A040E8E-0FE1-4BF1-937B-59BB25B8104F}" type="slidenum">
              <a:rPr lang="tr-TR"/>
              <a:pPr>
                <a:defRPr/>
              </a:pPr>
              <a:t>‹#›</a:t>
            </a:fld>
            <a:endParaRPr lang="tr-TR"/>
          </a:p>
        </p:txBody>
      </p:sp>
    </p:spTree>
    <p:extLst>
      <p:ext uri="{BB962C8B-B14F-4D97-AF65-F5344CB8AC3E}">
        <p14:creationId xmlns="" xmlns:p14="http://schemas.microsoft.com/office/powerpoint/2010/main" val="395285753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73050"/>
            <a:ext cx="3008313" cy="1162050"/>
          </a:xfrm>
        </p:spPr>
        <p:txBody>
          <a:bodyPr anchor="b"/>
          <a:lstStyle>
            <a:lvl1pPr algn="l">
              <a:defRPr sz="2000" b="1"/>
            </a:lvl1pPr>
          </a:lstStyle>
          <a:p>
            <a:r>
              <a:rPr lang="tr-TR" smtClean="0"/>
              <a:t>Asıl başlık stili için tıklatın</a:t>
            </a:r>
            <a:endParaRPr lang="tr-TR"/>
          </a:p>
        </p:txBody>
      </p:sp>
      <p:sp>
        <p:nvSpPr>
          <p:cNvPr id="3" name="2 İçerik Yer Tutucusu"/>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Metin Yer Tutucusu"/>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Rectangle 68"/>
          <p:cNvSpPr>
            <a:spLocks noGrp="1" noChangeArrowheads="1"/>
          </p:cNvSpPr>
          <p:nvPr>
            <p:ph type="dt" sz="half" idx="10"/>
          </p:nvPr>
        </p:nvSpPr>
        <p:spPr/>
        <p:txBody>
          <a:bodyPr/>
          <a:lstStyle>
            <a:lvl1pPr>
              <a:defRPr>
                <a:cs typeface="Arial" charset="0"/>
              </a:defRPr>
            </a:lvl1pPr>
          </a:lstStyle>
          <a:p>
            <a:pPr>
              <a:defRPr/>
            </a:pPr>
            <a:endParaRPr lang="tr-TR"/>
          </a:p>
        </p:txBody>
      </p:sp>
      <p:sp>
        <p:nvSpPr>
          <p:cNvPr id="6" name="Rectangle 69"/>
          <p:cNvSpPr>
            <a:spLocks noGrp="1" noChangeArrowheads="1"/>
          </p:cNvSpPr>
          <p:nvPr>
            <p:ph type="ftr" sz="quarter" idx="11"/>
          </p:nvPr>
        </p:nvSpPr>
        <p:spPr/>
        <p:txBody>
          <a:bodyPr/>
          <a:lstStyle>
            <a:lvl1pPr>
              <a:defRPr>
                <a:cs typeface="Arial" charset="0"/>
              </a:defRPr>
            </a:lvl1pPr>
          </a:lstStyle>
          <a:p>
            <a:pPr>
              <a:defRPr/>
            </a:pPr>
            <a:endParaRPr lang="tr-TR"/>
          </a:p>
        </p:txBody>
      </p:sp>
      <p:sp>
        <p:nvSpPr>
          <p:cNvPr id="7" name="Rectangle 70"/>
          <p:cNvSpPr>
            <a:spLocks noGrp="1" noChangeArrowheads="1"/>
          </p:cNvSpPr>
          <p:nvPr>
            <p:ph type="sldNum" sz="quarter" idx="12"/>
          </p:nvPr>
        </p:nvSpPr>
        <p:spPr/>
        <p:txBody>
          <a:bodyPr/>
          <a:lstStyle>
            <a:lvl1pPr>
              <a:defRPr>
                <a:cs typeface="Arial" charset="0"/>
              </a:defRPr>
            </a:lvl1pPr>
          </a:lstStyle>
          <a:p>
            <a:pPr>
              <a:defRPr/>
            </a:pPr>
            <a:fld id="{F684A4CB-C423-4C0C-9EB8-304106A04526}" type="slidenum">
              <a:rPr lang="tr-TR"/>
              <a:pPr>
                <a:defRPr/>
              </a:pPr>
              <a:t>‹#›</a:t>
            </a:fld>
            <a:endParaRPr lang="tr-TR"/>
          </a:p>
        </p:txBody>
      </p:sp>
    </p:spTree>
    <p:extLst>
      <p:ext uri="{BB962C8B-B14F-4D97-AF65-F5344CB8AC3E}">
        <p14:creationId xmlns="" xmlns:p14="http://schemas.microsoft.com/office/powerpoint/2010/main" val="171297284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1 Başlık"/>
          <p:cNvSpPr>
            <a:spLocks noGrp="1"/>
          </p:cNvSpPr>
          <p:nvPr>
            <p:ph type="title"/>
          </p:nvPr>
        </p:nvSpPr>
        <p:spPr>
          <a:xfrm>
            <a:off x="1792288" y="4800600"/>
            <a:ext cx="5486400" cy="566738"/>
          </a:xfrm>
        </p:spPr>
        <p:txBody>
          <a:bodyPr anchor="b"/>
          <a:lstStyle>
            <a:lvl1pPr algn="l">
              <a:defRPr sz="2000" b="1"/>
            </a:lvl1pPr>
          </a:lstStyle>
          <a:p>
            <a:r>
              <a:rPr lang="tr-TR" smtClean="0"/>
              <a:t>Asıl başlık stili için tıklatın</a:t>
            </a:r>
            <a:endParaRPr lang="tr-TR"/>
          </a:p>
        </p:txBody>
      </p:sp>
      <p:sp>
        <p:nvSpPr>
          <p:cNvPr id="3" name="2 Resim Yer Tutucusu"/>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tr-TR" noProof="0" smtClean="0"/>
          </a:p>
        </p:txBody>
      </p:sp>
      <p:sp>
        <p:nvSpPr>
          <p:cNvPr id="4" name="3 Metin Yer Tutucusu"/>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Rectangle 68"/>
          <p:cNvSpPr>
            <a:spLocks noGrp="1" noChangeArrowheads="1"/>
          </p:cNvSpPr>
          <p:nvPr>
            <p:ph type="dt" sz="half" idx="10"/>
          </p:nvPr>
        </p:nvSpPr>
        <p:spPr/>
        <p:txBody>
          <a:bodyPr/>
          <a:lstStyle>
            <a:lvl1pPr>
              <a:defRPr>
                <a:cs typeface="Arial" charset="0"/>
              </a:defRPr>
            </a:lvl1pPr>
          </a:lstStyle>
          <a:p>
            <a:pPr>
              <a:defRPr/>
            </a:pPr>
            <a:endParaRPr lang="tr-TR"/>
          </a:p>
        </p:txBody>
      </p:sp>
      <p:sp>
        <p:nvSpPr>
          <p:cNvPr id="6" name="Rectangle 69"/>
          <p:cNvSpPr>
            <a:spLocks noGrp="1" noChangeArrowheads="1"/>
          </p:cNvSpPr>
          <p:nvPr>
            <p:ph type="ftr" sz="quarter" idx="11"/>
          </p:nvPr>
        </p:nvSpPr>
        <p:spPr/>
        <p:txBody>
          <a:bodyPr/>
          <a:lstStyle>
            <a:lvl1pPr>
              <a:defRPr>
                <a:cs typeface="Arial" charset="0"/>
              </a:defRPr>
            </a:lvl1pPr>
          </a:lstStyle>
          <a:p>
            <a:pPr>
              <a:defRPr/>
            </a:pPr>
            <a:endParaRPr lang="tr-TR"/>
          </a:p>
        </p:txBody>
      </p:sp>
      <p:sp>
        <p:nvSpPr>
          <p:cNvPr id="7" name="Rectangle 70"/>
          <p:cNvSpPr>
            <a:spLocks noGrp="1" noChangeArrowheads="1"/>
          </p:cNvSpPr>
          <p:nvPr>
            <p:ph type="sldNum" sz="quarter" idx="12"/>
          </p:nvPr>
        </p:nvSpPr>
        <p:spPr/>
        <p:txBody>
          <a:bodyPr/>
          <a:lstStyle>
            <a:lvl1pPr>
              <a:defRPr>
                <a:cs typeface="Arial" charset="0"/>
              </a:defRPr>
            </a:lvl1pPr>
          </a:lstStyle>
          <a:p>
            <a:pPr>
              <a:defRPr/>
            </a:pPr>
            <a:fld id="{63C0708F-8DAB-49F4-9CEB-3D8724D44568}" type="slidenum">
              <a:rPr lang="tr-TR"/>
              <a:pPr>
                <a:defRPr/>
              </a:pPr>
              <a:t>‹#›</a:t>
            </a:fld>
            <a:endParaRPr lang="tr-TR"/>
          </a:p>
        </p:txBody>
      </p:sp>
    </p:spTree>
    <p:extLst>
      <p:ext uri="{BB962C8B-B14F-4D97-AF65-F5344CB8AC3E}">
        <p14:creationId xmlns="" xmlns:p14="http://schemas.microsoft.com/office/powerpoint/2010/main" val="253701326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Dikey Metin Yer Tutucusu"/>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Rectangle 68"/>
          <p:cNvSpPr>
            <a:spLocks noGrp="1" noChangeArrowheads="1"/>
          </p:cNvSpPr>
          <p:nvPr>
            <p:ph type="dt" sz="half" idx="10"/>
          </p:nvPr>
        </p:nvSpPr>
        <p:spPr/>
        <p:txBody>
          <a:bodyPr/>
          <a:lstStyle>
            <a:lvl1pPr>
              <a:defRPr>
                <a:cs typeface="Arial" charset="0"/>
              </a:defRPr>
            </a:lvl1pPr>
          </a:lstStyle>
          <a:p>
            <a:pPr>
              <a:defRPr/>
            </a:pPr>
            <a:endParaRPr lang="tr-TR"/>
          </a:p>
        </p:txBody>
      </p:sp>
      <p:sp>
        <p:nvSpPr>
          <p:cNvPr id="5" name="Rectangle 69"/>
          <p:cNvSpPr>
            <a:spLocks noGrp="1" noChangeArrowheads="1"/>
          </p:cNvSpPr>
          <p:nvPr>
            <p:ph type="ftr" sz="quarter" idx="11"/>
          </p:nvPr>
        </p:nvSpPr>
        <p:spPr/>
        <p:txBody>
          <a:bodyPr/>
          <a:lstStyle>
            <a:lvl1pPr>
              <a:defRPr>
                <a:cs typeface="Arial" charset="0"/>
              </a:defRPr>
            </a:lvl1pPr>
          </a:lstStyle>
          <a:p>
            <a:pPr>
              <a:defRPr/>
            </a:pPr>
            <a:endParaRPr lang="tr-TR"/>
          </a:p>
        </p:txBody>
      </p:sp>
      <p:sp>
        <p:nvSpPr>
          <p:cNvPr id="6" name="Rectangle 70"/>
          <p:cNvSpPr>
            <a:spLocks noGrp="1" noChangeArrowheads="1"/>
          </p:cNvSpPr>
          <p:nvPr>
            <p:ph type="sldNum" sz="quarter" idx="12"/>
          </p:nvPr>
        </p:nvSpPr>
        <p:spPr/>
        <p:txBody>
          <a:bodyPr/>
          <a:lstStyle>
            <a:lvl1pPr>
              <a:defRPr>
                <a:cs typeface="Arial" charset="0"/>
              </a:defRPr>
            </a:lvl1pPr>
          </a:lstStyle>
          <a:p>
            <a:pPr>
              <a:defRPr/>
            </a:pPr>
            <a:fld id="{51409E75-608C-4D52-A78A-E801F063D710}" type="slidenum">
              <a:rPr lang="tr-TR"/>
              <a:pPr>
                <a:defRPr/>
              </a:pPr>
              <a:t>‹#›</a:t>
            </a:fld>
            <a:endParaRPr lang="tr-TR"/>
          </a:p>
        </p:txBody>
      </p:sp>
    </p:spTree>
    <p:extLst>
      <p:ext uri="{BB962C8B-B14F-4D97-AF65-F5344CB8AC3E}">
        <p14:creationId xmlns="" xmlns:p14="http://schemas.microsoft.com/office/powerpoint/2010/main" val="27393327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6626225" y="273050"/>
            <a:ext cx="2055813" cy="5822950"/>
          </a:xfrm>
        </p:spPr>
        <p:txBody>
          <a:bodyPr vert="eaVert"/>
          <a:lstStyle/>
          <a:p>
            <a:r>
              <a:rPr lang="tr-TR" smtClean="0"/>
              <a:t>Asıl başlık stili için tıklatın</a:t>
            </a:r>
            <a:endParaRPr lang="tr-TR"/>
          </a:p>
        </p:txBody>
      </p:sp>
      <p:sp>
        <p:nvSpPr>
          <p:cNvPr id="3" name="2 Dikey Metin Yer Tutucusu"/>
          <p:cNvSpPr>
            <a:spLocks noGrp="1"/>
          </p:cNvSpPr>
          <p:nvPr>
            <p:ph type="body" orient="vert" idx="1"/>
          </p:nvPr>
        </p:nvSpPr>
        <p:spPr>
          <a:xfrm>
            <a:off x="455613" y="273050"/>
            <a:ext cx="6018212" cy="5822950"/>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Rectangle 68"/>
          <p:cNvSpPr>
            <a:spLocks noGrp="1" noChangeArrowheads="1"/>
          </p:cNvSpPr>
          <p:nvPr>
            <p:ph type="dt" sz="half" idx="10"/>
          </p:nvPr>
        </p:nvSpPr>
        <p:spPr/>
        <p:txBody>
          <a:bodyPr/>
          <a:lstStyle>
            <a:lvl1pPr>
              <a:defRPr>
                <a:cs typeface="Arial" charset="0"/>
              </a:defRPr>
            </a:lvl1pPr>
          </a:lstStyle>
          <a:p>
            <a:pPr>
              <a:defRPr/>
            </a:pPr>
            <a:endParaRPr lang="tr-TR"/>
          </a:p>
        </p:txBody>
      </p:sp>
      <p:sp>
        <p:nvSpPr>
          <p:cNvPr id="5" name="Rectangle 69"/>
          <p:cNvSpPr>
            <a:spLocks noGrp="1" noChangeArrowheads="1"/>
          </p:cNvSpPr>
          <p:nvPr>
            <p:ph type="ftr" sz="quarter" idx="11"/>
          </p:nvPr>
        </p:nvSpPr>
        <p:spPr/>
        <p:txBody>
          <a:bodyPr/>
          <a:lstStyle>
            <a:lvl1pPr>
              <a:defRPr>
                <a:cs typeface="Arial" charset="0"/>
              </a:defRPr>
            </a:lvl1pPr>
          </a:lstStyle>
          <a:p>
            <a:pPr>
              <a:defRPr/>
            </a:pPr>
            <a:endParaRPr lang="tr-TR"/>
          </a:p>
        </p:txBody>
      </p:sp>
      <p:sp>
        <p:nvSpPr>
          <p:cNvPr id="6" name="Rectangle 70"/>
          <p:cNvSpPr>
            <a:spLocks noGrp="1" noChangeArrowheads="1"/>
          </p:cNvSpPr>
          <p:nvPr>
            <p:ph type="sldNum" sz="quarter" idx="12"/>
          </p:nvPr>
        </p:nvSpPr>
        <p:spPr/>
        <p:txBody>
          <a:bodyPr/>
          <a:lstStyle>
            <a:lvl1pPr>
              <a:defRPr>
                <a:cs typeface="Arial" charset="0"/>
              </a:defRPr>
            </a:lvl1pPr>
          </a:lstStyle>
          <a:p>
            <a:pPr>
              <a:defRPr/>
            </a:pPr>
            <a:fld id="{B4C60A00-A47A-42F8-B44E-0FDF1F67F3FE}" type="slidenum">
              <a:rPr lang="tr-TR"/>
              <a:pPr>
                <a:defRPr/>
              </a:pPr>
              <a:t>‹#›</a:t>
            </a:fld>
            <a:endParaRPr lang="tr-TR"/>
          </a:p>
        </p:txBody>
      </p:sp>
    </p:spTree>
    <p:extLst>
      <p:ext uri="{BB962C8B-B14F-4D97-AF65-F5344CB8AC3E}">
        <p14:creationId xmlns="" xmlns:p14="http://schemas.microsoft.com/office/powerpoint/2010/main" val="207752570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xAndObj" preserve="1">
  <p:cSld name="Başlık, Metin ve İçerik">
    <p:spTree>
      <p:nvGrpSpPr>
        <p:cNvPr id="1" name=""/>
        <p:cNvGrpSpPr/>
        <p:nvPr/>
      </p:nvGrpSpPr>
      <p:grpSpPr>
        <a:xfrm>
          <a:off x="0" y="0"/>
          <a:ext cx="0" cy="0"/>
          <a:chOff x="0" y="0"/>
          <a:chExt cx="0" cy="0"/>
        </a:xfrm>
      </p:grpSpPr>
      <p:sp>
        <p:nvSpPr>
          <p:cNvPr id="2" name="1 Başlık"/>
          <p:cNvSpPr>
            <a:spLocks noGrp="1"/>
          </p:cNvSpPr>
          <p:nvPr>
            <p:ph type="title"/>
          </p:nvPr>
        </p:nvSpPr>
        <p:spPr>
          <a:xfrm>
            <a:off x="455613" y="273050"/>
            <a:ext cx="8226425" cy="1143000"/>
          </a:xfrm>
        </p:spPr>
        <p:txBody>
          <a:bodyPr/>
          <a:lstStyle/>
          <a:p>
            <a:r>
              <a:rPr lang="tr-TR" smtClean="0"/>
              <a:t>Asıl başlık stili için tıklatın</a:t>
            </a:r>
            <a:endParaRPr lang="tr-TR"/>
          </a:p>
        </p:txBody>
      </p:sp>
      <p:sp>
        <p:nvSpPr>
          <p:cNvPr id="3" name="2 Metin Yer Tutucusu"/>
          <p:cNvSpPr>
            <a:spLocks noGrp="1"/>
          </p:cNvSpPr>
          <p:nvPr>
            <p:ph type="body" sz="half" idx="1"/>
          </p:nvPr>
        </p:nvSpPr>
        <p:spPr>
          <a:xfrm>
            <a:off x="455613" y="1598613"/>
            <a:ext cx="4037012" cy="4497387"/>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İçerik Yer Tutucusu"/>
          <p:cNvSpPr>
            <a:spLocks noGrp="1"/>
          </p:cNvSpPr>
          <p:nvPr>
            <p:ph sz="half" idx="2"/>
          </p:nvPr>
        </p:nvSpPr>
        <p:spPr>
          <a:xfrm>
            <a:off x="4645025" y="1598613"/>
            <a:ext cx="4037013" cy="4497387"/>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Rectangle 68"/>
          <p:cNvSpPr>
            <a:spLocks noGrp="1" noChangeArrowheads="1"/>
          </p:cNvSpPr>
          <p:nvPr>
            <p:ph type="dt" sz="half" idx="10"/>
          </p:nvPr>
        </p:nvSpPr>
        <p:spPr/>
        <p:txBody>
          <a:bodyPr/>
          <a:lstStyle>
            <a:lvl1pPr>
              <a:defRPr>
                <a:cs typeface="Arial" charset="0"/>
              </a:defRPr>
            </a:lvl1pPr>
          </a:lstStyle>
          <a:p>
            <a:pPr>
              <a:defRPr/>
            </a:pPr>
            <a:endParaRPr lang="tr-TR"/>
          </a:p>
        </p:txBody>
      </p:sp>
      <p:sp>
        <p:nvSpPr>
          <p:cNvPr id="6" name="Rectangle 69"/>
          <p:cNvSpPr>
            <a:spLocks noGrp="1" noChangeArrowheads="1"/>
          </p:cNvSpPr>
          <p:nvPr>
            <p:ph type="ftr" sz="quarter" idx="11"/>
          </p:nvPr>
        </p:nvSpPr>
        <p:spPr/>
        <p:txBody>
          <a:bodyPr/>
          <a:lstStyle>
            <a:lvl1pPr>
              <a:defRPr>
                <a:cs typeface="Arial" charset="0"/>
              </a:defRPr>
            </a:lvl1pPr>
          </a:lstStyle>
          <a:p>
            <a:pPr>
              <a:defRPr/>
            </a:pPr>
            <a:endParaRPr lang="tr-TR"/>
          </a:p>
        </p:txBody>
      </p:sp>
      <p:sp>
        <p:nvSpPr>
          <p:cNvPr id="7" name="Rectangle 70"/>
          <p:cNvSpPr>
            <a:spLocks noGrp="1" noChangeArrowheads="1"/>
          </p:cNvSpPr>
          <p:nvPr>
            <p:ph type="sldNum" sz="quarter" idx="12"/>
          </p:nvPr>
        </p:nvSpPr>
        <p:spPr/>
        <p:txBody>
          <a:bodyPr/>
          <a:lstStyle>
            <a:lvl1pPr>
              <a:defRPr>
                <a:cs typeface="Arial" charset="0"/>
              </a:defRPr>
            </a:lvl1pPr>
          </a:lstStyle>
          <a:p>
            <a:pPr>
              <a:defRPr/>
            </a:pPr>
            <a:fld id="{BA703D10-20C6-4EFE-AC24-75A4C2F1931D}" type="slidenum">
              <a:rPr lang="tr-TR"/>
              <a:pPr>
                <a:defRPr/>
              </a:pPr>
              <a:t>‹#›</a:t>
            </a:fld>
            <a:endParaRPr lang="tr-TR"/>
          </a:p>
        </p:txBody>
      </p:sp>
    </p:spTree>
    <p:extLst>
      <p:ext uri="{BB962C8B-B14F-4D97-AF65-F5344CB8AC3E}">
        <p14:creationId xmlns="" xmlns:p14="http://schemas.microsoft.com/office/powerpoint/2010/main" val="69137655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xAndTwoObj" preserve="1">
  <p:cSld name="Başlık, Metin ve 2 İçerik">
    <p:spTree>
      <p:nvGrpSpPr>
        <p:cNvPr id="1" name=""/>
        <p:cNvGrpSpPr/>
        <p:nvPr/>
      </p:nvGrpSpPr>
      <p:grpSpPr>
        <a:xfrm>
          <a:off x="0" y="0"/>
          <a:ext cx="0" cy="0"/>
          <a:chOff x="0" y="0"/>
          <a:chExt cx="0" cy="0"/>
        </a:xfrm>
      </p:grpSpPr>
      <p:sp>
        <p:nvSpPr>
          <p:cNvPr id="2" name="1 Başlık"/>
          <p:cNvSpPr>
            <a:spLocks noGrp="1"/>
          </p:cNvSpPr>
          <p:nvPr>
            <p:ph type="title"/>
          </p:nvPr>
        </p:nvSpPr>
        <p:spPr>
          <a:xfrm>
            <a:off x="455613" y="273050"/>
            <a:ext cx="8226425" cy="1143000"/>
          </a:xfrm>
        </p:spPr>
        <p:txBody>
          <a:bodyPr/>
          <a:lstStyle/>
          <a:p>
            <a:r>
              <a:rPr lang="tr-TR" smtClean="0"/>
              <a:t>Asıl başlık stili için tıklatın</a:t>
            </a:r>
            <a:endParaRPr lang="tr-TR"/>
          </a:p>
        </p:txBody>
      </p:sp>
      <p:sp>
        <p:nvSpPr>
          <p:cNvPr id="3" name="2 Metin Yer Tutucusu"/>
          <p:cNvSpPr>
            <a:spLocks noGrp="1"/>
          </p:cNvSpPr>
          <p:nvPr>
            <p:ph type="body" sz="half" idx="1"/>
          </p:nvPr>
        </p:nvSpPr>
        <p:spPr>
          <a:xfrm>
            <a:off x="455613" y="1598613"/>
            <a:ext cx="4037012" cy="4497387"/>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İçerik Yer Tutucusu"/>
          <p:cNvSpPr>
            <a:spLocks noGrp="1"/>
          </p:cNvSpPr>
          <p:nvPr>
            <p:ph sz="quarter" idx="2"/>
          </p:nvPr>
        </p:nvSpPr>
        <p:spPr>
          <a:xfrm>
            <a:off x="4645025" y="1598613"/>
            <a:ext cx="4037013" cy="2171700"/>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İçerik Yer Tutucusu"/>
          <p:cNvSpPr>
            <a:spLocks noGrp="1"/>
          </p:cNvSpPr>
          <p:nvPr>
            <p:ph sz="quarter" idx="3"/>
          </p:nvPr>
        </p:nvSpPr>
        <p:spPr>
          <a:xfrm>
            <a:off x="4645025" y="3922713"/>
            <a:ext cx="4037013" cy="2173287"/>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Rectangle 68"/>
          <p:cNvSpPr>
            <a:spLocks noGrp="1" noChangeArrowheads="1"/>
          </p:cNvSpPr>
          <p:nvPr>
            <p:ph type="dt" sz="half" idx="10"/>
          </p:nvPr>
        </p:nvSpPr>
        <p:spPr/>
        <p:txBody>
          <a:bodyPr/>
          <a:lstStyle>
            <a:lvl1pPr>
              <a:defRPr>
                <a:cs typeface="Arial" charset="0"/>
              </a:defRPr>
            </a:lvl1pPr>
          </a:lstStyle>
          <a:p>
            <a:pPr>
              <a:defRPr/>
            </a:pPr>
            <a:endParaRPr lang="tr-TR"/>
          </a:p>
        </p:txBody>
      </p:sp>
      <p:sp>
        <p:nvSpPr>
          <p:cNvPr id="7" name="Rectangle 69"/>
          <p:cNvSpPr>
            <a:spLocks noGrp="1" noChangeArrowheads="1"/>
          </p:cNvSpPr>
          <p:nvPr>
            <p:ph type="ftr" sz="quarter" idx="11"/>
          </p:nvPr>
        </p:nvSpPr>
        <p:spPr/>
        <p:txBody>
          <a:bodyPr/>
          <a:lstStyle>
            <a:lvl1pPr>
              <a:defRPr>
                <a:cs typeface="Arial" charset="0"/>
              </a:defRPr>
            </a:lvl1pPr>
          </a:lstStyle>
          <a:p>
            <a:pPr>
              <a:defRPr/>
            </a:pPr>
            <a:endParaRPr lang="tr-TR"/>
          </a:p>
        </p:txBody>
      </p:sp>
      <p:sp>
        <p:nvSpPr>
          <p:cNvPr id="8" name="Rectangle 70"/>
          <p:cNvSpPr>
            <a:spLocks noGrp="1" noChangeArrowheads="1"/>
          </p:cNvSpPr>
          <p:nvPr>
            <p:ph type="sldNum" sz="quarter" idx="12"/>
          </p:nvPr>
        </p:nvSpPr>
        <p:spPr/>
        <p:txBody>
          <a:bodyPr/>
          <a:lstStyle>
            <a:lvl1pPr>
              <a:defRPr>
                <a:cs typeface="Arial" charset="0"/>
              </a:defRPr>
            </a:lvl1pPr>
          </a:lstStyle>
          <a:p>
            <a:pPr>
              <a:defRPr/>
            </a:pPr>
            <a:fld id="{E647D7D2-D00A-4016-977D-3159D26DFFC4}" type="slidenum">
              <a:rPr lang="tr-TR"/>
              <a:pPr>
                <a:defRPr/>
              </a:pPr>
              <a:t>‹#›</a:t>
            </a:fld>
            <a:endParaRPr lang="tr-TR"/>
          </a:p>
        </p:txBody>
      </p:sp>
    </p:spTree>
    <p:extLst>
      <p:ext uri="{BB962C8B-B14F-4D97-AF65-F5344CB8AC3E}">
        <p14:creationId xmlns="" xmlns:p14="http://schemas.microsoft.com/office/powerpoint/2010/main" val="33760200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14" name="13 Başlık"/>
          <p:cNvSpPr>
            <a:spLocks noGrp="1"/>
          </p:cNvSpPr>
          <p:nvPr>
            <p:ph type="ctrTitle"/>
          </p:nvPr>
        </p:nvSpPr>
        <p:spPr>
          <a:xfrm>
            <a:off x="1432560" y="359898"/>
            <a:ext cx="7406640" cy="1472184"/>
          </a:xfrm>
        </p:spPr>
        <p:txBody>
          <a:bodyPr anchor="b"/>
          <a:lstStyle>
            <a:lvl1pPr algn="l">
              <a:defRPr/>
            </a:lvl1pPr>
            <a:extLst/>
          </a:lstStyle>
          <a:p>
            <a:r>
              <a:rPr kumimoji="0" lang="tr-TR" smtClean="0"/>
              <a:t>Asıl başlık stili için tıklatın</a:t>
            </a:r>
            <a:endParaRPr kumimoji="0" lang="en-US"/>
          </a:p>
        </p:txBody>
      </p:sp>
      <p:sp>
        <p:nvSpPr>
          <p:cNvPr id="22" name="21 Alt Başlık"/>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tr-TR" smtClean="0"/>
              <a:t>Asıl alt başlık stilini düzenlemek için tıklatın</a:t>
            </a:r>
            <a:endParaRPr kumimoji="0" lang="en-US"/>
          </a:p>
        </p:txBody>
      </p:sp>
      <p:sp>
        <p:nvSpPr>
          <p:cNvPr id="7" name="6 Veri Yer Tutucusu"/>
          <p:cNvSpPr>
            <a:spLocks noGrp="1"/>
          </p:cNvSpPr>
          <p:nvPr>
            <p:ph type="dt" sz="half" idx="10"/>
          </p:nvPr>
        </p:nvSpPr>
        <p:spPr/>
        <p:txBody>
          <a:bodyPr/>
          <a:lstStyle>
            <a:extLst/>
          </a:lstStyle>
          <a:p>
            <a:fld id="{D9F75050-0E15-4C5B-92B0-66D068882F1F}" type="datetimeFigureOut">
              <a:rPr lang="tr-TR" smtClean="0">
                <a:solidFill>
                  <a:srgbClr val="E7DEC9">
                    <a:shade val="50000"/>
                    <a:satMod val="200000"/>
                  </a:srgbClr>
                </a:solidFill>
              </a:rPr>
              <a:pPr/>
              <a:t>30.12.2022</a:t>
            </a:fld>
            <a:endParaRPr lang="tr-TR">
              <a:solidFill>
                <a:srgbClr val="E7DEC9">
                  <a:shade val="50000"/>
                  <a:satMod val="200000"/>
                </a:srgbClr>
              </a:solidFill>
            </a:endParaRPr>
          </a:p>
        </p:txBody>
      </p:sp>
      <p:sp>
        <p:nvSpPr>
          <p:cNvPr id="20" name="19 Altbilgi Yer Tutucusu"/>
          <p:cNvSpPr>
            <a:spLocks noGrp="1"/>
          </p:cNvSpPr>
          <p:nvPr>
            <p:ph type="ftr" sz="quarter" idx="11"/>
          </p:nvPr>
        </p:nvSpPr>
        <p:spPr/>
        <p:txBody>
          <a:bodyPr/>
          <a:lstStyle>
            <a:extLst/>
          </a:lstStyle>
          <a:p>
            <a:endParaRPr lang="tr-TR">
              <a:solidFill>
                <a:srgbClr val="E7DEC9">
                  <a:shade val="50000"/>
                  <a:satMod val="200000"/>
                </a:srgbClr>
              </a:solidFill>
            </a:endParaRPr>
          </a:p>
        </p:txBody>
      </p:sp>
      <p:sp>
        <p:nvSpPr>
          <p:cNvPr id="10" name="9 Slayt Numarası Yer Tutucusu"/>
          <p:cNvSpPr>
            <a:spLocks noGrp="1"/>
          </p:cNvSpPr>
          <p:nvPr>
            <p:ph type="sldNum" sz="quarter" idx="12"/>
          </p:nvPr>
        </p:nvSpPr>
        <p:spPr/>
        <p:txBody>
          <a:bodyPr/>
          <a:lstStyle>
            <a:extLst/>
          </a:lstStyle>
          <a:p>
            <a:fld id="{B1DEFA8C-F947-479F-BE07-76B6B3F80BF1}" type="slidenum">
              <a:rPr lang="tr-TR" smtClean="0">
                <a:solidFill>
                  <a:srgbClr val="E7DEC9">
                    <a:shade val="50000"/>
                    <a:satMod val="200000"/>
                  </a:srgbClr>
                </a:solidFill>
              </a:rPr>
              <a:pPr/>
              <a:t>‹#›</a:t>
            </a:fld>
            <a:endParaRPr lang="tr-TR">
              <a:solidFill>
                <a:srgbClr val="E7DEC9">
                  <a:shade val="50000"/>
                  <a:satMod val="200000"/>
                </a:srgbClr>
              </a:solidFill>
            </a:endParaRPr>
          </a:p>
        </p:txBody>
      </p:sp>
      <p:sp>
        <p:nvSpPr>
          <p:cNvPr id="8" name="7 Oval"/>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8 Oval"/>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 xmlns:p14="http://schemas.microsoft.com/office/powerpoint/2010/main" val="15930630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fourObj" preserve="1">
  <p:cSld name="Başlık, 4 İçerik">
    <p:spTree>
      <p:nvGrpSpPr>
        <p:cNvPr id="1" name=""/>
        <p:cNvGrpSpPr/>
        <p:nvPr/>
      </p:nvGrpSpPr>
      <p:grpSpPr>
        <a:xfrm>
          <a:off x="0" y="0"/>
          <a:ext cx="0" cy="0"/>
          <a:chOff x="0" y="0"/>
          <a:chExt cx="0" cy="0"/>
        </a:xfrm>
      </p:grpSpPr>
      <p:sp>
        <p:nvSpPr>
          <p:cNvPr id="2" name="1 Başlık"/>
          <p:cNvSpPr>
            <a:spLocks noGrp="1"/>
          </p:cNvSpPr>
          <p:nvPr>
            <p:ph type="title" sz="quarter"/>
          </p:nvPr>
        </p:nvSpPr>
        <p:spPr>
          <a:xfrm>
            <a:off x="455613" y="273050"/>
            <a:ext cx="8226425" cy="1143000"/>
          </a:xfrm>
        </p:spPr>
        <p:txBody>
          <a:bodyPr/>
          <a:lstStyle/>
          <a:p>
            <a:r>
              <a:rPr lang="tr-TR" smtClean="0"/>
              <a:t>Asıl başlık stili için tıklatın</a:t>
            </a:r>
            <a:endParaRPr lang="tr-TR"/>
          </a:p>
        </p:txBody>
      </p:sp>
      <p:sp>
        <p:nvSpPr>
          <p:cNvPr id="3" name="2 İçerik Yer Tutucusu"/>
          <p:cNvSpPr>
            <a:spLocks noGrp="1"/>
          </p:cNvSpPr>
          <p:nvPr>
            <p:ph sz="quarter" idx="1"/>
          </p:nvPr>
        </p:nvSpPr>
        <p:spPr>
          <a:xfrm>
            <a:off x="455613" y="1598613"/>
            <a:ext cx="4037012" cy="2171700"/>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İçerik Yer Tutucusu"/>
          <p:cNvSpPr>
            <a:spLocks noGrp="1"/>
          </p:cNvSpPr>
          <p:nvPr>
            <p:ph sz="quarter" idx="2"/>
          </p:nvPr>
        </p:nvSpPr>
        <p:spPr>
          <a:xfrm>
            <a:off x="4645025" y="1598613"/>
            <a:ext cx="4037013" cy="2171700"/>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İçerik Yer Tutucusu"/>
          <p:cNvSpPr>
            <a:spLocks noGrp="1"/>
          </p:cNvSpPr>
          <p:nvPr>
            <p:ph sz="quarter" idx="3"/>
          </p:nvPr>
        </p:nvSpPr>
        <p:spPr>
          <a:xfrm>
            <a:off x="455613" y="3922713"/>
            <a:ext cx="4037012" cy="2173287"/>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5 İçerik Yer Tutucusu"/>
          <p:cNvSpPr>
            <a:spLocks noGrp="1"/>
          </p:cNvSpPr>
          <p:nvPr>
            <p:ph sz="quarter" idx="4"/>
          </p:nvPr>
        </p:nvSpPr>
        <p:spPr>
          <a:xfrm>
            <a:off x="4645025" y="3922713"/>
            <a:ext cx="4037013" cy="2173287"/>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Rectangle 68"/>
          <p:cNvSpPr>
            <a:spLocks noGrp="1" noChangeArrowheads="1"/>
          </p:cNvSpPr>
          <p:nvPr>
            <p:ph type="dt" sz="half" idx="10"/>
          </p:nvPr>
        </p:nvSpPr>
        <p:spPr/>
        <p:txBody>
          <a:bodyPr/>
          <a:lstStyle>
            <a:lvl1pPr>
              <a:defRPr>
                <a:cs typeface="Arial" charset="0"/>
              </a:defRPr>
            </a:lvl1pPr>
          </a:lstStyle>
          <a:p>
            <a:pPr>
              <a:defRPr/>
            </a:pPr>
            <a:endParaRPr lang="tr-TR"/>
          </a:p>
        </p:txBody>
      </p:sp>
      <p:sp>
        <p:nvSpPr>
          <p:cNvPr id="8" name="Rectangle 69"/>
          <p:cNvSpPr>
            <a:spLocks noGrp="1" noChangeArrowheads="1"/>
          </p:cNvSpPr>
          <p:nvPr>
            <p:ph type="ftr" sz="quarter" idx="11"/>
          </p:nvPr>
        </p:nvSpPr>
        <p:spPr/>
        <p:txBody>
          <a:bodyPr/>
          <a:lstStyle>
            <a:lvl1pPr>
              <a:defRPr>
                <a:cs typeface="Arial" charset="0"/>
              </a:defRPr>
            </a:lvl1pPr>
          </a:lstStyle>
          <a:p>
            <a:pPr>
              <a:defRPr/>
            </a:pPr>
            <a:endParaRPr lang="tr-TR"/>
          </a:p>
        </p:txBody>
      </p:sp>
      <p:sp>
        <p:nvSpPr>
          <p:cNvPr id="9" name="Rectangle 70"/>
          <p:cNvSpPr>
            <a:spLocks noGrp="1" noChangeArrowheads="1"/>
          </p:cNvSpPr>
          <p:nvPr>
            <p:ph type="sldNum" sz="quarter" idx="12"/>
          </p:nvPr>
        </p:nvSpPr>
        <p:spPr/>
        <p:txBody>
          <a:bodyPr/>
          <a:lstStyle>
            <a:lvl1pPr>
              <a:defRPr>
                <a:cs typeface="Arial" charset="0"/>
              </a:defRPr>
            </a:lvl1pPr>
          </a:lstStyle>
          <a:p>
            <a:pPr>
              <a:defRPr/>
            </a:pPr>
            <a:fld id="{0E642370-2611-4FA9-8CE8-14E14EB30FD7}" type="slidenum">
              <a:rPr lang="tr-TR"/>
              <a:pPr>
                <a:defRPr/>
              </a:pPr>
              <a:t>‹#›</a:t>
            </a:fld>
            <a:endParaRPr lang="tr-TR"/>
          </a:p>
        </p:txBody>
      </p:sp>
    </p:spTree>
    <p:extLst>
      <p:ext uri="{BB962C8B-B14F-4D97-AF65-F5344CB8AC3E}">
        <p14:creationId xmlns="" xmlns:p14="http://schemas.microsoft.com/office/powerpoint/2010/main" val="130121057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AndTwoObj" preserve="1">
  <p:cSld name="Başlık, İçerik ve 2 İçerik">
    <p:spTree>
      <p:nvGrpSpPr>
        <p:cNvPr id="1" name=""/>
        <p:cNvGrpSpPr/>
        <p:nvPr/>
      </p:nvGrpSpPr>
      <p:grpSpPr>
        <a:xfrm>
          <a:off x="0" y="0"/>
          <a:ext cx="0" cy="0"/>
          <a:chOff x="0" y="0"/>
          <a:chExt cx="0" cy="0"/>
        </a:xfrm>
      </p:grpSpPr>
      <p:sp>
        <p:nvSpPr>
          <p:cNvPr id="2" name="1 Başlık"/>
          <p:cNvSpPr>
            <a:spLocks noGrp="1"/>
          </p:cNvSpPr>
          <p:nvPr>
            <p:ph type="title"/>
          </p:nvPr>
        </p:nvSpPr>
        <p:spPr>
          <a:xfrm>
            <a:off x="455613" y="273050"/>
            <a:ext cx="8226425" cy="1143000"/>
          </a:xfrm>
        </p:spPr>
        <p:txBody>
          <a:bodyPr/>
          <a:lstStyle/>
          <a:p>
            <a:r>
              <a:rPr lang="tr-TR" smtClean="0"/>
              <a:t>Asıl başlık stili için tıklatın</a:t>
            </a:r>
            <a:endParaRPr lang="tr-TR"/>
          </a:p>
        </p:txBody>
      </p:sp>
      <p:sp>
        <p:nvSpPr>
          <p:cNvPr id="3" name="2 İçerik Yer Tutucusu"/>
          <p:cNvSpPr>
            <a:spLocks noGrp="1"/>
          </p:cNvSpPr>
          <p:nvPr>
            <p:ph sz="half" idx="1"/>
          </p:nvPr>
        </p:nvSpPr>
        <p:spPr>
          <a:xfrm>
            <a:off x="455613" y="1598613"/>
            <a:ext cx="4037012" cy="4497387"/>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İçerik Yer Tutucusu"/>
          <p:cNvSpPr>
            <a:spLocks noGrp="1"/>
          </p:cNvSpPr>
          <p:nvPr>
            <p:ph sz="quarter" idx="2"/>
          </p:nvPr>
        </p:nvSpPr>
        <p:spPr>
          <a:xfrm>
            <a:off x="4645025" y="1598613"/>
            <a:ext cx="4037013" cy="2171700"/>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İçerik Yer Tutucusu"/>
          <p:cNvSpPr>
            <a:spLocks noGrp="1"/>
          </p:cNvSpPr>
          <p:nvPr>
            <p:ph sz="quarter" idx="3"/>
          </p:nvPr>
        </p:nvSpPr>
        <p:spPr>
          <a:xfrm>
            <a:off x="4645025" y="3922713"/>
            <a:ext cx="4037013" cy="2173287"/>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Rectangle 68"/>
          <p:cNvSpPr>
            <a:spLocks noGrp="1" noChangeArrowheads="1"/>
          </p:cNvSpPr>
          <p:nvPr>
            <p:ph type="dt" sz="half" idx="10"/>
          </p:nvPr>
        </p:nvSpPr>
        <p:spPr/>
        <p:txBody>
          <a:bodyPr/>
          <a:lstStyle>
            <a:lvl1pPr>
              <a:defRPr>
                <a:cs typeface="Arial" charset="0"/>
              </a:defRPr>
            </a:lvl1pPr>
          </a:lstStyle>
          <a:p>
            <a:pPr>
              <a:defRPr/>
            </a:pPr>
            <a:endParaRPr lang="tr-TR"/>
          </a:p>
        </p:txBody>
      </p:sp>
      <p:sp>
        <p:nvSpPr>
          <p:cNvPr id="7" name="Rectangle 69"/>
          <p:cNvSpPr>
            <a:spLocks noGrp="1" noChangeArrowheads="1"/>
          </p:cNvSpPr>
          <p:nvPr>
            <p:ph type="ftr" sz="quarter" idx="11"/>
          </p:nvPr>
        </p:nvSpPr>
        <p:spPr/>
        <p:txBody>
          <a:bodyPr/>
          <a:lstStyle>
            <a:lvl1pPr>
              <a:defRPr>
                <a:cs typeface="Arial" charset="0"/>
              </a:defRPr>
            </a:lvl1pPr>
          </a:lstStyle>
          <a:p>
            <a:pPr>
              <a:defRPr/>
            </a:pPr>
            <a:endParaRPr lang="tr-TR"/>
          </a:p>
        </p:txBody>
      </p:sp>
      <p:sp>
        <p:nvSpPr>
          <p:cNvPr id="8" name="Rectangle 70"/>
          <p:cNvSpPr>
            <a:spLocks noGrp="1" noChangeArrowheads="1"/>
          </p:cNvSpPr>
          <p:nvPr>
            <p:ph type="sldNum" sz="quarter" idx="12"/>
          </p:nvPr>
        </p:nvSpPr>
        <p:spPr/>
        <p:txBody>
          <a:bodyPr/>
          <a:lstStyle>
            <a:lvl1pPr>
              <a:defRPr>
                <a:cs typeface="Arial" charset="0"/>
              </a:defRPr>
            </a:lvl1pPr>
          </a:lstStyle>
          <a:p>
            <a:pPr>
              <a:defRPr/>
            </a:pPr>
            <a:fld id="{EA96094A-63C3-41F5-AB50-6BA3F71C56D9}" type="slidenum">
              <a:rPr lang="tr-TR"/>
              <a:pPr>
                <a:defRPr/>
              </a:pPr>
              <a:t>‹#›</a:t>
            </a:fld>
            <a:endParaRPr lang="tr-TR"/>
          </a:p>
        </p:txBody>
      </p:sp>
    </p:spTree>
    <p:extLst>
      <p:ext uri="{BB962C8B-B14F-4D97-AF65-F5344CB8AC3E}">
        <p14:creationId xmlns="" xmlns:p14="http://schemas.microsoft.com/office/powerpoint/2010/main" val="391603299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2413" cy="6856413"/>
            <a:chOff x="0" y="0"/>
            <a:chExt cx="5759" cy="4319"/>
          </a:xfrm>
        </p:grpSpPr>
        <p:sp>
          <p:nvSpPr>
            <p:cNvPr id="5" name="Freeform 3"/>
            <p:cNvSpPr>
              <a:spLocks/>
            </p:cNvSpPr>
            <p:nvPr/>
          </p:nvSpPr>
          <p:spPr bwMode="hidden">
            <a:xfrm>
              <a:off x="0" y="0"/>
              <a:ext cx="5758" cy="1043"/>
            </a:xfrm>
            <a:custGeom>
              <a:avLst/>
              <a:gdLst/>
              <a:ahLst/>
              <a:cxnLst>
                <a:cxn ang="0">
                  <a:pos x="5740" y="1043"/>
                </a:cxn>
                <a:cxn ang="0">
                  <a:pos x="0" y="1043"/>
                </a:cxn>
                <a:cxn ang="0">
                  <a:pos x="0" y="0"/>
                </a:cxn>
                <a:cxn ang="0">
                  <a:pos x="5740" y="0"/>
                </a:cxn>
                <a:cxn ang="0">
                  <a:pos x="5740" y="1043"/>
                </a:cxn>
                <a:cxn ang="0">
                  <a:pos x="5740" y="1043"/>
                </a:cxn>
              </a:cxnLst>
              <a:rect l="0" t="0" r="r" b="b"/>
              <a:pathLst>
                <a:path w="5740" h="1043">
                  <a:moveTo>
                    <a:pt x="5740" y="1043"/>
                  </a:moveTo>
                  <a:lnTo>
                    <a:pt x="0" y="1043"/>
                  </a:lnTo>
                  <a:lnTo>
                    <a:pt x="0" y="0"/>
                  </a:lnTo>
                  <a:lnTo>
                    <a:pt x="5740" y="0"/>
                  </a:lnTo>
                  <a:lnTo>
                    <a:pt x="5740" y="1043"/>
                  </a:lnTo>
                  <a:lnTo>
                    <a:pt x="5740" y="1043"/>
                  </a:lnTo>
                  <a:close/>
                </a:path>
              </a:pathLst>
            </a:custGeom>
            <a:gradFill rotWithShape="0">
              <a:gsLst>
                <a:gs pos="0">
                  <a:schemeClr val="bg1"/>
                </a:gs>
                <a:gs pos="100000">
                  <a:schemeClr val="bg1">
                    <a:gamma/>
                    <a:shade val="69804"/>
                    <a:invGamma/>
                  </a:schemeClr>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grpSp>
          <p:nvGrpSpPr>
            <p:cNvPr id="6" name="Group 4"/>
            <p:cNvGrpSpPr>
              <a:grpSpLocks/>
            </p:cNvGrpSpPr>
            <p:nvPr userDrawn="1"/>
          </p:nvGrpSpPr>
          <p:grpSpPr bwMode="auto">
            <a:xfrm>
              <a:off x="0" y="0"/>
              <a:ext cx="5759" cy="4319"/>
              <a:chOff x="0" y="0"/>
              <a:chExt cx="5759" cy="4319"/>
            </a:xfrm>
          </p:grpSpPr>
          <p:sp>
            <p:nvSpPr>
              <p:cNvPr id="7" name="Freeform 5"/>
              <p:cNvSpPr>
                <a:spLocks/>
              </p:cNvSpPr>
              <p:nvPr/>
            </p:nvSpPr>
            <p:spPr bwMode="hidden">
              <a:xfrm>
                <a:off x="1" y="1040"/>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8" name="Freeform 6"/>
              <p:cNvSpPr>
                <a:spLocks/>
              </p:cNvSpPr>
              <p:nvPr/>
            </p:nvSpPr>
            <p:spPr bwMode="hidden">
              <a:xfrm>
                <a:off x="0" y="3988"/>
                <a:ext cx="5758" cy="42"/>
              </a:xfrm>
              <a:custGeom>
                <a:avLst/>
                <a:gdLst/>
                <a:ahLst/>
                <a:cxnLst>
                  <a:cxn ang="0">
                    <a:pos x="0" y="42"/>
                  </a:cxn>
                  <a:cxn ang="0">
                    <a:pos x="5740" y="42"/>
                  </a:cxn>
                  <a:cxn ang="0">
                    <a:pos x="5740" y="0"/>
                  </a:cxn>
                  <a:cxn ang="0">
                    <a:pos x="0" y="0"/>
                  </a:cxn>
                  <a:cxn ang="0">
                    <a:pos x="0" y="42"/>
                  </a:cxn>
                  <a:cxn ang="0">
                    <a:pos x="0" y="42"/>
                  </a:cxn>
                </a:cxnLst>
                <a:rect l="0" t="0" r="r" b="b"/>
                <a:pathLst>
                  <a:path w="5740" h="42">
                    <a:moveTo>
                      <a:pt x="0" y="42"/>
                    </a:moveTo>
                    <a:lnTo>
                      <a:pt x="5740" y="42"/>
                    </a:lnTo>
                    <a:lnTo>
                      <a:pt x="5740" y="0"/>
                    </a:lnTo>
                    <a:lnTo>
                      <a:pt x="0" y="0"/>
                    </a:lnTo>
                    <a:lnTo>
                      <a:pt x="0" y="42"/>
                    </a:lnTo>
                    <a:lnTo>
                      <a:pt x="0" y="42"/>
                    </a:lnTo>
                    <a:close/>
                  </a:path>
                </a:pathLst>
              </a:custGeom>
              <a:gradFill rotWithShape="0">
                <a:gsLst>
                  <a:gs pos="0">
                    <a:schemeClr val="bg2">
                      <a:gamma/>
                      <a:shade val="94118"/>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9" name="Freeform 7"/>
              <p:cNvSpPr>
                <a:spLocks/>
              </p:cNvSpPr>
              <p:nvPr/>
            </p:nvSpPr>
            <p:spPr bwMode="hidden">
              <a:xfrm>
                <a:off x="0" y="3665"/>
                <a:ext cx="5758" cy="30"/>
              </a:xfrm>
              <a:custGeom>
                <a:avLst/>
                <a:gdLst/>
                <a:ahLst/>
                <a:cxnLst>
                  <a:cxn ang="0">
                    <a:pos x="0" y="30"/>
                  </a:cxn>
                  <a:cxn ang="0">
                    <a:pos x="5740" y="30"/>
                  </a:cxn>
                  <a:cxn ang="0">
                    <a:pos x="5740" y="0"/>
                  </a:cxn>
                  <a:cxn ang="0">
                    <a:pos x="0" y="0"/>
                  </a:cxn>
                  <a:cxn ang="0">
                    <a:pos x="0" y="30"/>
                  </a:cxn>
                  <a:cxn ang="0">
                    <a:pos x="0" y="30"/>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4118"/>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10" name="Freeform 8"/>
              <p:cNvSpPr>
                <a:spLocks/>
              </p:cNvSpPr>
              <p:nvPr/>
            </p:nvSpPr>
            <p:spPr bwMode="hidden">
              <a:xfrm>
                <a:off x="0" y="3364"/>
                <a:ext cx="5758" cy="30"/>
              </a:xfrm>
              <a:custGeom>
                <a:avLst/>
                <a:gdLst/>
                <a:ahLst/>
                <a:cxnLst>
                  <a:cxn ang="0">
                    <a:pos x="0" y="30"/>
                  </a:cxn>
                  <a:cxn ang="0">
                    <a:pos x="5740" y="30"/>
                  </a:cxn>
                  <a:cxn ang="0">
                    <a:pos x="5740" y="0"/>
                  </a:cxn>
                  <a:cxn ang="0">
                    <a:pos x="0" y="0"/>
                  </a:cxn>
                  <a:cxn ang="0">
                    <a:pos x="0" y="30"/>
                  </a:cxn>
                  <a:cxn ang="0">
                    <a:pos x="0" y="30"/>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11" name="Freeform 9"/>
              <p:cNvSpPr>
                <a:spLocks/>
              </p:cNvSpPr>
              <p:nvPr/>
            </p:nvSpPr>
            <p:spPr bwMode="hidden">
              <a:xfrm>
                <a:off x="0" y="3105"/>
                <a:ext cx="5758" cy="31"/>
              </a:xfrm>
              <a:custGeom>
                <a:avLst/>
                <a:gdLst/>
                <a:ahLst/>
                <a:cxnLst>
                  <a:cxn ang="0">
                    <a:pos x="0" y="30"/>
                  </a:cxn>
                  <a:cxn ang="0">
                    <a:pos x="5740" y="30"/>
                  </a:cxn>
                  <a:cxn ang="0">
                    <a:pos x="5740" y="0"/>
                  </a:cxn>
                  <a:cxn ang="0">
                    <a:pos x="0" y="0"/>
                  </a:cxn>
                  <a:cxn ang="0">
                    <a:pos x="0" y="30"/>
                  </a:cxn>
                  <a:cxn ang="0">
                    <a:pos x="0" y="30"/>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12" name="Freeform 10"/>
              <p:cNvSpPr>
                <a:spLocks/>
              </p:cNvSpPr>
              <p:nvPr/>
            </p:nvSpPr>
            <p:spPr bwMode="hidden">
              <a:xfrm>
                <a:off x="0" y="2859"/>
                <a:ext cx="5758" cy="36"/>
              </a:xfrm>
              <a:custGeom>
                <a:avLst/>
                <a:gdLst/>
                <a:ahLst/>
                <a:cxnLst>
                  <a:cxn ang="0">
                    <a:pos x="5740" y="0"/>
                  </a:cxn>
                  <a:cxn ang="0">
                    <a:pos x="0" y="0"/>
                  </a:cxn>
                  <a:cxn ang="0">
                    <a:pos x="0" y="36"/>
                  </a:cxn>
                  <a:cxn ang="0">
                    <a:pos x="5740" y="36"/>
                  </a:cxn>
                  <a:cxn ang="0">
                    <a:pos x="5740" y="0"/>
                  </a:cxn>
                  <a:cxn ang="0">
                    <a:pos x="5740" y="0"/>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7843"/>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13" name="Freeform 11"/>
              <p:cNvSpPr>
                <a:spLocks/>
              </p:cNvSpPr>
              <p:nvPr/>
            </p:nvSpPr>
            <p:spPr bwMode="hidden">
              <a:xfrm>
                <a:off x="0" y="2644"/>
                <a:ext cx="5758" cy="30"/>
              </a:xfrm>
              <a:custGeom>
                <a:avLst/>
                <a:gdLst/>
                <a:ahLst/>
                <a:cxnLst>
                  <a:cxn ang="0">
                    <a:pos x="5740" y="0"/>
                  </a:cxn>
                  <a:cxn ang="0">
                    <a:pos x="0" y="0"/>
                  </a:cxn>
                  <a:cxn ang="0">
                    <a:pos x="0" y="30"/>
                  </a:cxn>
                  <a:cxn ang="0">
                    <a:pos x="5740" y="30"/>
                  </a:cxn>
                  <a:cxn ang="0">
                    <a:pos x="5740" y="0"/>
                  </a:cxn>
                  <a:cxn ang="0">
                    <a:pos x="5740" y="0"/>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87843"/>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14" name="Freeform 12"/>
              <p:cNvSpPr>
                <a:spLocks/>
              </p:cNvSpPr>
              <p:nvPr/>
            </p:nvSpPr>
            <p:spPr bwMode="hidden">
              <a:xfrm>
                <a:off x="0" y="2433"/>
                <a:ext cx="5758" cy="36"/>
              </a:xfrm>
              <a:custGeom>
                <a:avLst/>
                <a:gdLst/>
                <a:ahLst/>
                <a:cxnLst>
                  <a:cxn ang="0">
                    <a:pos x="5740" y="0"/>
                  </a:cxn>
                  <a:cxn ang="0">
                    <a:pos x="0" y="0"/>
                  </a:cxn>
                  <a:cxn ang="0">
                    <a:pos x="0" y="36"/>
                  </a:cxn>
                  <a:cxn ang="0">
                    <a:pos x="5740" y="36"/>
                  </a:cxn>
                  <a:cxn ang="0">
                    <a:pos x="5740" y="0"/>
                  </a:cxn>
                  <a:cxn ang="0">
                    <a:pos x="5740" y="0"/>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4706"/>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15" name="Freeform 13"/>
              <p:cNvSpPr>
                <a:spLocks/>
              </p:cNvSpPr>
              <p:nvPr/>
            </p:nvSpPr>
            <p:spPr bwMode="hidden">
              <a:xfrm>
                <a:off x="0" y="2259"/>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4706"/>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16" name="Freeform 14"/>
              <p:cNvSpPr>
                <a:spLocks/>
              </p:cNvSpPr>
              <p:nvPr/>
            </p:nvSpPr>
            <p:spPr bwMode="hidden">
              <a:xfrm>
                <a:off x="0" y="2090"/>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1961"/>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17" name="Freeform 15"/>
              <p:cNvSpPr>
                <a:spLocks/>
              </p:cNvSpPr>
              <p:nvPr/>
            </p:nvSpPr>
            <p:spPr bwMode="hidden">
              <a:xfrm>
                <a:off x="0" y="1928"/>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18" name="Freeform 16"/>
              <p:cNvSpPr>
                <a:spLocks/>
              </p:cNvSpPr>
              <p:nvPr/>
            </p:nvSpPr>
            <p:spPr bwMode="hidden">
              <a:xfrm>
                <a:off x="0" y="1645"/>
                <a:ext cx="5758" cy="12"/>
              </a:xfrm>
              <a:custGeom>
                <a:avLst/>
                <a:gdLst/>
                <a:ahLst/>
                <a:cxnLst>
                  <a:cxn ang="0">
                    <a:pos x="5740" y="0"/>
                  </a:cxn>
                  <a:cxn ang="0">
                    <a:pos x="0" y="0"/>
                  </a:cxn>
                  <a:cxn ang="0">
                    <a:pos x="0" y="12"/>
                  </a:cxn>
                  <a:cxn ang="0">
                    <a:pos x="5740" y="12"/>
                  </a:cxn>
                  <a:cxn ang="0">
                    <a:pos x="5740" y="0"/>
                  </a:cxn>
                  <a:cxn ang="0">
                    <a:pos x="5740" y="0"/>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19" name="Freeform 17"/>
              <p:cNvSpPr>
                <a:spLocks/>
              </p:cNvSpPr>
              <p:nvPr/>
            </p:nvSpPr>
            <p:spPr bwMode="hidden">
              <a:xfrm>
                <a:off x="0" y="1778"/>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20" name="Freeform 18"/>
              <p:cNvSpPr>
                <a:spLocks/>
              </p:cNvSpPr>
              <p:nvPr/>
            </p:nvSpPr>
            <p:spPr bwMode="hidden">
              <a:xfrm>
                <a:off x="0" y="1520"/>
                <a:ext cx="5758" cy="12"/>
              </a:xfrm>
              <a:custGeom>
                <a:avLst/>
                <a:gdLst/>
                <a:ahLst/>
                <a:cxnLst>
                  <a:cxn ang="0">
                    <a:pos x="5740" y="0"/>
                  </a:cxn>
                  <a:cxn ang="0">
                    <a:pos x="0" y="0"/>
                  </a:cxn>
                  <a:cxn ang="0">
                    <a:pos x="0" y="12"/>
                  </a:cxn>
                  <a:cxn ang="0">
                    <a:pos x="5740" y="12"/>
                  </a:cxn>
                  <a:cxn ang="0">
                    <a:pos x="5740" y="0"/>
                  </a:cxn>
                  <a:cxn ang="0">
                    <a:pos x="5740" y="0"/>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21" name="Freeform 19"/>
              <p:cNvSpPr>
                <a:spLocks/>
              </p:cNvSpPr>
              <p:nvPr/>
            </p:nvSpPr>
            <p:spPr bwMode="hidden">
              <a:xfrm>
                <a:off x="0" y="1394"/>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22" name="Freeform 20"/>
              <p:cNvSpPr>
                <a:spLocks/>
              </p:cNvSpPr>
              <p:nvPr/>
            </p:nvSpPr>
            <p:spPr bwMode="hidden">
              <a:xfrm>
                <a:off x="0" y="1280"/>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23" name="Freeform 21"/>
              <p:cNvSpPr>
                <a:spLocks/>
              </p:cNvSpPr>
              <p:nvPr/>
            </p:nvSpPr>
            <p:spPr bwMode="hidden">
              <a:xfrm>
                <a:off x="0" y="1177"/>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24" name="Freeform 22"/>
              <p:cNvSpPr>
                <a:spLocks/>
              </p:cNvSpPr>
              <p:nvPr/>
            </p:nvSpPr>
            <p:spPr bwMode="hidden">
              <a:xfrm>
                <a:off x="0" y="24"/>
                <a:ext cx="5758" cy="30"/>
              </a:xfrm>
              <a:custGeom>
                <a:avLst/>
                <a:gdLst/>
                <a:ahLst/>
                <a:cxnLst>
                  <a:cxn ang="0">
                    <a:pos x="5740" y="0"/>
                  </a:cxn>
                  <a:cxn ang="0">
                    <a:pos x="0" y="0"/>
                  </a:cxn>
                  <a:cxn ang="0">
                    <a:pos x="0" y="30"/>
                  </a:cxn>
                  <a:cxn ang="0">
                    <a:pos x="5740" y="30"/>
                  </a:cxn>
                  <a:cxn ang="0">
                    <a:pos x="5740" y="0"/>
                  </a:cxn>
                  <a:cxn ang="0">
                    <a:pos x="5740" y="0"/>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94118"/>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25" name="Freeform 23"/>
              <p:cNvSpPr>
                <a:spLocks/>
              </p:cNvSpPr>
              <p:nvPr/>
            </p:nvSpPr>
            <p:spPr bwMode="hidden">
              <a:xfrm>
                <a:off x="0" y="186"/>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4118"/>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26" name="Freeform 24"/>
              <p:cNvSpPr>
                <a:spLocks/>
              </p:cNvSpPr>
              <p:nvPr/>
            </p:nvSpPr>
            <p:spPr bwMode="hidden">
              <a:xfrm>
                <a:off x="0" y="475"/>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7843"/>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27" name="Freeform 25"/>
              <p:cNvSpPr>
                <a:spLocks/>
              </p:cNvSpPr>
              <p:nvPr/>
            </p:nvSpPr>
            <p:spPr bwMode="hidden">
              <a:xfrm>
                <a:off x="0" y="337"/>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0980"/>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28" name="Freeform 26"/>
              <p:cNvSpPr>
                <a:spLocks/>
              </p:cNvSpPr>
              <p:nvPr/>
            </p:nvSpPr>
            <p:spPr bwMode="hidden">
              <a:xfrm>
                <a:off x="0" y="600"/>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29" name="Freeform 27"/>
              <p:cNvSpPr>
                <a:spLocks/>
              </p:cNvSpPr>
              <p:nvPr/>
            </p:nvSpPr>
            <p:spPr bwMode="hidden">
              <a:xfrm>
                <a:off x="0" y="727"/>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30" name="Freeform 28"/>
              <p:cNvSpPr>
                <a:spLocks/>
              </p:cNvSpPr>
              <p:nvPr/>
            </p:nvSpPr>
            <p:spPr bwMode="hidden">
              <a:xfrm>
                <a:off x="0" y="841"/>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31" name="Freeform 29"/>
              <p:cNvSpPr>
                <a:spLocks/>
              </p:cNvSpPr>
              <p:nvPr/>
            </p:nvSpPr>
            <p:spPr bwMode="hidden">
              <a:xfrm>
                <a:off x="0" y="943"/>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grpSp>
            <p:nvGrpSpPr>
              <p:cNvPr id="32" name="Group 30"/>
              <p:cNvGrpSpPr>
                <a:grpSpLocks/>
              </p:cNvGrpSpPr>
              <p:nvPr/>
            </p:nvGrpSpPr>
            <p:grpSpPr bwMode="auto">
              <a:xfrm>
                <a:off x="0" y="0"/>
                <a:ext cx="5758" cy="1045"/>
                <a:chOff x="0" y="0"/>
                <a:chExt cx="5758" cy="1045"/>
              </a:xfrm>
            </p:grpSpPr>
            <p:sp>
              <p:nvSpPr>
                <p:cNvPr id="54" name="Freeform 31"/>
                <p:cNvSpPr>
                  <a:spLocks/>
                </p:cNvSpPr>
                <p:nvPr/>
              </p:nvSpPr>
              <p:spPr bwMode="hidden">
                <a:xfrm>
                  <a:off x="2849" y="0"/>
                  <a:ext cx="42" cy="1045"/>
                </a:xfrm>
                <a:custGeom>
                  <a:avLst/>
                  <a:gdLst/>
                  <a:ahLst/>
                  <a:cxnLst>
                    <a:cxn ang="0">
                      <a:pos x="18" y="1043"/>
                    </a:cxn>
                    <a:cxn ang="0">
                      <a:pos x="42" y="1043"/>
                    </a:cxn>
                    <a:cxn ang="0">
                      <a:pos x="42" y="0"/>
                    </a:cxn>
                    <a:cxn ang="0">
                      <a:pos x="0" y="0"/>
                    </a:cxn>
                    <a:cxn ang="0">
                      <a:pos x="0" y="1043"/>
                    </a:cxn>
                    <a:cxn ang="0">
                      <a:pos x="18" y="1043"/>
                    </a:cxn>
                    <a:cxn ang="0">
                      <a:pos x="18" y="1043"/>
                    </a:cxn>
                  </a:cxnLst>
                  <a:rect l="0" t="0" r="r" b="b"/>
                  <a:pathLst>
                    <a:path w="42" h="1043">
                      <a:moveTo>
                        <a:pt x="18" y="1043"/>
                      </a:moveTo>
                      <a:lnTo>
                        <a:pt x="42" y="1043"/>
                      </a:lnTo>
                      <a:lnTo>
                        <a:pt x="42" y="0"/>
                      </a:lnTo>
                      <a:lnTo>
                        <a:pt x="0"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55" name="Freeform 32"/>
                <p:cNvSpPr>
                  <a:spLocks/>
                </p:cNvSpPr>
                <p:nvPr/>
              </p:nvSpPr>
              <p:spPr bwMode="hidden">
                <a:xfrm>
                  <a:off x="2400" y="0"/>
                  <a:ext cx="155" cy="1045"/>
                </a:xfrm>
                <a:custGeom>
                  <a:avLst/>
                  <a:gdLst/>
                  <a:ahLst/>
                  <a:cxnLst>
                    <a:cxn ang="0">
                      <a:pos x="131" y="1043"/>
                    </a:cxn>
                    <a:cxn ang="0">
                      <a:pos x="155" y="1043"/>
                    </a:cxn>
                    <a:cxn ang="0">
                      <a:pos x="42" y="0"/>
                    </a:cxn>
                    <a:cxn ang="0">
                      <a:pos x="0" y="0"/>
                    </a:cxn>
                    <a:cxn ang="0">
                      <a:pos x="113" y="1043"/>
                    </a:cxn>
                    <a:cxn ang="0">
                      <a:pos x="131" y="1043"/>
                    </a:cxn>
                    <a:cxn ang="0">
                      <a:pos x="131" y="1043"/>
                    </a:cxn>
                  </a:cxnLst>
                  <a:rect l="0" t="0" r="r" b="b"/>
                  <a:pathLst>
                    <a:path w="155" h="1043">
                      <a:moveTo>
                        <a:pt x="131" y="1043"/>
                      </a:moveTo>
                      <a:lnTo>
                        <a:pt x="155" y="1043"/>
                      </a:lnTo>
                      <a:lnTo>
                        <a:pt x="42" y="0"/>
                      </a:lnTo>
                      <a:lnTo>
                        <a:pt x="0" y="0"/>
                      </a:lnTo>
                      <a:lnTo>
                        <a:pt x="113" y="1043"/>
                      </a:lnTo>
                      <a:lnTo>
                        <a:pt x="131" y="1043"/>
                      </a:lnTo>
                      <a:lnTo>
                        <a:pt x="131"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56" name="Freeform 33"/>
                <p:cNvSpPr>
                  <a:spLocks/>
                </p:cNvSpPr>
                <p:nvPr/>
              </p:nvSpPr>
              <p:spPr bwMode="hidden">
                <a:xfrm>
                  <a:off x="1967" y="0"/>
                  <a:ext cx="240" cy="1045"/>
                </a:xfrm>
                <a:custGeom>
                  <a:avLst/>
                  <a:gdLst/>
                  <a:ahLst/>
                  <a:cxnLst>
                    <a:cxn ang="0">
                      <a:pos x="221" y="1043"/>
                    </a:cxn>
                    <a:cxn ang="0">
                      <a:pos x="239" y="1043"/>
                    </a:cxn>
                    <a:cxn ang="0">
                      <a:pos x="36" y="0"/>
                    </a:cxn>
                    <a:cxn ang="0">
                      <a:pos x="0" y="0"/>
                    </a:cxn>
                    <a:cxn ang="0">
                      <a:pos x="203" y="1043"/>
                    </a:cxn>
                    <a:cxn ang="0">
                      <a:pos x="221" y="1043"/>
                    </a:cxn>
                    <a:cxn ang="0">
                      <a:pos x="221" y="1043"/>
                    </a:cxn>
                  </a:cxnLst>
                  <a:rect l="0" t="0" r="r" b="b"/>
                  <a:pathLst>
                    <a:path w="239" h="1043">
                      <a:moveTo>
                        <a:pt x="221" y="1043"/>
                      </a:moveTo>
                      <a:lnTo>
                        <a:pt x="239" y="1043"/>
                      </a:lnTo>
                      <a:lnTo>
                        <a:pt x="36" y="0"/>
                      </a:lnTo>
                      <a:lnTo>
                        <a:pt x="0" y="0"/>
                      </a:lnTo>
                      <a:lnTo>
                        <a:pt x="203" y="1043"/>
                      </a:lnTo>
                      <a:lnTo>
                        <a:pt x="221" y="1043"/>
                      </a:lnTo>
                      <a:lnTo>
                        <a:pt x="221"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57" name="Freeform 34"/>
                <p:cNvSpPr>
                  <a:spLocks/>
                </p:cNvSpPr>
                <p:nvPr/>
              </p:nvSpPr>
              <p:spPr bwMode="hidden">
                <a:xfrm>
                  <a:off x="1554" y="0"/>
                  <a:ext cx="353" cy="1045"/>
                </a:xfrm>
                <a:custGeom>
                  <a:avLst/>
                  <a:gdLst/>
                  <a:ahLst/>
                  <a:cxnLst>
                    <a:cxn ang="0">
                      <a:pos x="334" y="1043"/>
                    </a:cxn>
                    <a:cxn ang="0">
                      <a:pos x="352" y="1043"/>
                    </a:cxn>
                    <a:cxn ang="0">
                      <a:pos x="41" y="0"/>
                    </a:cxn>
                    <a:cxn ang="0">
                      <a:pos x="0" y="0"/>
                    </a:cxn>
                    <a:cxn ang="0">
                      <a:pos x="311" y="1043"/>
                    </a:cxn>
                    <a:cxn ang="0">
                      <a:pos x="334" y="1043"/>
                    </a:cxn>
                    <a:cxn ang="0">
                      <a:pos x="334" y="1043"/>
                    </a:cxn>
                  </a:cxnLst>
                  <a:rect l="0" t="0" r="r" b="b"/>
                  <a:pathLst>
                    <a:path w="352" h="1043">
                      <a:moveTo>
                        <a:pt x="334" y="1043"/>
                      </a:moveTo>
                      <a:lnTo>
                        <a:pt x="352" y="1043"/>
                      </a:lnTo>
                      <a:lnTo>
                        <a:pt x="41" y="0"/>
                      </a:lnTo>
                      <a:lnTo>
                        <a:pt x="0" y="0"/>
                      </a:lnTo>
                      <a:lnTo>
                        <a:pt x="311" y="1043"/>
                      </a:lnTo>
                      <a:lnTo>
                        <a:pt x="334" y="1043"/>
                      </a:lnTo>
                      <a:lnTo>
                        <a:pt x="334"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58" name="Freeform 35"/>
                <p:cNvSpPr>
                  <a:spLocks/>
                </p:cNvSpPr>
                <p:nvPr/>
              </p:nvSpPr>
              <p:spPr bwMode="hidden">
                <a:xfrm>
                  <a:off x="1134" y="0"/>
                  <a:ext cx="450" cy="1045"/>
                </a:xfrm>
                <a:custGeom>
                  <a:avLst/>
                  <a:gdLst/>
                  <a:ahLst/>
                  <a:cxnLst>
                    <a:cxn ang="0">
                      <a:pos x="425" y="1043"/>
                    </a:cxn>
                    <a:cxn ang="0">
                      <a:pos x="449" y="1043"/>
                    </a:cxn>
                    <a:cxn ang="0">
                      <a:pos x="42" y="0"/>
                    </a:cxn>
                    <a:cxn ang="0">
                      <a:pos x="0" y="0"/>
                    </a:cxn>
                    <a:cxn ang="0">
                      <a:pos x="407" y="1043"/>
                    </a:cxn>
                    <a:cxn ang="0">
                      <a:pos x="425" y="1043"/>
                    </a:cxn>
                    <a:cxn ang="0">
                      <a:pos x="425" y="1043"/>
                    </a:cxn>
                  </a:cxnLst>
                  <a:rect l="0" t="0" r="r" b="b"/>
                  <a:pathLst>
                    <a:path w="449" h="1043">
                      <a:moveTo>
                        <a:pt x="425" y="1043"/>
                      </a:moveTo>
                      <a:lnTo>
                        <a:pt x="449" y="1043"/>
                      </a:lnTo>
                      <a:lnTo>
                        <a:pt x="42" y="0"/>
                      </a:lnTo>
                      <a:lnTo>
                        <a:pt x="0" y="0"/>
                      </a:lnTo>
                      <a:lnTo>
                        <a:pt x="407" y="1043"/>
                      </a:lnTo>
                      <a:lnTo>
                        <a:pt x="425" y="1043"/>
                      </a:lnTo>
                      <a:lnTo>
                        <a:pt x="425"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59" name="Freeform 36"/>
                <p:cNvSpPr>
                  <a:spLocks/>
                </p:cNvSpPr>
                <p:nvPr/>
              </p:nvSpPr>
              <p:spPr bwMode="hidden">
                <a:xfrm>
                  <a:off x="714" y="0"/>
                  <a:ext cx="540" cy="1045"/>
                </a:xfrm>
                <a:custGeom>
                  <a:avLst/>
                  <a:gdLst/>
                  <a:ahLst/>
                  <a:cxnLst>
                    <a:cxn ang="0">
                      <a:pos x="520" y="1043"/>
                    </a:cxn>
                    <a:cxn ang="0">
                      <a:pos x="538" y="1043"/>
                    </a:cxn>
                    <a:cxn ang="0">
                      <a:pos x="41" y="0"/>
                    </a:cxn>
                    <a:cxn ang="0">
                      <a:pos x="0" y="0"/>
                    </a:cxn>
                    <a:cxn ang="0">
                      <a:pos x="496" y="1043"/>
                    </a:cxn>
                    <a:cxn ang="0">
                      <a:pos x="520" y="1043"/>
                    </a:cxn>
                    <a:cxn ang="0">
                      <a:pos x="520" y="1043"/>
                    </a:cxn>
                  </a:cxnLst>
                  <a:rect l="0" t="0" r="r" b="b"/>
                  <a:pathLst>
                    <a:path w="538" h="1043">
                      <a:moveTo>
                        <a:pt x="520" y="1043"/>
                      </a:moveTo>
                      <a:lnTo>
                        <a:pt x="538" y="1043"/>
                      </a:lnTo>
                      <a:lnTo>
                        <a:pt x="41" y="0"/>
                      </a:lnTo>
                      <a:lnTo>
                        <a:pt x="0" y="0"/>
                      </a:lnTo>
                      <a:lnTo>
                        <a:pt x="496" y="1043"/>
                      </a:lnTo>
                      <a:lnTo>
                        <a:pt x="520" y="1043"/>
                      </a:lnTo>
                      <a:lnTo>
                        <a:pt x="520"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60" name="Freeform 37"/>
                <p:cNvSpPr>
                  <a:spLocks/>
                </p:cNvSpPr>
                <p:nvPr/>
              </p:nvSpPr>
              <p:spPr bwMode="hidden">
                <a:xfrm>
                  <a:off x="306" y="0"/>
                  <a:ext cx="642" cy="1045"/>
                </a:xfrm>
                <a:custGeom>
                  <a:avLst/>
                  <a:gdLst/>
                  <a:ahLst/>
                  <a:cxnLst>
                    <a:cxn ang="0">
                      <a:pos x="622" y="1043"/>
                    </a:cxn>
                    <a:cxn ang="0">
                      <a:pos x="640" y="1043"/>
                    </a:cxn>
                    <a:cxn ang="0">
                      <a:pos x="48" y="0"/>
                    </a:cxn>
                    <a:cxn ang="0">
                      <a:pos x="0" y="0"/>
                    </a:cxn>
                    <a:cxn ang="0">
                      <a:pos x="598" y="1043"/>
                    </a:cxn>
                    <a:cxn ang="0">
                      <a:pos x="622" y="1043"/>
                    </a:cxn>
                    <a:cxn ang="0">
                      <a:pos x="622" y="1043"/>
                    </a:cxn>
                  </a:cxnLst>
                  <a:rect l="0" t="0" r="r" b="b"/>
                  <a:pathLst>
                    <a:path w="640" h="1043">
                      <a:moveTo>
                        <a:pt x="622" y="1043"/>
                      </a:moveTo>
                      <a:lnTo>
                        <a:pt x="640" y="1043"/>
                      </a:lnTo>
                      <a:lnTo>
                        <a:pt x="48" y="0"/>
                      </a:lnTo>
                      <a:lnTo>
                        <a:pt x="0" y="0"/>
                      </a:lnTo>
                      <a:lnTo>
                        <a:pt x="598" y="1043"/>
                      </a:lnTo>
                      <a:lnTo>
                        <a:pt x="622" y="1043"/>
                      </a:lnTo>
                      <a:lnTo>
                        <a:pt x="622"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61" name="Freeform 38"/>
                <p:cNvSpPr>
                  <a:spLocks/>
                </p:cNvSpPr>
                <p:nvPr/>
              </p:nvSpPr>
              <p:spPr bwMode="hidden">
                <a:xfrm>
                  <a:off x="0" y="108"/>
                  <a:ext cx="630" cy="937"/>
                </a:xfrm>
                <a:custGeom>
                  <a:avLst/>
                  <a:gdLst/>
                  <a:ahLst/>
                  <a:cxnLst>
                    <a:cxn ang="0">
                      <a:pos x="604" y="935"/>
                    </a:cxn>
                    <a:cxn ang="0">
                      <a:pos x="628" y="935"/>
                    </a:cxn>
                    <a:cxn ang="0">
                      <a:pos x="0" y="0"/>
                    </a:cxn>
                    <a:cxn ang="0">
                      <a:pos x="0" y="66"/>
                    </a:cxn>
                    <a:cxn ang="0">
                      <a:pos x="580" y="935"/>
                    </a:cxn>
                    <a:cxn ang="0">
                      <a:pos x="604" y="935"/>
                    </a:cxn>
                    <a:cxn ang="0">
                      <a:pos x="604" y="935"/>
                    </a:cxn>
                  </a:cxnLst>
                  <a:rect l="0" t="0" r="r" b="b"/>
                  <a:pathLst>
                    <a:path w="628" h="935">
                      <a:moveTo>
                        <a:pt x="604" y="935"/>
                      </a:moveTo>
                      <a:lnTo>
                        <a:pt x="628" y="935"/>
                      </a:lnTo>
                      <a:lnTo>
                        <a:pt x="0" y="0"/>
                      </a:lnTo>
                      <a:lnTo>
                        <a:pt x="0" y="66"/>
                      </a:lnTo>
                      <a:lnTo>
                        <a:pt x="580" y="935"/>
                      </a:lnTo>
                      <a:lnTo>
                        <a:pt x="604" y="935"/>
                      </a:lnTo>
                      <a:lnTo>
                        <a:pt x="604" y="935"/>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62" name="Freeform 39"/>
                <p:cNvSpPr>
                  <a:spLocks/>
                </p:cNvSpPr>
                <p:nvPr/>
              </p:nvSpPr>
              <p:spPr bwMode="hidden">
                <a:xfrm>
                  <a:off x="3191" y="0"/>
                  <a:ext cx="155" cy="1045"/>
                </a:xfrm>
                <a:custGeom>
                  <a:avLst/>
                  <a:gdLst/>
                  <a:ahLst/>
                  <a:cxnLst>
                    <a:cxn ang="0">
                      <a:pos x="18" y="1043"/>
                    </a:cxn>
                    <a:cxn ang="0">
                      <a:pos x="42" y="1043"/>
                    </a:cxn>
                    <a:cxn ang="0">
                      <a:pos x="155" y="0"/>
                    </a:cxn>
                    <a:cxn ang="0">
                      <a:pos x="114" y="0"/>
                    </a:cxn>
                    <a:cxn ang="0">
                      <a:pos x="0" y="1043"/>
                    </a:cxn>
                    <a:cxn ang="0">
                      <a:pos x="18" y="1043"/>
                    </a:cxn>
                    <a:cxn ang="0">
                      <a:pos x="18" y="1043"/>
                    </a:cxn>
                  </a:cxnLst>
                  <a:rect l="0" t="0" r="r" b="b"/>
                  <a:pathLst>
                    <a:path w="155" h="1043">
                      <a:moveTo>
                        <a:pt x="18" y="1043"/>
                      </a:moveTo>
                      <a:lnTo>
                        <a:pt x="42" y="1043"/>
                      </a:lnTo>
                      <a:lnTo>
                        <a:pt x="155" y="0"/>
                      </a:lnTo>
                      <a:lnTo>
                        <a:pt x="114"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63" name="Freeform 40"/>
                <p:cNvSpPr>
                  <a:spLocks/>
                </p:cNvSpPr>
                <p:nvPr/>
              </p:nvSpPr>
              <p:spPr bwMode="hidden">
                <a:xfrm>
                  <a:off x="3533" y="0"/>
                  <a:ext cx="240" cy="1045"/>
                </a:xfrm>
                <a:custGeom>
                  <a:avLst/>
                  <a:gdLst/>
                  <a:ahLst/>
                  <a:cxnLst>
                    <a:cxn ang="0">
                      <a:pos x="18" y="1043"/>
                    </a:cxn>
                    <a:cxn ang="0">
                      <a:pos x="36" y="1043"/>
                    </a:cxn>
                    <a:cxn ang="0">
                      <a:pos x="239" y="0"/>
                    </a:cxn>
                    <a:cxn ang="0">
                      <a:pos x="203" y="0"/>
                    </a:cxn>
                    <a:cxn ang="0">
                      <a:pos x="0" y="1043"/>
                    </a:cxn>
                    <a:cxn ang="0">
                      <a:pos x="18" y="1043"/>
                    </a:cxn>
                    <a:cxn ang="0">
                      <a:pos x="18" y="1043"/>
                    </a:cxn>
                  </a:cxnLst>
                  <a:rect l="0" t="0" r="r" b="b"/>
                  <a:pathLst>
                    <a:path w="239" h="1043">
                      <a:moveTo>
                        <a:pt x="18" y="1043"/>
                      </a:moveTo>
                      <a:lnTo>
                        <a:pt x="36" y="1043"/>
                      </a:lnTo>
                      <a:lnTo>
                        <a:pt x="239" y="0"/>
                      </a:lnTo>
                      <a:lnTo>
                        <a:pt x="203"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64" name="Freeform 41"/>
                <p:cNvSpPr>
                  <a:spLocks/>
                </p:cNvSpPr>
                <p:nvPr/>
              </p:nvSpPr>
              <p:spPr bwMode="hidden">
                <a:xfrm>
                  <a:off x="3821" y="0"/>
                  <a:ext cx="359" cy="1045"/>
                </a:xfrm>
                <a:custGeom>
                  <a:avLst/>
                  <a:gdLst/>
                  <a:ahLst/>
                  <a:cxnLst>
                    <a:cxn ang="0">
                      <a:pos x="24" y="1043"/>
                    </a:cxn>
                    <a:cxn ang="0">
                      <a:pos x="42" y="1043"/>
                    </a:cxn>
                    <a:cxn ang="0">
                      <a:pos x="358" y="0"/>
                    </a:cxn>
                    <a:cxn ang="0">
                      <a:pos x="317" y="0"/>
                    </a:cxn>
                    <a:cxn ang="0">
                      <a:pos x="0" y="1043"/>
                    </a:cxn>
                    <a:cxn ang="0">
                      <a:pos x="24" y="1043"/>
                    </a:cxn>
                    <a:cxn ang="0">
                      <a:pos x="24" y="1043"/>
                    </a:cxn>
                  </a:cxnLst>
                  <a:rect l="0" t="0" r="r" b="b"/>
                  <a:pathLst>
                    <a:path w="358" h="1043">
                      <a:moveTo>
                        <a:pt x="24" y="1043"/>
                      </a:moveTo>
                      <a:lnTo>
                        <a:pt x="42" y="1043"/>
                      </a:lnTo>
                      <a:lnTo>
                        <a:pt x="358" y="0"/>
                      </a:lnTo>
                      <a:lnTo>
                        <a:pt x="317" y="0"/>
                      </a:lnTo>
                      <a:lnTo>
                        <a:pt x="0" y="1043"/>
                      </a:lnTo>
                      <a:lnTo>
                        <a:pt x="24" y="1043"/>
                      </a:lnTo>
                      <a:lnTo>
                        <a:pt x="24"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65" name="Freeform 42"/>
                <p:cNvSpPr>
                  <a:spLocks/>
                </p:cNvSpPr>
                <p:nvPr/>
              </p:nvSpPr>
              <p:spPr bwMode="hidden">
                <a:xfrm>
                  <a:off x="4139" y="0"/>
                  <a:ext cx="449" cy="1045"/>
                </a:xfrm>
                <a:custGeom>
                  <a:avLst/>
                  <a:gdLst/>
                  <a:ahLst/>
                  <a:cxnLst>
                    <a:cxn ang="0">
                      <a:pos x="18" y="1043"/>
                    </a:cxn>
                    <a:cxn ang="0">
                      <a:pos x="41" y="1043"/>
                    </a:cxn>
                    <a:cxn ang="0">
                      <a:pos x="448" y="0"/>
                    </a:cxn>
                    <a:cxn ang="0">
                      <a:pos x="406" y="0"/>
                    </a:cxn>
                    <a:cxn ang="0">
                      <a:pos x="0" y="1043"/>
                    </a:cxn>
                    <a:cxn ang="0">
                      <a:pos x="18" y="1043"/>
                    </a:cxn>
                    <a:cxn ang="0">
                      <a:pos x="18" y="1043"/>
                    </a:cxn>
                  </a:cxnLst>
                  <a:rect l="0" t="0" r="r" b="b"/>
                  <a:pathLst>
                    <a:path w="448" h="1043">
                      <a:moveTo>
                        <a:pt x="18" y="1043"/>
                      </a:moveTo>
                      <a:lnTo>
                        <a:pt x="41" y="1043"/>
                      </a:lnTo>
                      <a:lnTo>
                        <a:pt x="448" y="0"/>
                      </a:lnTo>
                      <a:lnTo>
                        <a:pt x="406"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66" name="Freeform 43"/>
                <p:cNvSpPr>
                  <a:spLocks/>
                </p:cNvSpPr>
                <p:nvPr/>
              </p:nvSpPr>
              <p:spPr bwMode="hidden">
                <a:xfrm>
                  <a:off x="4480" y="0"/>
                  <a:ext cx="541" cy="1045"/>
                </a:xfrm>
                <a:custGeom>
                  <a:avLst/>
                  <a:gdLst/>
                  <a:ahLst/>
                  <a:cxnLst>
                    <a:cxn ang="0">
                      <a:pos x="18" y="1043"/>
                    </a:cxn>
                    <a:cxn ang="0">
                      <a:pos x="42" y="1043"/>
                    </a:cxn>
                    <a:cxn ang="0">
                      <a:pos x="539" y="0"/>
                    </a:cxn>
                    <a:cxn ang="0">
                      <a:pos x="497" y="0"/>
                    </a:cxn>
                    <a:cxn ang="0">
                      <a:pos x="0" y="1043"/>
                    </a:cxn>
                    <a:cxn ang="0">
                      <a:pos x="18" y="1043"/>
                    </a:cxn>
                    <a:cxn ang="0">
                      <a:pos x="18" y="1043"/>
                    </a:cxn>
                  </a:cxnLst>
                  <a:rect l="0" t="0" r="r" b="b"/>
                  <a:pathLst>
                    <a:path w="539" h="1043">
                      <a:moveTo>
                        <a:pt x="18" y="1043"/>
                      </a:moveTo>
                      <a:lnTo>
                        <a:pt x="42" y="1043"/>
                      </a:lnTo>
                      <a:lnTo>
                        <a:pt x="539" y="0"/>
                      </a:lnTo>
                      <a:lnTo>
                        <a:pt x="497"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67" name="Freeform 44"/>
                <p:cNvSpPr>
                  <a:spLocks/>
                </p:cNvSpPr>
                <p:nvPr/>
              </p:nvSpPr>
              <p:spPr bwMode="hidden">
                <a:xfrm>
                  <a:off x="4768" y="0"/>
                  <a:ext cx="642" cy="1045"/>
                </a:xfrm>
                <a:custGeom>
                  <a:avLst/>
                  <a:gdLst/>
                  <a:ahLst/>
                  <a:cxnLst>
                    <a:cxn ang="0">
                      <a:pos x="18" y="1043"/>
                    </a:cxn>
                    <a:cxn ang="0">
                      <a:pos x="42" y="1043"/>
                    </a:cxn>
                    <a:cxn ang="0">
                      <a:pos x="640" y="0"/>
                    </a:cxn>
                    <a:cxn ang="0">
                      <a:pos x="592" y="0"/>
                    </a:cxn>
                    <a:cxn ang="0">
                      <a:pos x="0" y="1043"/>
                    </a:cxn>
                    <a:cxn ang="0">
                      <a:pos x="18" y="1043"/>
                    </a:cxn>
                    <a:cxn ang="0">
                      <a:pos x="18" y="1043"/>
                    </a:cxn>
                  </a:cxnLst>
                  <a:rect l="0" t="0" r="r" b="b"/>
                  <a:pathLst>
                    <a:path w="640" h="1043">
                      <a:moveTo>
                        <a:pt x="18" y="1043"/>
                      </a:moveTo>
                      <a:lnTo>
                        <a:pt x="42" y="1043"/>
                      </a:lnTo>
                      <a:lnTo>
                        <a:pt x="640" y="0"/>
                      </a:lnTo>
                      <a:lnTo>
                        <a:pt x="592"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68" name="Freeform 45"/>
                <p:cNvSpPr>
                  <a:spLocks/>
                </p:cNvSpPr>
                <p:nvPr/>
              </p:nvSpPr>
              <p:spPr bwMode="hidden">
                <a:xfrm>
                  <a:off x="5086" y="48"/>
                  <a:ext cx="672" cy="997"/>
                </a:xfrm>
                <a:custGeom>
                  <a:avLst/>
                  <a:gdLst/>
                  <a:ahLst/>
                  <a:cxnLst>
                    <a:cxn ang="0">
                      <a:pos x="24" y="995"/>
                    </a:cxn>
                    <a:cxn ang="0">
                      <a:pos x="48" y="995"/>
                    </a:cxn>
                    <a:cxn ang="0">
                      <a:pos x="670" y="72"/>
                    </a:cxn>
                    <a:cxn ang="0">
                      <a:pos x="670" y="0"/>
                    </a:cxn>
                    <a:cxn ang="0">
                      <a:pos x="0" y="995"/>
                    </a:cxn>
                    <a:cxn ang="0">
                      <a:pos x="24" y="995"/>
                    </a:cxn>
                    <a:cxn ang="0">
                      <a:pos x="24" y="995"/>
                    </a:cxn>
                  </a:cxnLst>
                  <a:rect l="0" t="0" r="r" b="b"/>
                  <a:pathLst>
                    <a:path w="670" h="995">
                      <a:moveTo>
                        <a:pt x="24" y="995"/>
                      </a:moveTo>
                      <a:lnTo>
                        <a:pt x="48" y="995"/>
                      </a:lnTo>
                      <a:lnTo>
                        <a:pt x="670" y="72"/>
                      </a:lnTo>
                      <a:lnTo>
                        <a:pt x="670" y="0"/>
                      </a:lnTo>
                      <a:lnTo>
                        <a:pt x="0" y="995"/>
                      </a:lnTo>
                      <a:lnTo>
                        <a:pt x="24" y="995"/>
                      </a:lnTo>
                      <a:lnTo>
                        <a:pt x="24" y="995"/>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grpSp>
          <p:grpSp>
            <p:nvGrpSpPr>
              <p:cNvPr id="33" name="Group 46"/>
              <p:cNvGrpSpPr>
                <a:grpSpLocks/>
              </p:cNvGrpSpPr>
              <p:nvPr/>
            </p:nvGrpSpPr>
            <p:grpSpPr bwMode="auto">
              <a:xfrm>
                <a:off x="0" y="558"/>
                <a:ext cx="5758" cy="487"/>
                <a:chOff x="0" y="558"/>
                <a:chExt cx="5758" cy="487"/>
              </a:xfrm>
            </p:grpSpPr>
            <p:sp>
              <p:nvSpPr>
                <p:cNvPr id="52" name="Freeform 47"/>
                <p:cNvSpPr>
                  <a:spLocks/>
                </p:cNvSpPr>
                <p:nvPr/>
              </p:nvSpPr>
              <p:spPr bwMode="hidden">
                <a:xfrm>
                  <a:off x="0" y="618"/>
                  <a:ext cx="306" cy="427"/>
                </a:xfrm>
                <a:custGeom>
                  <a:avLst/>
                  <a:gdLst>
                    <a:gd name="T0" fmla="*/ 283 w 305"/>
                    <a:gd name="T1" fmla="*/ 428 h 426"/>
                    <a:gd name="T2" fmla="*/ 307 w 305"/>
                    <a:gd name="T3" fmla="*/ 428 h 426"/>
                    <a:gd name="T4" fmla="*/ 0 w 305"/>
                    <a:gd name="T5" fmla="*/ 0 h 426"/>
                    <a:gd name="T6" fmla="*/ 0 w 305"/>
                    <a:gd name="T7" fmla="*/ 66 h 426"/>
                    <a:gd name="T8" fmla="*/ 253 w 305"/>
                    <a:gd name="T9" fmla="*/ 428 h 426"/>
                    <a:gd name="T10" fmla="*/ 283 w 305"/>
                    <a:gd name="T11" fmla="*/ 428 h 426"/>
                    <a:gd name="T12" fmla="*/ 283 w 305"/>
                    <a:gd name="T13" fmla="*/ 428 h 42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5" h="426">
                      <a:moveTo>
                        <a:pt x="281" y="426"/>
                      </a:moveTo>
                      <a:lnTo>
                        <a:pt x="305" y="426"/>
                      </a:lnTo>
                      <a:lnTo>
                        <a:pt x="0" y="0"/>
                      </a:lnTo>
                      <a:lnTo>
                        <a:pt x="0" y="66"/>
                      </a:lnTo>
                      <a:lnTo>
                        <a:pt x="251" y="426"/>
                      </a:lnTo>
                      <a:lnTo>
                        <a:pt x="281" y="426"/>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EAEAEA"/>
                    </a:solidFill>
                    <a:cs typeface="Arial" pitchFamily="34" charset="0"/>
                  </a:endParaRPr>
                </a:p>
              </p:txBody>
            </p:sp>
            <p:sp>
              <p:nvSpPr>
                <p:cNvPr id="53" name="Freeform 48"/>
                <p:cNvSpPr>
                  <a:spLocks/>
                </p:cNvSpPr>
                <p:nvPr/>
              </p:nvSpPr>
              <p:spPr bwMode="hidden">
                <a:xfrm>
                  <a:off x="5410" y="558"/>
                  <a:ext cx="348" cy="487"/>
                </a:xfrm>
                <a:custGeom>
                  <a:avLst/>
                  <a:gdLst>
                    <a:gd name="T0" fmla="*/ 24 w 347"/>
                    <a:gd name="T1" fmla="*/ 488 h 486"/>
                    <a:gd name="T2" fmla="*/ 48 w 347"/>
                    <a:gd name="T3" fmla="*/ 488 h 486"/>
                    <a:gd name="T4" fmla="*/ 349 w 347"/>
                    <a:gd name="T5" fmla="*/ 72 h 486"/>
                    <a:gd name="T6" fmla="*/ 349 w 347"/>
                    <a:gd name="T7" fmla="*/ 0 h 486"/>
                    <a:gd name="T8" fmla="*/ 0 w 347"/>
                    <a:gd name="T9" fmla="*/ 488 h 486"/>
                    <a:gd name="T10" fmla="*/ 24 w 347"/>
                    <a:gd name="T11" fmla="*/ 488 h 486"/>
                    <a:gd name="T12" fmla="*/ 24 w 347"/>
                    <a:gd name="T13" fmla="*/ 488 h 48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7" h="486">
                      <a:moveTo>
                        <a:pt x="24" y="486"/>
                      </a:moveTo>
                      <a:lnTo>
                        <a:pt x="48" y="486"/>
                      </a:lnTo>
                      <a:lnTo>
                        <a:pt x="347" y="72"/>
                      </a:lnTo>
                      <a:lnTo>
                        <a:pt x="347" y="0"/>
                      </a:lnTo>
                      <a:lnTo>
                        <a:pt x="0" y="486"/>
                      </a:lnTo>
                      <a:lnTo>
                        <a:pt x="24" y="486"/>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EAEAEA"/>
                    </a:solidFill>
                    <a:cs typeface="Arial" pitchFamily="34" charset="0"/>
                  </a:endParaRPr>
                </a:p>
              </p:txBody>
            </p:sp>
          </p:grpSp>
          <p:grpSp>
            <p:nvGrpSpPr>
              <p:cNvPr id="34" name="Group 49"/>
              <p:cNvGrpSpPr>
                <a:grpSpLocks/>
              </p:cNvGrpSpPr>
              <p:nvPr/>
            </p:nvGrpSpPr>
            <p:grpSpPr bwMode="auto">
              <a:xfrm>
                <a:off x="264" y="1039"/>
                <a:ext cx="5200" cy="3280"/>
                <a:chOff x="264" y="1039"/>
                <a:chExt cx="5200" cy="3280"/>
              </a:xfrm>
            </p:grpSpPr>
            <p:sp>
              <p:nvSpPr>
                <p:cNvPr id="43" name="Freeform 50"/>
                <p:cNvSpPr>
                  <a:spLocks/>
                </p:cNvSpPr>
                <p:nvPr/>
              </p:nvSpPr>
              <p:spPr bwMode="hidden">
                <a:xfrm>
                  <a:off x="2849" y="1039"/>
                  <a:ext cx="42" cy="3280"/>
                </a:xfrm>
                <a:custGeom>
                  <a:avLst/>
                  <a:gdLst/>
                  <a:ahLst/>
                  <a:cxnLst>
                    <a:cxn ang="0">
                      <a:pos x="18" y="0"/>
                    </a:cxn>
                    <a:cxn ang="0">
                      <a:pos x="0" y="0"/>
                    </a:cxn>
                    <a:cxn ang="0">
                      <a:pos x="0" y="3273"/>
                    </a:cxn>
                    <a:cxn ang="0">
                      <a:pos x="42" y="3273"/>
                    </a:cxn>
                    <a:cxn ang="0">
                      <a:pos x="42" y="0"/>
                    </a:cxn>
                    <a:cxn ang="0">
                      <a:pos x="18" y="0"/>
                    </a:cxn>
                    <a:cxn ang="0">
                      <a:pos x="18" y="0"/>
                    </a:cxn>
                  </a:cxnLst>
                  <a:rect l="0" t="0" r="r" b="b"/>
                  <a:pathLst>
                    <a:path w="42" h="3273">
                      <a:moveTo>
                        <a:pt x="18" y="0"/>
                      </a:moveTo>
                      <a:lnTo>
                        <a:pt x="0" y="0"/>
                      </a:lnTo>
                      <a:lnTo>
                        <a:pt x="0" y="3273"/>
                      </a:lnTo>
                      <a:lnTo>
                        <a:pt x="42"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4" name="Freeform 51"/>
                <p:cNvSpPr>
                  <a:spLocks/>
                </p:cNvSpPr>
                <p:nvPr/>
              </p:nvSpPr>
              <p:spPr bwMode="hidden">
                <a:xfrm>
                  <a:off x="2154" y="1039"/>
                  <a:ext cx="401" cy="3280"/>
                </a:xfrm>
                <a:custGeom>
                  <a:avLst/>
                  <a:gdLst/>
                  <a:ahLst/>
                  <a:cxnLst>
                    <a:cxn ang="0">
                      <a:pos x="376" y="0"/>
                    </a:cxn>
                    <a:cxn ang="0">
                      <a:pos x="358" y="0"/>
                    </a:cxn>
                    <a:cxn ang="0">
                      <a:pos x="0" y="3273"/>
                    </a:cxn>
                    <a:cxn ang="0">
                      <a:pos x="41" y="3273"/>
                    </a:cxn>
                    <a:cxn ang="0">
                      <a:pos x="400" y="0"/>
                    </a:cxn>
                    <a:cxn ang="0">
                      <a:pos x="376" y="0"/>
                    </a:cxn>
                    <a:cxn ang="0">
                      <a:pos x="376" y="0"/>
                    </a:cxn>
                  </a:cxnLst>
                  <a:rect l="0" t="0" r="r" b="b"/>
                  <a:pathLst>
                    <a:path w="400" h="3273">
                      <a:moveTo>
                        <a:pt x="376" y="0"/>
                      </a:moveTo>
                      <a:lnTo>
                        <a:pt x="358" y="0"/>
                      </a:lnTo>
                      <a:lnTo>
                        <a:pt x="0" y="3273"/>
                      </a:lnTo>
                      <a:lnTo>
                        <a:pt x="41" y="3273"/>
                      </a:lnTo>
                      <a:lnTo>
                        <a:pt x="400" y="0"/>
                      </a:lnTo>
                      <a:lnTo>
                        <a:pt x="376" y="0"/>
                      </a:lnTo>
                      <a:lnTo>
                        <a:pt x="376"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5" name="Freeform 52"/>
                <p:cNvSpPr>
                  <a:spLocks/>
                </p:cNvSpPr>
                <p:nvPr/>
              </p:nvSpPr>
              <p:spPr bwMode="hidden">
                <a:xfrm>
                  <a:off x="1530" y="1039"/>
                  <a:ext cx="677" cy="3280"/>
                </a:xfrm>
                <a:custGeom>
                  <a:avLst/>
                  <a:gdLst/>
                  <a:ahLst/>
                  <a:cxnLst>
                    <a:cxn ang="0">
                      <a:pos x="657" y="0"/>
                    </a:cxn>
                    <a:cxn ang="0">
                      <a:pos x="639" y="0"/>
                    </a:cxn>
                    <a:cxn ang="0">
                      <a:pos x="0" y="3273"/>
                    </a:cxn>
                    <a:cxn ang="0">
                      <a:pos x="42" y="3273"/>
                    </a:cxn>
                    <a:cxn ang="0">
                      <a:pos x="675" y="0"/>
                    </a:cxn>
                    <a:cxn ang="0">
                      <a:pos x="657" y="0"/>
                    </a:cxn>
                    <a:cxn ang="0">
                      <a:pos x="657" y="0"/>
                    </a:cxn>
                  </a:cxnLst>
                  <a:rect l="0" t="0" r="r" b="b"/>
                  <a:pathLst>
                    <a:path w="675" h="3273">
                      <a:moveTo>
                        <a:pt x="657" y="0"/>
                      </a:moveTo>
                      <a:lnTo>
                        <a:pt x="639" y="0"/>
                      </a:lnTo>
                      <a:lnTo>
                        <a:pt x="0" y="3273"/>
                      </a:lnTo>
                      <a:lnTo>
                        <a:pt x="42" y="3273"/>
                      </a:lnTo>
                      <a:lnTo>
                        <a:pt x="675" y="0"/>
                      </a:lnTo>
                      <a:lnTo>
                        <a:pt x="657" y="0"/>
                      </a:lnTo>
                      <a:lnTo>
                        <a:pt x="657"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6" name="Freeform 53"/>
                <p:cNvSpPr>
                  <a:spLocks/>
                </p:cNvSpPr>
                <p:nvPr/>
              </p:nvSpPr>
              <p:spPr bwMode="hidden">
                <a:xfrm>
                  <a:off x="876" y="1039"/>
                  <a:ext cx="1031" cy="3280"/>
                </a:xfrm>
                <a:custGeom>
                  <a:avLst/>
                  <a:gdLst/>
                  <a:ahLst/>
                  <a:cxnLst>
                    <a:cxn ang="0">
                      <a:pos x="1013" y="0"/>
                    </a:cxn>
                    <a:cxn ang="0">
                      <a:pos x="990" y="0"/>
                    </a:cxn>
                    <a:cxn ang="0">
                      <a:pos x="0" y="3280"/>
                    </a:cxn>
                    <a:cxn ang="0">
                      <a:pos x="42" y="3280"/>
                    </a:cxn>
                    <a:cxn ang="0">
                      <a:pos x="1031" y="4"/>
                    </a:cxn>
                    <a:cxn ang="0">
                      <a:pos x="1013" y="0"/>
                    </a:cxn>
                    <a:cxn ang="0">
                      <a:pos x="1013" y="0"/>
                    </a:cxn>
                  </a:cxnLst>
                  <a:rect l="0" t="0" r="r" b="b"/>
                  <a:pathLst>
                    <a:path w="1031" h="3280">
                      <a:moveTo>
                        <a:pt x="1013" y="0"/>
                      </a:moveTo>
                      <a:lnTo>
                        <a:pt x="990" y="0"/>
                      </a:lnTo>
                      <a:lnTo>
                        <a:pt x="0" y="3280"/>
                      </a:lnTo>
                      <a:lnTo>
                        <a:pt x="42" y="3280"/>
                      </a:lnTo>
                      <a:lnTo>
                        <a:pt x="1031" y="4"/>
                      </a:lnTo>
                      <a:lnTo>
                        <a:pt x="1013" y="0"/>
                      </a:lnTo>
                      <a:lnTo>
                        <a:pt x="1013"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7" name="Freeform 54"/>
                <p:cNvSpPr>
                  <a:spLocks/>
                </p:cNvSpPr>
                <p:nvPr/>
              </p:nvSpPr>
              <p:spPr bwMode="hidden">
                <a:xfrm>
                  <a:off x="264" y="1039"/>
                  <a:ext cx="1319" cy="3280"/>
                </a:xfrm>
                <a:custGeom>
                  <a:avLst/>
                  <a:gdLst/>
                  <a:ahLst/>
                  <a:cxnLst>
                    <a:cxn ang="0">
                      <a:pos x="1296" y="0"/>
                    </a:cxn>
                    <a:cxn ang="0">
                      <a:pos x="1278" y="0"/>
                    </a:cxn>
                    <a:cxn ang="0">
                      <a:pos x="0" y="3280"/>
                    </a:cxn>
                    <a:cxn ang="0">
                      <a:pos x="42" y="3280"/>
                    </a:cxn>
                    <a:cxn ang="0">
                      <a:pos x="1319" y="5"/>
                    </a:cxn>
                    <a:cxn ang="0">
                      <a:pos x="1296" y="0"/>
                    </a:cxn>
                    <a:cxn ang="0">
                      <a:pos x="1296" y="0"/>
                    </a:cxn>
                  </a:cxnLst>
                  <a:rect l="0" t="0" r="r" b="b"/>
                  <a:pathLst>
                    <a:path w="1319" h="3280">
                      <a:moveTo>
                        <a:pt x="1296" y="0"/>
                      </a:moveTo>
                      <a:lnTo>
                        <a:pt x="1278" y="0"/>
                      </a:lnTo>
                      <a:lnTo>
                        <a:pt x="0" y="3280"/>
                      </a:lnTo>
                      <a:lnTo>
                        <a:pt x="42" y="3280"/>
                      </a:lnTo>
                      <a:lnTo>
                        <a:pt x="1319" y="5"/>
                      </a:lnTo>
                      <a:lnTo>
                        <a:pt x="1296" y="0"/>
                      </a:lnTo>
                      <a:lnTo>
                        <a:pt x="1296"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8" name="Freeform 55"/>
                <p:cNvSpPr>
                  <a:spLocks/>
                </p:cNvSpPr>
                <p:nvPr/>
              </p:nvSpPr>
              <p:spPr bwMode="hidden">
                <a:xfrm>
                  <a:off x="3191" y="1039"/>
                  <a:ext cx="402" cy="3280"/>
                </a:xfrm>
                <a:custGeom>
                  <a:avLst/>
                  <a:gdLst/>
                  <a:ahLst/>
                  <a:cxnLst>
                    <a:cxn ang="0">
                      <a:pos x="18" y="0"/>
                    </a:cxn>
                    <a:cxn ang="0">
                      <a:pos x="0" y="0"/>
                    </a:cxn>
                    <a:cxn ang="0">
                      <a:pos x="359" y="3273"/>
                    </a:cxn>
                    <a:cxn ang="0">
                      <a:pos x="401" y="3273"/>
                    </a:cxn>
                    <a:cxn ang="0">
                      <a:pos x="42" y="0"/>
                    </a:cxn>
                    <a:cxn ang="0">
                      <a:pos x="18" y="0"/>
                    </a:cxn>
                    <a:cxn ang="0">
                      <a:pos x="18" y="0"/>
                    </a:cxn>
                  </a:cxnLst>
                  <a:rect l="0" t="0" r="r" b="b"/>
                  <a:pathLst>
                    <a:path w="401" h="3273">
                      <a:moveTo>
                        <a:pt x="18" y="0"/>
                      </a:moveTo>
                      <a:lnTo>
                        <a:pt x="0" y="0"/>
                      </a:lnTo>
                      <a:lnTo>
                        <a:pt x="359" y="3273"/>
                      </a:lnTo>
                      <a:lnTo>
                        <a:pt x="401"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9" name="Freeform 56"/>
                <p:cNvSpPr>
                  <a:spLocks/>
                </p:cNvSpPr>
                <p:nvPr/>
              </p:nvSpPr>
              <p:spPr bwMode="hidden">
                <a:xfrm>
                  <a:off x="3533" y="1039"/>
                  <a:ext cx="677" cy="3280"/>
                </a:xfrm>
                <a:custGeom>
                  <a:avLst/>
                  <a:gdLst/>
                  <a:ahLst/>
                  <a:cxnLst>
                    <a:cxn ang="0">
                      <a:pos x="18" y="0"/>
                    </a:cxn>
                    <a:cxn ang="0">
                      <a:pos x="0" y="0"/>
                    </a:cxn>
                    <a:cxn ang="0">
                      <a:pos x="640" y="3273"/>
                    </a:cxn>
                    <a:cxn ang="0">
                      <a:pos x="675" y="3273"/>
                    </a:cxn>
                    <a:cxn ang="0">
                      <a:pos x="36" y="0"/>
                    </a:cxn>
                    <a:cxn ang="0">
                      <a:pos x="18" y="0"/>
                    </a:cxn>
                    <a:cxn ang="0">
                      <a:pos x="18" y="0"/>
                    </a:cxn>
                  </a:cxnLst>
                  <a:rect l="0" t="0" r="r" b="b"/>
                  <a:pathLst>
                    <a:path w="675" h="3273">
                      <a:moveTo>
                        <a:pt x="18" y="0"/>
                      </a:moveTo>
                      <a:lnTo>
                        <a:pt x="0" y="0"/>
                      </a:lnTo>
                      <a:lnTo>
                        <a:pt x="640" y="3273"/>
                      </a:lnTo>
                      <a:lnTo>
                        <a:pt x="675" y="3273"/>
                      </a:lnTo>
                      <a:lnTo>
                        <a:pt x="36" y="0"/>
                      </a:lnTo>
                      <a:lnTo>
                        <a:pt x="18" y="0"/>
                      </a:lnTo>
                      <a:lnTo>
                        <a:pt x="18"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50" name="Freeform 57"/>
                <p:cNvSpPr>
                  <a:spLocks/>
                </p:cNvSpPr>
                <p:nvPr/>
              </p:nvSpPr>
              <p:spPr bwMode="hidden">
                <a:xfrm>
                  <a:off x="3822" y="1039"/>
                  <a:ext cx="1036" cy="3280"/>
                </a:xfrm>
                <a:custGeom>
                  <a:avLst/>
                  <a:gdLst/>
                  <a:ahLst/>
                  <a:cxnLst>
                    <a:cxn ang="0">
                      <a:pos x="23" y="0"/>
                    </a:cxn>
                    <a:cxn ang="0">
                      <a:pos x="0" y="5"/>
                    </a:cxn>
                    <a:cxn ang="0">
                      <a:pos x="994" y="3280"/>
                    </a:cxn>
                    <a:cxn ang="0">
                      <a:pos x="1036" y="3280"/>
                    </a:cxn>
                    <a:cxn ang="0">
                      <a:pos x="41" y="0"/>
                    </a:cxn>
                    <a:cxn ang="0">
                      <a:pos x="23" y="0"/>
                    </a:cxn>
                    <a:cxn ang="0">
                      <a:pos x="23" y="0"/>
                    </a:cxn>
                  </a:cxnLst>
                  <a:rect l="0" t="0" r="r" b="b"/>
                  <a:pathLst>
                    <a:path w="1036" h="3280">
                      <a:moveTo>
                        <a:pt x="23" y="0"/>
                      </a:moveTo>
                      <a:lnTo>
                        <a:pt x="0" y="5"/>
                      </a:lnTo>
                      <a:lnTo>
                        <a:pt x="994" y="3280"/>
                      </a:lnTo>
                      <a:lnTo>
                        <a:pt x="1036" y="3280"/>
                      </a:lnTo>
                      <a:lnTo>
                        <a:pt x="41" y="0"/>
                      </a:lnTo>
                      <a:lnTo>
                        <a:pt x="23" y="0"/>
                      </a:lnTo>
                      <a:lnTo>
                        <a:pt x="23"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51" name="Freeform 58"/>
                <p:cNvSpPr>
                  <a:spLocks/>
                </p:cNvSpPr>
                <p:nvPr/>
              </p:nvSpPr>
              <p:spPr bwMode="hidden">
                <a:xfrm>
                  <a:off x="4137" y="1039"/>
                  <a:ext cx="1327" cy="3280"/>
                </a:xfrm>
                <a:custGeom>
                  <a:avLst/>
                  <a:gdLst/>
                  <a:ahLst/>
                  <a:cxnLst>
                    <a:cxn ang="0">
                      <a:pos x="20" y="0"/>
                    </a:cxn>
                    <a:cxn ang="0">
                      <a:pos x="0" y="7"/>
                    </a:cxn>
                    <a:cxn ang="0">
                      <a:pos x="1285" y="3280"/>
                    </a:cxn>
                    <a:cxn ang="0">
                      <a:pos x="1327" y="3280"/>
                    </a:cxn>
                    <a:cxn ang="0">
                      <a:pos x="43" y="0"/>
                    </a:cxn>
                    <a:cxn ang="0">
                      <a:pos x="20" y="0"/>
                    </a:cxn>
                    <a:cxn ang="0">
                      <a:pos x="20" y="0"/>
                    </a:cxn>
                  </a:cxnLst>
                  <a:rect l="0" t="0" r="r" b="b"/>
                  <a:pathLst>
                    <a:path w="1327" h="3280">
                      <a:moveTo>
                        <a:pt x="20" y="0"/>
                      </a:moveTo>
                      <a:lnTo>
                        <a:pt x="0" y="7"/>
                      </a:lnTo>
                      <a:lnTo>
                        <a:pt x="1285" y="3280"/>
                      </a:lnTo>
                      <a:lnTo>
                        <a:pt x="1327" y="3280"/>
                      </a:lnTo>
                      <a:lnTo>
                        <a:pt x="43" y="0"/>
                      </a:lnTo>
                      <a:lnTo>
                        <a:pt x="20" y="0"/>
                      </a:lnTo>
                      <a:lnTo>
                        <a:pt x="20"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grpSp>
          <p:sp>
            <p:nvSpPr>
              <p:cNvPr id="35" name="Freeform 59"/>
              <p:cNvSpPr>
                <a:spLocks/>
              </p:cNvSpPr>
              <p:nvPr/>
            </p:nvSpPr>
            <p:spPr bwMode="hidden">
              <a:xfrm>
                <a:off x="0" y="1039"/>
                <a:ext cx="1254" cy="2632"/>
              </a:xfrm>
              <a:custGeom>
                <a:avLst/>
                <a:gdLst/>
                <a:ahLst/>
                <a:cxnLst>
                  <a:cxn ang="0">
                    <a:pos x="1236" y="0"/>
                  </a:cxn>
                  <a:cxn ang="0">
                    <a:pos x="1212" y="0"/>
                  </a:cxn>
                  <a:cxn ang="0">
                    <a:pos x="0" y="2542"/>
                  </a:cxn>
                  <a:cxn ang="0">
                    <a:pos x="0" y="2632"/>
                  </a:cxn>
                  <a:cxn ang="0">
                    <a:pos x="1254" y="7"/>
                  </a:cxn>
                  <a:cxn ang="0">
                    <a:pos x="1236" y="0"/>
                  </a:cxn>
                  <a:cxn ang="0">
                    <a:pos x="1236" y="0"/>
                  </a:cxn>
                </a:cxnLst>
                <a:rect l="0" t="0" r="r" b="b"/>
                <a:pathLst>
                  <a:path w="1254" h="2632">
                    <a:moveTo>
                      <a:pt x="1236" y="0"/>
                    </a:moveTo>
                    <a:lnTo>
                      <a:pt x="1212" y="0"/>
                    </a:lnTo>
                    <a:lnTo>
                      <a:pt x="0" y="2542"/>
                    </a:lnTo>
                    <a:lnTo>
                      <a:pt x="0" y="2632"/>
                    </a:lnTo>
                    <a:lnTo>
                      <a:pt x="1254" y="7"/>
                    </a:lnTo>
                    <a:lnTo>
                      <a:pt x="1236" y="0"/>
                    </a:lnTo>
                    <a:lnTo>
                      <a:pt x="1236"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36" name="Freeform 60"/>
              <p:cNvSpPr>
                <a:spLocks/>
              </p:cNvSpPr>
              <p:nvPr/>
            </p:nvSpPr>
            <p:spPr bwMode="hidden">
              <a:xfrm>
                <a:off x="0" y="1039"/>
                <a:ext cx="948" cy="1676"/>
              </a:xfrm>
              <a:custGeom>
                <a:avLst/>
                <a:gdLst>
                  <a:gd name="T0" fmla="*/ 930 w 948"/>
                  <a:gd name="T1" fmla="*/ 0 h 1676"/>
                  <a:gd name="T2" fmla="*/ 906 w 948"/>
                  <a:gd name="T3" fmla="*/ 0 h 1676"/>
                  <a:gd name="T4" fmla="*/ 0 w 948"/>
                  <a:gd name="T5" fmla="*/ 1593 h 1676"/>
                  <a:gd name="T6" fmla="*/ 0 w 948"/>
                  <a:gd name="T7" fmla="*/ 1676 h 1676"/>
                  <a:gd name="T8" fmla="*/ 948 w 948"/>
                  <a:gd name="T9" fmla="*/ 5 h 1676"/>
                  <a:gd name="T10" fmla="*/ 930 w 948"/>
                  <a:gd name="T11" fmla="*/ 0 h 1676"/>
                  <a:gd name="T12" fmla="*/ 930 w 948"/>
                  <a:gd name="T13" fmla="*/ 0 h 16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48" h="1676">
                    <a:moveTo>
                      <a:pt x="930" y="0"/>
                    </a:moveTo>
                    <a:lnTo>
                      <a:pt x="906" y="0"/>
                    </a:lnTo>
                    <a:lnTo>
                      <a:pt x="0" y="1593"/>
                    </a:lnTo>
                    <a:lnTo>
                      <a:pt x="0" y="1676"/>
                    </a:lnTo>
                    <a:lnTo>
                      <a:pt x="948" y="5"/>
                    </a:lnTo>
                    <a:lnTo>
                      <a:pt x="93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EAEAEA"/>
                  </a:solidFill>
                  <a:cs typeface="Arial" pitchFamily="34" charset="0"/>
                </a:endParaRPr>
              </a:p>
            </p:txBody>
          </p:sp>
          <p:sp>
            <p:nvSpPr>
              <p:cNvPr id="37" name="Freeform 61"/>
              <p:cNvSpPr>
                <a:spLocks/>
              </p:cNvSpPr>
              <p:nvPr/>
            </p:nvSpPr>
            <p:spPr bwMode="hidden">
              <a:xfrm>
                <a:off x="0" y="1039"/>
                <a:ext cx="629" cy="937"/>
              </a:xfrm>
              <a:custGeom>
                <a:avLst/>
                <a:gdLst>
                  <a:gd name="T0" fmla="*/ 606 w 629"/>
                  <a:gd name="T1" fmla="*/ 0 h 937"/>
                  <a:gd name="T2" fmla="*/ 582 w 629"/>
                  <a:gd name="T3" fmla="*/ 0 h 937"/>
                  <a:gd name="T4" fmla="*/ 0 w 629"/>
                  <a:gd name="T5" fmla="*/ 871 h 937"/>
                  <a:gd name="T6" fmla="*/ 0 w 629"/>
                  <a:gd name="T7" fmla="*/ 937 h 937"/>
                  <a:gd name="T8" fmla="*/ 629 w 629"/>
                  <a:gd name="T9" fmla="*/ 4 h 937"/>
                  <a:gd name="T10" fmla="*/ 606 w 629"/>
                  <a:gd name="T11" fmla="*/ 0 h 937"/>
                  <a:gd name="T12" fmla="*/ 606 w 629"/>
                  <a:gd name="T13" fmla="*/ 0 h 93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29" h="937">
                    <a:moveTo>
                      <a:pt x="606" y="0"/>
                    </a:moveTo>
                    <a:lnTo>
                      <a:pt x="582" y="0"/>
                    </a:lnTo>
                    <a:lnTo>
                      <a:pt x="0" y="871"/>
                    </a:lnTo>
                    <a:lnTo>
                      <a:pt x="0" y="937"/>
                    </a:lnTo>
                    <a:lnTo>
                      <a:pt x="629" y="4"/>
                    </a:lnTo>
                    <a:lnTo>
                      <a:pt x="606"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EAEAEA"/>
                  </a:solidFill>
                  <a:cs typeface="Arial" pitchFamily="34" charset="0"/>
                </a:endParaRPr>
              </a:p>
            </p:txBody>
          </p:sp>
          <p:sp>
            <p:nvSpPr>
              <p:cNvPr id="38" name="Freeform 62"/>
              <p:cNvSpPr>
                <a:spLocks/>
              </p:cNvSpPr>
              <p:nvPr/>
            </p:nvSpPr>
            <p:spPr bwMode="hidden">
              <a:xfrm>
                <a:off x="0" y="1039"/>
                <a:ext cx="305" cy="427"/>
              </a:xfrm>
              <a:custGeom>
                <a:avLst/>
                <a:gdLst>
                  <a:gd name="T0" fmla="*/ 282 w 305"/>
                  <a:gd name="T1" fmla="*/ 0 h 427"/>
                  <a:gd name="T2" fmla="*/ 252 w 305"/>
                  <a:gd name="T3" fmla="*/ 0 h 427"/>
                  <a:gd name="T4" fmla="*/ 0 w 305"/>
                  <a:gd name="T5" fmla="*/ 361 h 427"/>
                  <a:gd name="T6" fmla="*/ 0 w 305"/>
                  <a:gd name="T7" fmla="*/ 427 h 427"/>
                  <a:gd name="T8" fmla="*/ 305 w 305"/>
                  <a:gd name="T9" fmla="*/ 5 h 427"/>
                  <a:gd name="T10" fmla="*/ 282 w 305"/>
                  <a:gd name="T11" fmla="*/ 0 h 427"/>
                  <a:gd name="T12" fmla="*/ 282 w 305"/>
                  <a:gd name="T13" fmla="*/ 0 h 42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5" h="427">
                    <a:moveTo>
                      <a:pt x="282" y="0"/>
                    </a:moveTo>
                    <a:lnTo>
                      <a:pt x="252" y="0"/>
                    </a:lnTo>
                    <a:lnTo>
                      <a:pt x="0" y="361"/>
                    </a:lnTo>
                    <a:lnTo>
                      <a:pt x="0" y="427"/>
                    </a:lnTo>
                    <a:lnTo>
                      <a:pt x="305" y="5"/>
                    </a:lnTo>
                    <a:lnTo>
                      <a:pt x="282"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EAEAEA"/>
                  </a:solidFill>
                  <a:cs typeface="Arial" pitchFamily="34" charset="0"/>
                </a:endParaRPr>
              </a:p>
            </p:txBody>
          </p:sp>
          <p:sp>
            <p:nvSpPr>
              <p:cNvPr id="39" name="Freeform 63"/>
              <p:cNvSpPr>
                <a:spLocks/>
              </p:cNvSpPr>
              <p:nvPr/>
            </p:nvSpPr>
            <p:spPr bwMode="hidden">
              <a:xfrm>
                <a:off x="4481" y="1039"/>
                <a:ext cx="1277" cy="2686"/>
              </a:xfrm>
              <a:custGeom>
                <a:avLst/>
                <a:gdLst/>
                <a:ahLst/>
                <a:cxnLst>
                  <a:cxn ang="0">
                    <a:pos x="41" y="0"/>
                  </a:cxn>
                  <a:cxn ang="0">
                    <a:pos x="17" y="0"/>
                  </a:cxn>
                  <a:cxn ang="0">
                    <a:pos x="0" y="4"/>
                  </a:cxn>
                  <a:cxn ang="0">
                    <a:pos x="1277" y="2686"/>
                  </a:cxn>
                  <a:cxn ang="0">
                    <a:pos x="1277" y="2596"/>
                  </a:cxn>
                  <a:cxn ang="0">
                    <a:pos x="41" y="0"/>
                  </a:cxn>
                  <a:cxn ang="0">
                    <a:pos x="41" y="0"/>
                  </a:cxn>
                </a:cxnLst>
                <a:rect l="0" t="0" r="r" b="b"/>
                <a:pathLst>
                  <a:path w="1277" h="2686">
                    <a:moveTo>
                      <a:pt x="41" y="0"/>
                    </a:moveTo>
                    <a:lnTo>
                      <a:pt x="17" y="0"/>
                    </a:lnTo>
                    <a:lnTo>
                      <a:pt x="0" y="4"/>
                    </a:lnTo>
                    <a:lnTo>
                      <a:pt x="1277" y="2686"/>
                    </a:lnTo>
                    <a:lnTo>
                      <a:pt x="1277" y="2596"/>
                    </a:lnTo>
                    <a:lnTo>
                      <a:pt x="41" y="0"/>
                    </a:lnTo>
                    <a:lnTo>
                      <a:pt x="41"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0" name="Freeform 64"/>
              <p:cNvSpPr>
                <a:spLocks/>
              </p:cNvSpPr>
              <p:nvPr/>
            </p:nvSpPr>
            <p:spPr bwMode="hidden">
              <a:xfrm>
                <a:off x="4770" y="1039"/>
                <a:ext cx="988" cy="1730"/>
              </a:xfrm>
              <a:custGeom>
                <a:avLst/>
                <a:gdLst>
                  <a:gd name="T0" fmla="*/ 16 w 988"/>
                  <a:gd name="T1" fmla="*/ 0 h 1730"/>
                  <a:gd name="T2" fmla="*/ 0 w 988"/>
                  <a:gd name="T3" fmla="*/ 7 h 1730"/>
                  <a:gd name="T4" fmla="*/ 988 w 988"/>
                  <a:gd name="T5" fmla="*/ 1730 h 1730"/>
                  <a:gd name="T6" fmla="*/ 988 w 988"/>
                  <a:gd name="T7" fmla="*/ 1653 h 1730"/>
                  <a:gd name="T8" fmla="*/ 40 w 988"/>
                  <a:gd name="T9" fmla="*/ 0 h 1730"/>
                  <a:gd name="T10" fmla="*/ 16 w 988"/>
                  <a:gd name="T11" fmla="*/ 0 h 1730"/>
                  <a:gd name="T12" fmla="*/ 16 w 988"/>
                  <a:gd name="T13" fmla="*/ 0 h 17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8" h="1730">
                    <a:moveTo>
                      <a:pt x="16" y="0"/>
                    </a:moveTo>
                    <a:lnTo>
                      <a:pt x="0" y="7"/>
                    </a:lnTo>
                    <a:lnTo>
                      <a:pt x="988" y="1730"/>
                    </a:lnTo>
                    <a:lnTo>
                      <a:pt x="988" y="1653"/>
                    </a:lnTo>
                    <a:lnTo>
                      <a:pt x="40" y="0"/>
                    </a:lnTo>
                    <a:lnTo>
                      <a:pt x="16"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EAEAEA"/>
                  </a:solidFill>
                  <a:cs typeface="Arial" pitchFamily="34" charset="0"/>
                </a:endParaRPr>
              </a:p>
            </p:txBody>
          </p:sp>
          <p:sp>
            <p:nvSpPr>
              <p:cNvPr id="41" name="Freeform 65"/>
              <p:cNvSpPr>
                <a:spLocks/>
              </p:cNvSpPr>
              <p:nvPr/>
            </p:nvSpPr>
            <p:spPr bwMode="hidden">
              <a:xfrm>
                <a:off x="5088" y="1039"/>
                <a:ext cx="670" cy="997"/>
              </a:xfrm>
              <a:custGeom>
                <a:avLst/>
                <a:gdLst>
                  <a:gd name="T0" fmla="*/ 22 w 670"/>
                  <a:gd name="T1" fmla="*/ 0 h 997"/>
                  <a:gd name="T2" fmla="*/ 0 w 670"/>
                  <a:gd name="T3" fmla="*/ 4 h 997"/>
                  <a:gd name="T4" fmla="*/ 670 w 670"/>
                  <a:gd name="T5" fmla="*/ 997 h 997"/>
                  <a:gd name="T6" fmla="*/ 670 w 670"/>
                  <a:gd name="T7" fmla="*/ 925 h 997"/>
                  <a:gd name="T8" fmla="*/ 46 w 670"/>
                  <a:gd name="T9" fmla="*/ 0 h 997"/>
                  <a:gd name="T10" fmla="*/ 22 w 670"/>
                  <a:gd name="T11" fmla="*/ 0 h 997"/>
                  <a:gd name="T12" fmla="*/ 22 w 670"/>
                  <a:gd name="T13" fmla="*/ 0 h 9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70" h="997">
                    <a:moveTo>
                      <a:pt x="22" y="0"/>
                    </a:moveTo>
                    <a:lnTo>
                      <a:pt x="0" y="4"/>
                    </a:lnTo>
                    <a:lnTo>
                      <a:pt x="670" y="997"/>
                    </a:lnTo>
                    <a:lnTo>
                      <a:pt x="670" y="925"/>
                    </a:lnTo>
                    <a:lnTo>
                      <a:pt x="46" y="0"/>
                    </a:lnTo>
                    <a:lnTo>
                      <a:pt x="22"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EAEAEA"/>
                  </a:solidFill>
                  <a:cs typeface="Arial" pitchFamily="34" charset="0"/>
                </a:endParaRPr>
              </a:p>
            </p:txBody>
          </p:sp>
          <p:sp>
            <p:nvSpPr>
              <p:cNvPr id="42" name="Freeform 66"/>
              <p:cNvSpPr>
                <a:spLocks/>
              </p:cNvSpPr>
              <p:nvPr/>
            </p:nvSpPr>
            <p:spPr bwMode="hidden">
              <a:xfrm>
                <a:off x="5412" y="1039"/>
                <a:ext cx="346" cy="487"/>
              </a:xfrm>
              <a:custGeom>
                <a:avLst/>
                <a:gdLst>
                  <a:gd name="T0" fmla="*/ 22 w 346"/>
                  <a:gd name="T1" fmla="*/ 0 h 487"/>
                  <a:gd name="T2" fmla="*/ 0 w 346"/>
                  <a:gd name="T3" fmla="*/ 7 h 487"/>
                  <a:gd name="T4" fmla="*/ 346 w 346"/>
                  <a:gd name="T5" fmla="*/ 487 h 487"/>
                  <a:gd name="T6" fmla="*/ 346 w 346"/>
                  <a:gd name="T7" fmla="*/ 415 h 487"/>
                  <a:gd name="T8" fmla="*/ 46 w 346"/>
                  <a:gd name="T9" fmla="*/ 0 h 487"/>
                  <a:gd name="T10" fmla="*/ 22 w 346"/>
                  <a:gd name="T11" fmla="*/ 0 h 487"/>
                  <a:gd name="T12" fmla="*/ 22 w 346"/>
                  <a:gd name="T13" fmla="*/ 0 h 48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6" h="487">
                    <a:moveTo>
                      <a:pt x="22" y="0"/>
                    </a:moveTo>
                    <a:lnTo>
                      <a:pt x="0" y="7"/>
                    </a:lnTo>
                    <a:lnTo>
                      <a:pt x="346" y="487"/>
                    </a:lnTo>
                    <a:lnTo>
                      <a:pt x="346" y="415"/>
                    </a:lnTo>
                    <a:lnTo>
                      <a:pt x="46" y="0"/>
                    </a:lnTo>
                    <a:lnTo>
                      <a:pt x="22"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EAEAEA"/>
                  </a:solidFill>
                  <a:cs typeface="Arial" pitchFamily="34" charset="0"/>
                </a:endParaRPr>
              </a:p>
            </p:txBody>
          </p:sp>
        </p:grpSp>
      </p:grpSp>
      <p:sp>
        <p:nvSpPr>
          <p:cNvPr id="429123" name="Rectangle 67"/>
          <p:cNvSpPr>
            <a:spLocks noGrp="1" noChangeArrowheads="1"/>
          </p:cNvSpPr>
          <p:nvPr>
            <p:ph type="ctrTitle" sz="quarter"/>
          </p:nvPr>
        </p:nvSpPr>
        <p:spPr>
          <a:xfrm>
            <a:off x="455613" y="1920875"/>
            <a:ext cx="8226425" cy="1736725"/>
          </a:xfrm>
        </p:spPr>
        <p:txBody>
          <a:bodyPr anchor="b"/>
          <a:lstStyle>
            <a:lvl1pPr>
              <a:defRPr sz="5400"/>
            </a:lvl1pPr>
          </a:lstStyle>
          <a:p>
            <a:r>
              <a:rPr lang="tr-TR"/>
              <a:t>Click to edit Master title style</a:t>
            </a:r>
          </a:p>
        </p:txBody>
      </p:sp>
      <p:sp>
        <p:nvSpPr>
          <p:cNvPr id="429124" name="Rectangle 68"/>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tr-TR"/>
              <a:t>Click to edit Master subtitle style</a:t>
            </a:r>
          </a:p>
        </p:txBody>
      </p:sp>
      <p:sp>
        <p:nvSpPr>
          <p:cNvPr id="69" name="Rectangle 69"/>
          <p:cNvSpPr>
            <a:spLocks noGrp="1" noChangeArrowheads="1"/>
          </p:cNvSpPr>
          <p:nvPr>
            <p:ph type="dt" sz="quarter" idx="10"/>
          </p:nvPr>
        </p:nvSpPr>
        <p:spPr/>
        <p:txBody>
          <a:bodyPr/>
          <a:lstStyle>
            <a:lvl1pPr>
              <a:defRPr>
                <a:cs typeface="Arial" charset="0"/>
              </a:defRPr>
            </a:lvl1pPr>
          </a:lstStyle>
          <a:p>
            <a:pPr>
              <a:defRPr/>
            </a:pPr>
            <a:endParaRPr lang="tr-TR"/>
          </a:p>
        </p:txBody>
      </p:sp>
      <p:sp>
        <p:nvSpPr>
          <p:cNvPr id="70" name="Rectangle 70"/>
          <p:cNvSpPr>
            <a:spLocks noGrp="1" noChangeArrowheads="1"/>
          </p:cNvSpPr>
          <p:nvPr>
            <p:ph type="ftr" sz="quarter" idx="11"/>
          </p:nvPr>
        </p:nvSpPr>
        <p:spPr/>
        <p:txBody>
          <a:bodyPr/>
          <a:lstStyle>
            <a:lvl1pPr>
              <a:defRPr>
                <a:cs typeface="Arial" charset="0"/>
              </a:defRPr>
            </a:lvl1pPr>
          </a:lstStyle>
          <a:p>
            <a:pPr>
              <a:defRPr/>
            </a:pPr>
            <a:endParaRPr lang="tr-TR"/>
          </a:p>
        </p:txBody>
      </p:sp>
      <p:sp>
        <p:nvSpPr>
          <p:cNvPr id="71" name="Rectangle 71"/>
          <p:cNvSpPr>
            <a:spLocks noGrp="1" noChangeArrowheads="1"/>
          </p:cNvSpPr>
          <p:nvPr>
            <p:ph type="sldNum" sz="quarter" idx="12"/>
          </p:nvPr>
        </p:nvSpPr>
        <p:spPr/>
        <p:txBody>
          <a:bodyPr/>
          <a:lstStyle>
            <a:lvl1pPr>
              <a:defRPr>
                <a:cs typeface="Arial" charset="0"/>
              </a:defRPr>
            </a:lvl1pPr>
          </a:lstStyle>
          <a:p>
            <a:pPr>
              <a:defRPr/>
            </a:pPr>
            <a:fld id="{9699B1A3-3B9D-4A2A-98C1-2E8022035767}" type="slidenum">
              <a:rPr lang="tr-TR"/>
              <a:pPr>
                <a:defRPr/>
              </a:pPr>
              <a:t>‹#›</a:t>
            </a:fld>
            <a:endParaRPr lang="tr-TR"/>
          </a:p>
        </p:txBody>
      </p:sp>
    </p:spTree>
    <p:extLst>
      <p:ext uri="{BB962C8B-B14F-4D97-AF65-F5344CB8AC3E}">
        <p14:creationId xmlns="" xmlns:p14="http://schemas.microsoft.com/office/powerpoint/2010/main" val="186178027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Rectangle 68"/>
          <p:cNvSpPr>
            <a:spLocks noGrp="1" noChangeArrowheads="1"/>
          </p:cNvSpPr>
          <p:nvPr>
            <p:ph type="dt" sz="half" idx="10"/>
          </p:nvPr>
        </p:nvSpPr>
        <p:spPr/>
        <p:txBody>
          <a:bodyPr/>
          <a:lstStyle>
            <a:lvl1pPr>
              <a:defRPr>
                <a:cs typeface="Arial" charset="0"/>
              </a:defRPr>
            </a:lvl1pPr>
          </a:lstStyle>
          <a:p>
            <a:pPr>
              <a:defRPr/>
            </a:pPr>
            <a:endParaRPr lang="tr-TR"/>
          </a:p>
        </p:txBody>
      </p:sp>
      <p:sp>
        <p:nvSpPr>
          <p:cNvPr id="5" name="Rectangle 69"/>
          <p:cNvSpPr>
            <a:spLocks noGrp="1" noChangeArrowheads="1"/>
          </p:cNvSpPr>
          <p:nvPr>
            <p:ph type="ftr" sz="quarter" idx="11"/>
          </p:nvPr>
        </p:nvSpPr>
        <p:spPr/>
        <p:txBody>
          <a:bodyPr/>
          <a:lstStyle>
            <a:lvl1pPr>
              <a:defRPr>
                <a:cs typeface="Arial" charset="0"/>
              </a:defRPr>
            </a:lvl1pPr>
          </a:lstStyle>
          <a:p>
            <a:pPr>
              <a:defRPr/>
            </a:pPr>
            <a:endParaRPr lang="tr-TR"/>
          </a:p>
        </p:txBody>
      </p:sp>
      <p:sp>
        <p:nvSpPr>
          <p:cNvPr id="6" name="Rectangle 70"/>
          <p:cNvSpPr>
            <a:spLocks noGrp="1" noChangeArrowheads="1"/>
          </p:cNvSpPr>
          <p:nvPr>
            <p:ph type="sldNum" sz="quarter" idx="12"/>
          </p:nvPr>
        </p:nvSpPr>
        <p:spPr/>
        <p:txBody>
          <a:bodyPr/>
          <a:lstStyle>
            <a:lvl1pPr>
              <a:defRPr>
                <a:cs typeface="Arial" charset="0"/>
              </a:defRPr>
            </a:lvl1pPr>
          </a:lstStyle>
          <a:p>
            <a:pPr>
              <a:defRPr/>
            </a:pPr>
            <a:fld id="{6B5D26EB-1ACA-42C2-A5F4-DA481FAC7EB7}" type="slidenum">
              <a:rPr lang="tr-TR"/>
              <a:pPr>
                <a:defRPr/>
              </a:pPr>
              <a:t>‹#›</a:t>
            </a:fld>
            <a:endParaRPr lang="tr-TR"/>
          </a:p>
        </p:txBody>
      </p:sp>
    </p:spTree>
    <p:extLst>
      <p:ext uri="{BB962C8B-B14F-4D97-AF65-F5344CB8AC3E}">
        <p14:creationId xmlns="" xmlns:p14="http://schemas.microsoft.com/office/powerpoint/2010/main" val="399554023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1 Başlık"/>
          <p:cNvSpPr>
            <a:spLocks noGrp="1"/>
          </p:cNvSpPr>
          <p:nvPr>
            <p:ph type="title"/>
          </p:nvPr>
        </p:nvSpPr>
        <p:spPr>
          <a:xfrm>
            <a:off x="722313" y="4406900"/>
            <a:ext cx="7772400" cy="1362075"/>
          </a:xfrm>
        </p:spPr>
        <p:txBody>
          <a:bodyPr anchor="t"/>
          <a:lstStyle>
            <a:lvl1pPr algn="l">
              <a:defRPr sz="4000" b="1" cap="all"/>
            </a:lvl1pPr>
          </a:lstStyle>
          <a:p>
            <a:r>
              <a:rPr lang="tr-TR" smtClean="0"/>
              <a:t>Asıl başlık stili için tıklatın</a:t>
            </a:r>
            <a:endParaRPr lang="tr-TR"/>
          </a:p>
        </p:txBody>
      </p:sp>
      <p:sp>
        <p:nvSpPr>
          <p:cNvPr id="3" name="2 Metin Yer Tutucusu"/>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tr-TR" smtClean="0"/>
              <a:t>Asıl metin stillerini düzenlemek için tıklatın</a:t>
            </a:r>
          </a:p>
        </p:txBody>
      </p:sp>
      <p:sp>
        <p:nvSpPr>
          <p:cNvPr id="4" name="Rectangle 68"/>
          <p:cNvSpPr>
            <a:spLocks noGrp="1" noChangeArrowheads="1"/>
          </p:cNvSpPr>
          <p:nvPr>
            <p:ph type="dt" sz="half" idx="10"/>
          </p:nvPr>
        </p:nvSpPr>
        <p:spPr/>
        <p:txBody>
          <a:bodyPr/>
          <a:lstStyle>
            <a:lvl1pPr>
              <a:defRPr>
                <a:cs typeface="Arial" charset="0"/>
              </a:defRPr>
            </a:lvl1pPr>
          </a:lstStyle>
          <a:p>
            <a:pPr>
              <a:defRPr/>
            </a:pPr>
            <a:endParaRPr lang="tr-TR"/>
          </a:p>
        </p:txBody>
      </p:sp>
      <p:sp>
        <p:nvSpPr>
          <p:cNvPr id="5" name="Rectangle 69"/>
          <p:cNvSpPr>
            <a:spLocks noGrp="1" noChangeArrowheads="1"/>
          </p:cNvSpPr>
          <p:nvPr>
            <p:ph type="ftr" sz="quarter" idx="11"/>
          </p:nvPr>
        </p:nvSpPr>
        <p:spPr/>
        <p:txBody>
          <a:bodyPr/>
          <a:lstStyle>
            <a:lvl1pPr>
              <a:defRPr>
                <a:cs typeface="Arial" charset="0"/>
              </a:defRPr>
            </a:lvl1pPr>
          </a:lstStyle>
          <a:p>
            <a:pPr>
              <a:defRPr/>
            </a:pPr>
            <a:endParaRPr lang="tr-TR"/>
          </a:p>
        </p:txBody>
      </p:sp>
      <p:sp>
        <p:nvSpPr>
          <p:cNvPr id="6" name="Rectangle 70"/>
          <p:cNvSpPr>
            <a:spLocks noGrp="1" noChangeArrowheads="1"/>
          </p:cNvSpPr>
          <p:nvPr>
            <p:ph type="sldNum" sz="quarter" idx="12"/>
          </p:nvPr>
        </p:nvSpPr>
        <p:spPr/>
        <p:txBody>
          <a:bodyPr/>
          <a:lstStyle>
            <a:lvl1pPr>
              <a:defRPr>
                <a:cs typeface="Arial" charset="0"/>
              </a:defRPr>
            </a:lvl1pPr>
          </a:lstStyle>
          <a:p>
            <a:pPr>
              <a:defRPr/>
            </a:pPr>
            <a:fld id="{51765110-0F20-48A9-9B6A-D3E968F962A6}" type="slidenum">
              <a:rPr lang="tr-TR"/>
              <a:pPr>
                <a:defRPr/>
              </a:pPr>
              <a:t>‹#›</a:t>
            </a:fld>
            <a:endParaRPr lang="tr-TR"/>
          </a:p>
        </p:txBody>
      </p:sp>
    </p:spTree>
    <p:extLst>
      <p:ext uri="{BB962C8B-B14F-4D97-AF65-F5344CB8AC3E}">
        <p14:creationId xmlns="" xmlns:p14="http://schemas.microsoft.com/office/powerpoint/2010/main" val="252271930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sz="half" idx="1"/>
          </p:nvPr>
        </p:nvSpPr>
        <p:spPr>
          <a:xfrm>
            <a:off x="455613" y="1598613"/>
            <a:ext cx="4037012"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İçerik Yer Tutucusu"/>
          <p:cNvSpPr>
            <a:spLocks noGrp="1"/>
          </p:cNvSpPr>
          <p:nvPr>
            <p:ph sz="half" idx="2"/>
          </p:nvPr>
        </p:nvSpPr>
        <p:spPr>
          <a:xfrm>
            <a:off x="4645025" y="1598613"/>
            <a:ext cx="4037013"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Rectangle 68"/>
          <p:cNvSpPr>
            <a:spLocks noGrp="1" noChangeArrowheads="1"/>
          </p:cNvSpPr>
          <p:nvPr>
            <p:ph type="dt" sz="half" idx="10"/>
          </p:nvPr>
        </p:nvSpPr>
        <p:spPr/>
        <p:txBody>
          <a:bodyPr/>
          <a:lstStyle>
            <a:lvl1pPr>
              <a:defRPr>
                <a:cs typeface="Arial" charset="0"/>
              </a:defRPr>
            </a:lvl1pPr>
          </a:lstStyle>
          <a:p>
            <a:pPr>
              <a:defRPr/>
            </a:pPr>
            <a:endParaRPr lang="tr-TR"/>
          </a:p>
        </p:txBody>
      </p:sp>
      <p:sp>
        <p:nvSpPr>
          <p:cNvPr id="6" name="Rectangle 69"/>
          <p:cNvSpPr>
            <a:spLocks noGrp="1" noChangeArrowheads="1"/>
          </p:cNvSpPr>
          <p:nvPr>
            <p:ph type="ftr" sz="quarter" idx="11"/>
          </p:nvPr>
        </p:nvSpPr>
        <p:spPr/>
        <p:txBody>
          <a:bodyPr/>
          <a:lstStyle>
            <a:lvl1pPr>
              <a:defRPr>
                <a:cs typeface="Arial" charset="0"/>
              </a:defRPr>
            </a:lvl1pPr>
          </a:lstStyle>
          <a:p>
            <a:pPr>
              <a:defRPr/>
            </a:pPr>
            <a:endParaRPr lang="tr-TR"/>
          </a:p>
        </p:txBody>
      </p:sp>
      <p:sp>
        <p:nvSpPr>
          <p:cNvPr id="7" name="Rectangle 70"/>
          <p:cNvSpPr>
            <a:spLocks noGrp="1" noChangeArrowheads="1"/>
          </p:cNvSpPr>
          <p:nvPr>
            <p:ph type="sldNum" sz="quarter" idx="12"/>
          </p:nvPr>
        </p:nvSpPr>
        <p:spPr/>
        <p:txBody>
          <a:bodyPr/>
          <a:lstStyle>
            <a:lvl1pPr>
              <a:defRPr>
                <a:cs typeface="Arial" charset="0"/>
              </a:defRPr>
            </a:lvl1pPr>
          </a:lstStyle>
          <a:p>
            <a:pPr>
              <a:defRPr/>
            </a:pPr>
            <a:fld id="{2CEE64FD-6995-48FC-BD16-60C88067C3F2}" type="slidenum">
              <a:rPr lang="tr-TR"/>
              <a:pPr>
                <a:defRPr/>
              </a:pPr>
              <a:t>‹#›</a:t>
            </a:fld>
            <a:endParaRPr lang="tr-TR"/>
          </a:p>
        </p:txBody>
      </p:sp>
    </p:spTree>
    <p:extLst>
      <p:ext uri="{BB962C8B-B14F-4D97-AF65-F5344CB8AC3E}">
        <p14:creationId xmlns="" xmlns:p14="http://schemas.microsoft.com/office/powerpoint/2010/main" val="68233849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74638"/>
            <a:ext cx="8229600" cy="1143000"/>
          </a:xfrm>
        </p:spPr>
        <p:txBody>
          <a:bodyPr/>
          <a:lstStyle>
            <a:lvl1pPr>
              <a:defRPr/>
            </a:lvl1pPr>
          </a:lstStyle>
          <a:p>
            <a:r>
              <a:rPr lang="tr-TR" smtClean="0"/>
              <a:t>Asıl başlık stili için tıklatın</a:t>
            </a:r>
            <a:endParaRPr lang="tr-TR"/>
          </a:p>
        </p:txBody>
      </p:sp>
      <p:sp>
        <p:nvSpPr>
          <p:cNvPr id="3" name="2 Metin Yer Tutucusu"/>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3 İçerik Yer Tutucusu"/>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Metin Yer Tutucusu"/>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5 İçerik Yer Tutucusu"/>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Rectangle 68"/>
          <p:cNvSpPr>
            <a:spLocks noGrp="1" noChangeArrowheads="1"/>
          </p:cNvSpPr>
          <p:nvPr>
            <p:ph type="dt" sz="half" idx="10"/>
          </p:nvPr>
        </p:nvSpPr>
        <p:spPr/>
        <p:txBody>
          <a:bodyPr/>
          <a:lstStyle>
            <a:lvl1pPr>
              <a:defRPr>
                <a:cs typeface="Arial" charset="0"/>
              </a:defRPr>
            </a:lvl1pPr>
          </a:lstStyle>
          <a:p>
            <a:pPr>
              <a:defRPr/>
            </a:pPr>
            <a:endParaRPr lang="tr-TR"/>
          </a:p>
        </p:txBody>
      </p:sp>
      <p:sp>
        <p:nvSpPr>
          <p:cNvPr id="8" name="Rectangle 69"/>
          <p:cNvSpPr>
            <a:spLocks noGrp="1" noChangeArrowheads="1"/>
          </p:cNvSpPr>
          <p:nvPr>
            <p:ph type="ftr" sz="quarter" idx="11"/>
          </p:nvPr>
        </p:nvSpPr>
        <p:spPr/>
        <p:txBody>
          <a:bodyPr/>
          <a:lstStyle>
            <a:lvl1pPr>
              <a:defRPr>
                <a:cs typeface="Arial" charset="0"/>
              </a:defRPr>
            </a:lvl1pPr>
          </a:lstStyle>
          <a:p>
            <a:pPr>
              <a:defRPr/>
            </a:pPr>
            <a:endParaRPr lang="tr-TR"/>
          </a:p>
        </p:txBody>
      </p:sp>
      <p:sp>
        <p:nvSpPr>
          <p:cNvPr id="9" name="Rectangle 70"/>
          <p:cNvSpPr>
            <a:spLocks noGrp="1" noChangeArrowheads="1"/>
          </p:cNvSpPr>
          <p:nvPr>
            <p:ph type="sldNum" sz="quarter" idx="12"/>
          </p:nvPr>
        </p:nvSpPr>
        <p:spPr/>
        <p:txBody>
          <a:bodyPr/>
          <a:lstStyle>
            <a:lvl1pPr>
              <a:defRPr>
                <a:cs typeface="Arial" charset="0"/>
              </a:defRPr>
            </a:lvl1pPr>
          </a:lstStyle>
          <a:p>
            <a:pPr>
              <a:defRPr/>
            </a:pPr>
            <a:fld id="{42F3C177-73D1-48E5-BF76-2EBE36D8672B}" type="slidenum">
              <a:rPr lang="tr-TR"/>
              <a:pPr>
                <a:defRPr/>
              </a:pPr>
              <a:t>‹#›</a:t>
            </a:fld>
            <a:endParaRPr lang="tr-TR"/>
          </a:p>
        </p:txBody>
      </p:sp>
    </p:spTree>
    <p:extLst>
      <p:ext uri="{BB962C8B-B14F-4D97-AF65-F5344CB8AC3E}">
        <p14:creationId xmlns="" xmlns:p14="http://schemas.microsoft.com/office/powerpoint/2010/main" val="383666159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Rectangle 68"/>
          <p:cNvSpPr>
            <a:spLocks noGrp="1" noChangeArrowheads="1"/>
          </p:cNvSpPr>
          <p:nvPr>
            <p:ph type="dt" sz="half" idx="10"/>
          </p:nvPr>
        </p:nvSpPr>
        <p:spPr/>
        <p:txBody>
          <a:bodyPr/>
          <a:lstStyle>
            <a:lvl1pPr>
              <a:defRPr>
                <a:cs typeface="Arial" charset="0"/>
              </a:defRPr>
            </a:lvl1pPr>
          </a:lstStyle>
          <a:p>
            <a:pPr>
              <a:defRPr/>
            </a:pPr>
            <a:endParaRPr lang="tr-TR"/>
          </a:p>
        </p:txBody>
      </p:sp>
      <p:sp>
        <p:nvSpPr>
          <p:cNvPr id="4" name="Rectangle 69"/>
          <p:cNvSpPr>
            <a:spLocks noGrp="1" noChangeArrowheads="1"/>
          </p:cNvSpPr>
          <p:nvPr>
            <p:ph type="ftr" sz="quarter" idx="11"/>
          </p:nvPr>
        </p:nvSpPr>
        <p:spPr/>
        <p:txBody>
          <a:bodyPr/>
          <a:lstStyle>
            <a:lvl1pPr>
              <a:defRPr>
                <a:cs typeface="Arial" charset="0"/>
              </a:defRPr>
            </a:lvl1pPr>
          </a:lstStyle>
          <a:p>
            <a:pPr>
              <a:defRPr/>
            </a:pPr>
            <a:endParaRPr lang="tr-TR"/>
          </a:p>
        </p:txBody>
      </p:sp>
      <p:sp>
        <p:nvSpPr>
          <p:cNvPr id="5" name="Rectangle 70"/>
          <p:cNvSpPr>
            <a:spLocks noGrp="1" noChangeArrowheads="1"/>
          </p:cNvSpPr>
          <p:nvPr>
            <p:ph type="sldNum" sz="quarter" idx="12"/>
          </p:nvPr>
        </p:nvSpPr>
        <p:spPr/>
        <p:txBody>
          <a:bodyPr/>
          <a:lstStyle>
            <a:lvl1pPr>
              <a:defRPr>
                <a:cs typeface="Arial" charset="0"/>
              </a:defRPr>
            </a:lvl1pPr>
          </a:lstStyle>
          <a:p>
            <a:pPr>
              <a:defRPr/>
            </a:pPr>
            <a:fld id="{421C8DC1-014A-45A8-AE43-CCF79373CACD}" type="slidenum">
              <a:rPr lang="tr-TR"/>
              <a:pPr>
                <a:defRPr/>
              </a:pPr>
              <a:t>‹#›</a:t>
            </a:fld>
            <a:endParaRPr lang="tr-TR"/>
          </a:p>
        </p:txBody>
      </p:sp>
    </p:spTree>
    <p:extLst>
      <p:ext uri="{BB962C8B-B14F-4D97-AF65-F5344CB8AC3E}">
        <p14:creationId xmlns="" xmlns:p14="http://schemas.microsoft.com/office/powerpoint/2010/main" val="195567519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Rectangle 68"/>
          <p:cNvSpPr>
            <a:spLocks noGrp="1" noChangeArrowheads="1"/>
          </p:cNvSpPr>
          <p:nvPr>
            <p:ph type="dt" sz="half" idx="10"/>
          </p:nvPr>
        </p:nvSpPr>
        <p:spPr/>
        <p:txBody>
          <a:bodyPr/>
          <a:lstStyle>
            <a:lvl1pPr>
              <a:defRPr>
                <a:cs typeface="Arial" charset="0"/>
              </a:defRPr>
            </a:lvl1pPr>
          </a:lstStyle>
          <a:p>
            <a:pPr>
              <a:defRPr/>
            </a:pPr>
            <a:endParaRPr lang="tr-TR"/>
          </a:p>
        </p:txBody>
      </p:sp>
      <p:sp>
        <p:nvSpPr>
          <p:cNvPr id="3" name="Rectangle 69"/>
          <p:cNvSpPr>
            <a:spLocks noGrp="1" noChangeArrowheads="1"/>
          </p:cNvSpPr>
          <p:nvPr>
            <p:ph type="ftr" sz="quarter" idx="11"/>
          </p:nvPr>
        </p:nvSpPr>
        <p:spPr/>
        <p:txBody>
          <a:bodyPr/>
          <a:lstStyle>
            <a:lvl1pPr>
              <a:defRPr>
                <a:cs typeface="Arial" charset="0"/>
              </a:defRPr>
            </a:lvl1pPr>
          </a:lstStyle>
          <a:p>
            <a:pPr>
              <a:defRPr/>
            </a:pPr>
            <a:endParaRPr lang="tr-TR"/>
          </a:p>
        </p:txBody>
      </p:sp>
      <p:sp>
        <p:nvSpPr>
          <p:cNvPr id="4" name="Rectangle 70"/>
          <p:cNvSpPr>
            <a:spLocks noGrp="1" noChangeArrowheads="1"/>
          </p:cNvSpPr>
          <p:nvPr>
            <p:ph type="sldNum" sz="quarter" idx="12"/>
          </p:nvPr>
        </p:nvSpPr>
        <p:spPr/>
        <p:txBody>
          <a:bodyPr/>
          <a:lstStyle>
            <a:lvl1pPr>
              <a:defRPr>
                <a:cs typeface="Arial" charset="0"/>
              </a:defRPr>
            </a:lvl1pPr>
          </a:lstStyle>
          <a:p>
            <a:pPr>
              <a:defRPr/>
            </a:pPr>
            <a:fld id="{B0D57F0E-0F86-4A50-AC4A-7CB6024B8BAA}" type="slidenum">
              <a:rPr lang="tr-TR"/>
              <a:pPr>
                <a:defRPr/>
              </a:pPr>
              <a:t>‹#›</a:t>
            </a:fld>
            <a:endParaRPr lang="tr-TR"/>
          </a:p>
        </p:txBody>
      </p:sp>
    </p:spTree>
    <p:extLst>
      <p:ext uri="{BB962C8B-B14F-4D97-AF65-F5344CB8AC3E}">
        <p14:creationId xmlns="" xmlns:p14="http://schemas.microsoft.com/office/powerpoint/2010/main" val="72231895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73050"/>
            <a:ext cx="3008313" cy="1162050"/>
          </a:xfrm>
        </p:spPr>
        <p:txBody>
          <a:bodyPr anchor="b"/>
          <a:lstStyle>
            <a:lvl1pPr algn="l">
              <a:defRPr sz="2000" b="1"/>
            </a:lvl1pPr>
          </a:lstStyle>
          <a:p>
            <a:r>
              <a:rPr lang="tr-TR" smtClean="0"/>
              <a:t>Asıl başlık stili için tıklatın</a:t>
            </a:r>
            <a:endParaRPr lang="tr-TR"/>
          </a:p>
        </p:txBody>
      </p:sp>
      <p:sp>
        <p:nvSpPr>
          <p:cNvPr id="3" name="2 İçerik Yer Tutucusu"/>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Metin Yer Tutucusu"/>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Rectangle 68"/>
          <p:cNvSpPr>
            <a:spLocks noGrp="1" noChangeArrowheads="1"/>
          </p:cNvSpPr>
          <p:nvPr>
            <p:ph type="dt" sz="half" idx="10"/>
          </p:nvPr>
        </p:nvSpPr>
        <p:spPr/>
        <p:txBody>
          <a:bodyPr/>
          <a:lstStyle>
            <a:lvl1pPr>
              <a:defRPr>
                <a:cs typeface="Arial" charset="0"/>
              </a:defRPr>
            </a:lvl1pPr>
          </a:lstStyle>
          <a:p>
            <a:pPr>
              <a:defRPr/>
            </a:pPr>
            <a:endParaRPr lang="tr-TR"/>
          </a:p>
        </p:txBody>
      </p:sp>
      <p:sp>
        <p:nvSpPr>
          <p:cNvPr id="6" name="Rectangle 69"/>
          <p:cNvSpPr>
            <a:spLocks noGrp="1" noChangeArrowheads="1"/>
          </p:cNvSpPr>
          <p:nvPr>
            <p:ph type="ftr" sz="quarter" idx="11"/>
          </p:nvPr>
        </p:nvSpPr>
        <p:spPr/>
        <p:txBody>
          <a:bodyPr/>
          <a:lstStyle>
            <a:lvl1pPr>
              <a:defRPr>
                <a:cs typeface="Arial" charset="0"/>
              </a:defRPr>
            </a:lvl1pPr>
          </a:lstStyle>
          <a:p>
            <a:pPr>
              <a:defRPr/>
            </a:pPr>
            <a:endParaRPr lang="tr-TR"/>
          </a:p>
        </p:txBody>
      </p:sp>
      <p:sp>
        <p:nvSpPr>
          <p:cNvPr id="7" name="Rectangle 70"/>
          <p:cNvSpPr>
            <a:spLocks noGrp="1" noChangeArrowheads="1"/>
          </p:cNvSpPr>
          <p:nvPr>
            <p:ph type="sldNum" sz="quarter" idx="12"/>
          </p:nvPr>
        </p:nvSpPr>
        <p:spPr/>
        <p:txBody>
          <a:bodyPr/>
          <a:lstStyle>
            <a:lvl1pPr>
              <a:defRPr>
                <a:cs typeface="Arial" charset="0"/>
              </a:defRPr>
            </a:lvl1pPr>
          </a:lstStyle>
          <a:p>
            <a:pPr>
              <a:defRPr/>
            </a:pPr>
            <a:fld id="{7386ACB2-4D6F-435E-97D7-CC61B73ED58E}" type="slidenum">
              <a:rPr lang="tr-TR"/>
              <a:pPr>
                <a:defRPr/>
              </a:pPr>
              <a:t>‹#›</a:t>
            </a:fld>
            <a:endParaRPr lang="tr-TR"/>
          </a:p>
        </p:txBody>
      </p:sp>
    </p:spTree>
    <p:extLst>
      <p:ext uri="{BB962C8B-B14F-4D97-AF65-F5344CB8AC3E}">
        <p14:creationId xmlns="" xmlns:p14="http://schemas.microsoft.com/office/powerpoint/2010/main" val="3189447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extLst/>
          </a:lstStyle>
          <a:p>
            <a:r>
              <a:rPr kumimoji="0" lang="tr-TR" smtClean="0"/>
              <a:t>Asıl başlık stili için tıklatın</a:t>
            </a:r>
            <a:endParaRPr kumimoji="0" lang="en-US"/>
          </a:p>
        </p:txBody>
      </p:sp>
      <p:sp>
        <p:nvSpPr>
          <p:cNvPr id="3" name="2 İçerik Yer Tutucusu"/>
          <p:cNvSpPr>
            <a:spLocks noGrp="1"/>
          </p:cNvSpPr>
          <p:nvPr>
            <p:ph idx="1"/>
          </p:nvPr>
        </p:nvSpPr>
        <p:spPr/>
        <p:txBody>
          <a:bodyPr/>
          <a:lstStyle>
            <a:extLst/>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3 Veri Yer Tutucusu"/>
          <p:cNvSpPr>
            <a:spLocks noGrp="1"/>
          </p:cNvSpPr>
          <p:nvPr>
            <p:ph type="dt" sz="half" idx="10"/>
          </p:nvPr>
        </p:nvSpPr>
        <p:spPr/>
        <p:txBody>
          <a:bodyPr/>
          <a:lstStyle>
            <a:extLst/>
          </a:lstStyle>
          <a:p>
            <a:fld id="{D9F75050-0E15-4C5B-92B0-66D068882F1F}" type="datetimeFigureOut">
              <a:rPr lang="tr-TR" smtClean="0">
                <a:solidFill>
                  <a:srgbClr val="E7DEC9">
                    <a:shade val="50000"/>
                    <a:satMod val="200000"/>
                  </a:srgbClr>
                </a:solidFill>
              </a:rPr>
              <a:pPr/>
              <a:t>30.12.2022</a:t>
            </a:fld>
            <a:endParaRPr lang="tr-TR">
              <a:solidFill>
                <a:srgbClr val="E7DEC9">
                  <a:shade val="50000"/>
                  <a:satMod val="200000"/>
                </a:srgbClr>
              </a:solidFill>
            </a:endParaRPr>
          </a:p>
        </p:txBody>
      </p:sp>
      <p:sp>
        <p:nvSpPr>
          <p:cNvPr id="5" name="4 Altbilgi Yer Tutucusu"/>
          <p:cNvSpPr>
            <a:spLocks noGrp="1"/>
          </p:cNvSpPr>
          <p:nvPr>
            <p:ph type="ftr" sz="quarter" idx="11"/>
          </p:nvPr>
        </p:nvSpPr>
        <p:spPr/>
        <p:txBody>
          <a:bodyPr/>
          <a:lstStyle>
            <a:extLst/>
          </a:lstStyle>
          <a:p>
            <a:endParaRPr lang="tr-TR">
              <a:solidFill>
                <a:srgbClr val="E7DEC9">
                  <a:shade val="50000"/>
                  <a:satMod val="200000"/>
                </a:srgbClr>
              </a:solidFill>
            </a:endParaRPr>
          </a:p>
        </p:txBody>
      </p:sp>
      <p:sp>
        <p:nvSpPr>
          <p:cNvPr id="6" name="5 Slayt Numarası Yer Tutucusu"/>
          <p:cNvSpPr>
            <a:spLocks noGrp="1"/>
          </p:cNvSpPr>
          <p:nvPr>
            <p:ph type="sldNum" sz="quarter" idx="12"/>
          </p:nvPr>
        </p:nvSpPr>
        <p:spPr/>
        <p:txBody>
          <a:bodyPr/>
          <a:lstStyle>
            <a:extLst/>
          </a:lstStyle>
          <a:p>
            <a:fld id="{B1DEFA8C-F947-479F-BE07-76B6B3F80BF1}" type="slidenum">
              <a:rPr lang="tr-TR" smtClean="0">
                <a:solidFill>
                  <a:srgbClr val="E7DEC9">
                    <a:shade val="50000"/>
                    <a:satMod val="200000"/>
                  </a:srgbClr>
                </a:solidFill>
              </a:rPr>
              <a:pPr/>
              <a:t>‹#›</a:t>
            </a:fld>
            <a:endParaRPr lang="tr-TR">
              <a:solidFill>
                <a:srgbClr val="E7DEC9">
                  <a:shade val="50000"/>
                  <a:satMod val="200000"/>
                </a:srgbClr>
              </a:solidFill>
            </a:endParaRPr>
          </a:p>
        </p:txBody>
      </p:sp>
    </p:spTree>
    <p:extLst>
      <p:ext uri="{BB962C8B-B14F-4D97-AF65-F5344CB8AC3E}">
        <p14:creationId xmlns="" xmlns:p14="http://schemas.microsoft.com/office/powerpoint/2010/main" val="218392490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1 Başlık"/>
          <p:cNvSpPr>
            <a:spLocks noGrp="1"/>
          </p:cNvSpPr>
          <p:nvPr>
            <p:ph type="title"/>
          </p:nvPr>
        </p:nvSpPr>
        <p:spPr>
          <a:xfrm>
            <a:off x="1792288" y="4800600"/>
            <a:ext cx="5486400" cy="566738"/>
          </a:xfrm>
        </p:spPr>
        <p:txBody>
          <a:bodyPr anchor="b"/>
          <a:lstStyle>
            <a:lvl1pPr algn="l">
              <a:defRPr sz="2000" b="1"/>
            </a:lvl1pPr>
          </a:lstStyle>
          <a:p>
            <a:r>
              <a:rPr lang="tr-TR" smtClean="0"/>
              <a:t>Asıl başlık stili için tıklatın</a:t>
            </a:r>
            <a:endParaRPr lang="tr-TR"/>
          </a:p>
        </p:txBody>
      </p:sp>
      <p:sp>
        <p:nvSpPr>
          <p:cNvPr id="3" name="2 Resim Yer Tutucusu"/>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tr-TR" noProof="0" smtClean="0"/>
          </a:p>
        </p:txBody>
      </p:sp>
      <p:sp>
        <p:nvSpPr>
          <p:cNvPr id="4" name="3 Metin Yer Tutucusu"/>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Rectangle 68"/>
          <p:cNvSpPr>
            <a:spLocks noGrp="1" noChangeArrowheads="1"/>
          </p:cNvSpPr>
          <p:nvPr>
            <p:ph type="dt" sz="half" idx="10"/>
          </p:nvPr>
        </p:nvSpPr>
        <p:spPr/>
        <p:txBody>
          <a:bodyPr/>
          <a:lstStyle>
            <a:lvl1pPr>
              <a:defRPr>
                <a:cs typeface="Arial" charset="0"/>
              </a:defRPr>
            </a:lvl1pPr>
          </a:lstStyle>
          <a:p>
            <a:pPr>
              <a:defRPr/>
            </a:pPr>
            <a:endParaRPr lang="tr-TR"/>
          </a:p>
        </p:txBody>
      </p:sp>
      <p:sp>
        <p:nvSpPr>
          <p:cNvPr id="6" name="Rectangle 69"/>
          <p:cNvSpPr>
            <a:spLocks noGrp="1" noChangeArrowheads="1"/>
          </p:cNvSpPr>
          <p:nvPr>
            <p:ph type="ftr" sz="quarter" idx="11"/>
          </p:nvPr>
        </p:nvSpPr>
        <p:spPr/>
        <p:txBody>
          <a:bodyPr/>
          <a:lstStyle>
            <a:lvl1pPr>
              <a:defRPr>
                <a:cs typeface="Arial" charset="0"/>
              </a:defRPr>
            </a:lvl1pPr>
          </a:lstStyle>
          <a:p>
            <a:pPr>
              <a:defRPr/>
            </a:pPr>
            <a:endParaRPr lang="tr-TR"/>
          </a:p>
        </p:txBody>
      </p:sp>
      <p:sp>
        <p:nvSpPr>
          <p:cNvPr id="7" name="Rectangle 70"/>
          <p:cNvSpPr>
            <a:spLocks noGrp="1" noChangeArrowheads="1"/>
          </p:cNvSpPr>
          <p:nvPr>
            <p:ph type="sldNum" sz="quarter" idx="12"/>
          </p:nvPr>
        </p:nvSpPr>
        <p:spPr/>
        <p:txBody>
          <a:bodyPr/>
          <a:lstStyle>
            <a:lvl1pPr>
              <a:defRPr>
                <a:cs typeface="Arial" charset="0"/>
              </a:defRPr>
            </a:lvl1pPr>
          </a:lstStyle>
          <a:p>
            <a:pPr>
              <a:defRPr/>
            </a:pPr>
            <a:fld id="{7A02BFCA-18FD-439A-8374-3EB325963C15}" type="slidenum">
              <a:rPr lang="tr-TR"/>
              <a:pPr>
                <a:defRPr/>
              </a:pPr>
              <a:t>‹#›</a:t>
            </a:fld>
            <a:endParaRPr lang="tr-TR"/>
          </a:p>
        </p:txBody>
      </p:sp>
    </p:spTree>
    <p:extLst>
      <p:ext uri="{BB962C8B-B14F-4D97-AF65-F5344CB8AC3E}">
        <p14:creationId xmlns="" xmlns:p14="http://schemas.microsoft.com/office/powerpoint/2010/main" val="399726725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Dikey Metin Yer Tutucusu"/>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Rectangle 68"/>
          <p:cNvSpPr>
            <a:spLocks noGrp="1" noChangeArrowheads="1"/>
          </p:cNvSpPr>
          <p:nvPr>
            <p:ph type="dt" sz="half" idx="10"/>
          </p:nvPr>
        </p:nvSpPr>
        <p:spPr/>
        <p:txBody>
          <a:bodyPr/>
          <a:lstStyle>
            <a:lvl1pPr>
              <a:defRPr>
                <a:cs typeface="Arial" charset="0"/>
              </a:defRPr>
            </a:lvl1pPr>
          </a:lstStyle>
          <a:p>
            <a:pPr>
              <a:defRPr/>
            </a:pPr>
            <a:endParaRPr lang="tr-TR"/>
          </a:p>
        </p:txBody>
      </p:sp>
      <p:sp>
        <p:nvSpPr>
          <p:cNvPr id="5" name="Rectangle 69"/>
          <p:cNvSpPr>
            <a:spLocks noGrp="1" noChangeArrowheads="1"/>
          </p:cNvSpPr>
          <p:nvPr>
            <p:ph type="ftr" sz="quarter" idx="11"/>
          </p:nvPr>
        </p:nvSpPr>
        <p:spPr/>
        <p:txBody>
          <a:bodyPr/>
          <a:lstStyle>
            <a:lvl1pPr>
              <a:defRPr>
                <a:cs typeface="Arial" charset="0"/>
              </a:defRPr>
            </a:lvl1pPr>
          </a:lstStyle>
          <a:p>
            <a:pPr>
              <a:defRPr/>
            </a:pPr>
            <a:endParaRPr lang="tr-TR"/>
          </a:p>
        </p:txBody>
      </p:sp>
      <p:sp>
        <p:nvSpPr>
          <p:cNvPr id="6" name="Rectangle 70"/>
          <p:cNvSpPr>
            <a:spLocks noGrp="1" noChangeArrowheads="1"/>
          </p:cNvSpPr>
          <p:nvPr>
            <p:ph type="sldNum" sz="quarter" idx="12"/>
          </p:nvPr>
        </p:nvSpPr>
        <p:spPr/>
        <p:txBody>
          <a:bodyPr/>
          <a:lstStyle>
            <a:lvl1pPr>
              <a:defRPr>
                <a:cs typeface="Arial" charset="0"/>
              </a:defRPr>
            </a:lvl1pPr>
          </a:lstStyle>
          <a:p>
            <a:pPr>
              <a:defRPr/>
            </a:pPr>
            <a:fld id="{9204BC28-CEE1-4008-8C5F-B55B52B02CBB}" type="slidenum">
              <a:rPr lang="tr-TR"/>
              <a:pPr>
                <a:defRPr/>
              </a:pPr>
              <a:t>‹#›</a:t>
            </a:fld>
            <a:endParaRPr lang="tr-TR"/>
          </a:p>
        </p:txBody>
      </p:sp>
    </p:spTree>
    <p:extLst>
      <p:ext uri="{BB962C8B-B14F-4D97-AF65-F5344CB8AC3E}">
        <p14:creationId xmlns="" xmlns:p14="http://schemas.microsoft.com/office/powerpoint/2010/main" val="225781025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6626225" y="273050"/>
            <a:ext cx="2055813" cy="5822950"/>
          </a:xfrm>
        </p:spPr>
        <p:txBody>
          <a:bodyPr vert="eaVert"/>
          <a:lstStyle/>
          <a:p>
            <a:r>
              <a:rPr lang="tr-TR" smtClean="0"/>
              <a:t>Asıl başlık stili için tıklatın</a:t>
            </a:r>
            <a:endParaRPr lang="tr-TR"/>
          </a:p>
        </p:txBody>
      </p:sp>
      <p:sp>
        <p:nvSpPr>
          <p:cNvPr id="3" name="2 Dikey Metin Yer Tutucusu"/>
          <p:cNvSpPr>
            <a:spLocks noGrp="1"/>
          </p:cNvSpPr>
          <p:nvPr>
            <p:ph type="body" orient="vert" idx="1"/>
          </p:nvPr>
        </p:nvSpPr>
        <p:spPr>
          <a:xfrm>
            <a:off x="455613" y="273050"/>
            <a:ext cx="6018212" cy="5822950"/>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Rectangle 68"/>
          <p:cNvSpPr>
            <a:spLocks noGrp="1" noChangeArrowheads="1"/>
          </p:cNvSpPr>
          <p:nvPr>
            <p:ph type="dt" sz="half" idx="10"/>
          </p:nvPr>
        </p:nvSpPr>
        <p:spPr/>
        <p:txBody>
          <a:bodyPr/>
          <a:lstStyle>
            <a:lvl1pPr>
              <a:defRPr>
                <a:cs typeface="Arial" charset="0"/>
              </a:defRPr>
            </a:lvl1pPr>
          </a:lstStyle>
          <a:p>
            <a:pPr>
              <a:defRPr/>
            </a:pPr>
            <a:endParaRPr lang="tr-TR"/>
          </a:p>
        </p:txBody>
      </p:sp>
      <p:sp>
        <p:nvSpPr>
          <p:cNvPr id="5" name="Rectangle 69"/>
          <p:cNvSpPr>
            <a:spLocks noGrp="1" noChangeArrowheads="1"/>
          </p:cNvSpPr>
          <p:nvPr>
            <p:ph type="ftr" sz="quarter" idx="11"/>
          </p:nvPr>
        </p:nvSpPr>
        <p:spPr/>
        <p:txBody>
          <a:bodyPr/>
          <a:lstStyle>
            <a:lvl1pPr>
              <a:defRPr>
                <a:cs typeface="Arial" charset="0"/>
              </a:defRPr>
            </a:lvl1pPr>
          </a:lstStyle>
          <a:p>
            <a:pPr>
              <a:defRPr/>
            </a:pPr>
            <a:endParaRPr lang="tr-TR"/>
          </a:p>
        </p:txBody>
      </p:sp>
      <p:sp>
        <p:nvSpPr>
          <p:cNvPr id="6" name="Rectangle 70"/>
          <p:cNvSpPr>
            <a:spLocks noGrp="1" noChangeArrowheads="1"/>
          </p:cNvSpPr>
          <p:nvPr>
            <p:ph type="sldNum" sz="quarter" idx="12"/>
          </p:nvPr>
        </p:nvSpPr>
        <p:spPr/>
        <p:txBody>
          <a:bodyPr/>
          <a:lstStyle>
            <a:lvl1pPr>
              <a:defRPr>
                <a:cs typeface="Arial" charset="0"/>
              </a:defRPr>
            </a:lvl1pPr>
          </a:lstStyle>
          <a:p>
            <a:pPr>
              <a:defRPr/>
            </a:pPr>
            <a:fld id="{A8A1B853-CA26-4B69-844D-6A7B35FB9286}" type="slidenum">
              <a:rPr lang="tr-TR"/>
              <a:pPr>
                <a:defRPr/>
              </a:pPr>
              <a:t>‹#›</a:t>
            </a:fld>
            <a:endParaRPr lang="tr-TR"/>
          </a:p>
        </p:txBody>
      </p:sp>
    </p:spTree>
    <p:extLst>
      <p:ext uri="{BB962C8B-B14F-4D97-AF65-F5344CB8AC3E}">
        <p14:creationId xmlns="" xmlns:p14="http://schemas.microsoft.com/office/powerpoint/2010/main" val="109530232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xAndObj" preserve="1">
  <p:cSld name="Başlık, Metin ve İçerik">
    <p:spTree>
      <p:nvGrpSpPr>
        <p:cNvPr id="1" name=""/>
        <p:cNvGrpSpPr/>
        <p:nvPr/>
      </p:nvGrpSpPr>
      <p:grpSpPr>
        <a:xfrm>
          <a:off x="0" y="0"/>
          <a:ext cx="0" cy="0"/>
          <a:chOff x="0" y="0"/>
          <a:chExt cx="0" cy="0"/>
        </a:xfrm>
      </p:grpSpPr>
      <p:sp>
        <p:nvSpPr>
          <p:cNvPr id="2" name="1 Başlık"/>
          <p:cNvSpPr>
            <a:spLocks noGrp="1"/>
          </p:cNvSpPr>
          <p:nvPr>
            <p:ph type="title"/>
          </p:nvPr>
        </p:nvSpPr>
        <p:spPr>
          <a:xfrm>
            <a:off x="455613" y="273050"/>
            <a:ext cx="8226425" cy="1143000"/>
          </a:xfrm>
        </p:spPr>
        <p:txBody>
          <a:bodyPr/>
          <a:lstStyle/>
          <a:p>
            <a:r>
              <a:rPr lang="tr-TR" smtClean="0"/>
              <a:t>Asıl başlık stili için tıklatın</a:t>
            </a:r>
            <a:endParaRPr lang="tr-TR"/>
          </a:p>
        </p:txBody>
      </p:sp>
      <p:sp>
        <p:nvSpPr>
          <p:cNvPr id="3" name="2 Metin Yer Tutucusu"/>
          <p:cNvSpPr>
            <a:spLocks noGrp="1"/>
          </p:cNvSpPr>
          <p:nvPr>
            <p:ph type="body" sz="half" idx="1"/>
          </p:nvPr>
        </p:nvSpPr>
        <p:spPr>
          <a:xfrm>
            <a:off x="455613" y="1598613"/>
            <a:ext cx="4037012" cy="4497387"/>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İçerik Yer Tutucusu"/>
          <p:cNvSpPr>
            <a:spLocks noGrp="1"/>
          </p:cNvSpPr>
          <p:nvPr>
            <p:ph sz="half" idx="2"/>
          </p:nvPr>
        </p:nvSpPr>
        <p:spPr>
          <a:xfrm>
            <a:off x="4645025" y="1598613"/>
            <a:ext cx="4037013" cy="4497387"/>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Rectangle 68"/>
          <p:cNvSpPr>
            <a:spLocks noGrp="1" noChangeArrowheads="1"/>
          </p:cNvSpPr>
          <p:nvPr>
            <p:ph type="dt" sz="half" idx="10"/>
          </p:nvPr>
        </p:nvSpPr>
        <p:spPr/>
        <p:txBody>
          <a:bodyPr/>
          <a:lstStyle>
            <a:lvl1pPr>
              <a:defRPr>
                <a:cs typeface="Arial" charset="0"/>
              </a:defRPr>
            </a:lvl1pPr>
          </a:lstStyle>
          <a:p>
            <a:pPr>
              <a:defRPr/>
            </a:pPr>
            <a:endParaRPr lang="tr-TR"/>
          </a:p>
        </p:txBody>
      </p:sp>
      <p:sp>
        <p:nvSpPr>
          <p:cNvPr id="6" name="Rectangle 69"/>
          <p:cNvSpPr>
            <a:spLocks noGrp="1" noChangeArrowheads="1"/>
          </p:cNvSpPr>
          <p:nvPr>
            <p:ph type="ftr" sz="quarter" idx="11"/>
          </p:nvPr>
        </p:nvSpPr>
        <p:spPr/>
        <p:txBody>
          <a:bodyPr/>
          <a:lstStyle>
            <a:lvl1pPr>
              <a:defRPr>
                <a:cs typeface="Arial" charset="0"/>
              </a:defRPr>
            </a:lvl1pPr>
          </a:lstStyle>
          <a:p>
            <a:pPr>
              <a:defRPr/>
            </a:pPr>
            <a:endParaRPr lang="tr-TR"/>
          </a:p>
        </p:txBody>
      </p:sp>
      <p:sp>
        <p:nvSpPr>
          <p:cNvPr id="7" name="Rectangle 70"/>
          <p:cNvSpPr>
            <a:spLocks noGrp="1" noChangeArrowheads="1"/>
          </p:cNvSpPr>
          <p:nvPr>
            <p:ph type="sldNum" sz="quarter" idx="12"/>
          </p:nvPr>
        </p:nvSpPr>
        <p:spPr/>
        <p:txBody>
          <a:bodyPr/>
          <a:lstStyle>
            <a:lvl1pPr>
              <a:defRPr>
                <a:cs typeface="Arial" charset="0"/>
              </a:defRPr>
            </a:lvl1pPr>
          </a:lstStyle>
          <a:p>
            <a:pPr>
              <a:defRPr/>
            </a:pPr>
            <a:fld id="{960E1017-A23C-41D7-8850-E10CE7EB66D1}" type="slidenum">
              <a:rPr lang="tr-TR"/>
              <a:pPr>
                <a:defRPr/>
              </a:pPr>
              <a:t>‹#›</a:t>
            </a:fld>
            <a:endParaRPr lang="tr-TR"/>
          </a:p>
        </p:txBody>
      </p:sp>
    </p:spTree>
    <p:extLst>
      <p:ext uri="{BB962C8B-B14F-4D97-AF65-F5344CB8AC3E}">
        <p14:creationId xmlns="" xmlns:p14="http://schemas.microsoft.com/office/powerpoint/2010/main" val="429263568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xAndTwoObj" preserve="1">
  <p:cSld name="Başlık, Metin ve 2 İçerik">
    <p:spTree>
      <p:nvGrpSpPr>
        <p:cNvPr id="1" name=""/>
        <p:cNvGrpSpPr/>
        <p:nvPr/>
      </p:nvGrpSpPr>
      <p:grpSpPr>
        <a:xfrm>
          <a:off x="0" y="0"/>
          <a:ext cx="0" cy="0"/>
          <a:chOff x="0" y="0"/>
          <a:chExt cx="0" cy="0"/>
        </a:xfrm>
      </p:grpSpPr>
      <p:sp>
        <p:nvSpPr>
          <p:cNvPr id="2" name="1 Başlık"/>
          <p:cNvSpPr>
            <a:spLocks noGrp="1"/>
          </p:cNvSpPr>
          <p:nvPr>
            <p:ph type="title"/>
          </p:nvPr>
        </p:nvSpPr>
        <p:spPr>
          <a:xfrm>
            <a:off x="455613" y="273050"/>
            <a:ext cx="8226425" cy="1143000"/>
          </a:xfrm>
        </p:spPr>
        <p:txBody>
          <a:bodyPr/>
          <a:lstStyle/>
          <a:p>
            <a:r>
              <a:rPr lang="tr-TR" smtClean="0"/>
              <a:t>Asıl başlık stili için tıklatın</a:t>
            </a:r>
            <a:endParaRPr lang="tr-TR"/>
          </a:p>
        </p:txBody>
      </p:sp>
      <p:sp>
        <p:nvSpPr>
          <p:cNvPr id="3" name="2 Metin Yer Tutucusu"/>
          <p:cNvSpPr>
            <a:spLocks noGrp="1"/>
          </p:cNvSpPr>
          <p:nvPr>
            <p:ph type="body" sz="half" idx="1"/>
          </p:nvPr>
        </p:nvSpPr>
        <p:spPr>
          <a:xfrm>
            <a:off x="455613" y="1598613"/>
            <a:ext cx="4037012" cy="4497387"/>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İçerik Yer Tutucusu"/>
          <p:cNvSpPr>
            <a:spLocks noGrp="1"/>
          </p:cNvSpPr>
          <p:nvPr>
            <p:ph sz="quarter" idx="2"/>
          </p:nvPr>
        </p:nvSpPr>
        <p:spPr>
          <a:xfrm>
            <a:off x="4645025" y="1598613"/>
            <a:ext cx="4037013" cy="2171700"/>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İçerik Yer Tutucusu"/>
          <p:cNvSpPr>
            <a:spLocks noGrp="1"/>
          </p:cNvSpPr>
          <p:nvPr>
            <p:ph sz="quarter" idx="3"/>
          </p:nvPr>
        </p:nvSpPr>
        <p:spPr>
          <a:xfrm>
            <a:off x="4645025" y="3922713"/>
            <a:ext cx="4037013" cy="2173287"/>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Rectangle 68"/>
          <p:cNvSpPr>
            <a:spLocks noGrp="1" noChangeArrowheads="1"/>
          </p:cNvSpPr>
          <p:nvPr>
            <p:ph type="dt" sz="half" idx="10"/>
          </p:nvPr>
        </p:nvSpPr>
        <p:spPr/>
        <p:txBody>
          <a:bodyPr/>
          <a:lstStyle>
            <a:lvl1pPr>
              <a:defRPr>
                <a:cs typeface="Arial" charset="0"/>
              </a:defRPr>
            </a:lvl1pPr>
          </a:lstStyle>
          <a:p>
            <a:pPr>
              <a:defRPr/>
            </a:pPr>
            <a:endParaRPr lang="tr-TR"/>
          </a:p>
        </p:txBody>
      </p:sp>
      <p:sp>
        <p:nvSpPr>
          <p:cNvPr id="7" name="Rectangle 69"/>
          <p:cNvSpPr>
            <a:spLocks noGrp="1" noChangeArrowheads="1"/>
          </p:cNvSpPr>
          <p:nvPr>
            <p:ph type="ftr" sz="quarter" idx="11"/>
          </p:nvPr>
        </p:nvSpPr>
        <p:spPr/>
        <p:txBody>
          <a:bodyPr/>
          <a:lstStyle>
            <a:lvl1pPr>
              <a:defRPr>
                <a:cs typeface="Arial" charset="0"/>
              </a:defRPr>
            </a:lvl1pPr>
          </a:lstStyle>
          <a:p>
            <a:pPr>
              <a:defRPr/>
            </a:pPr>
            <a:endParaRPr lang="tr-TR"/>
          </a:p>
        </p:txBody>
      </p:sp>
      <p:sp>
        <p:nvSpPr>
          <p:cNvPr id="8" name="Rectangle 70"/>
          <p:cNvSpPr>
            <a:spLocks noGrp="1" noChangeArrowheads="1"/>
          </p:cNvSpPr>
          <p:nvPr>
            <p:ph type="sldNum" sz="quarter" idx="12"/>
          </p:nvPr>
        </p:nvSpPr>
        <p:spPr/>
        <p:txBody>
          <a:bodyPr/>
          <a:lstStyle>
            <a:lvl1pPr>
              <a:defRPr>
                <a:cs typeface="Arial" charset="0"/>
              </a:defRPr>
            </a:lvl1pPr>
          </a:lstStyle>
          <a:p>
            <a:pPr>
              <a:defRPr/>
            </a:pPr>
            <a:fld id="{04CE083F-316A-4BD3-B166-4A942695F4AD}" type="slidenum">
              <a:rPr lang="tr-TR"/>
              <a:pPr>
                <a:defRPr/>
              </a:pPr>
              <a:t>‹#›</a:t>
            </a:fld>
            <a:endParaRPr lang="tr-TR"/>
          </a:p>
        </p:txBody>
      </p:sp>
    </p:spTree>
    <p:extLst>
      <p:ext uri="{BB962C8B-B14F-4D97-AF65-F5344CB8AC3E}">
        <p14:creationId xmlns="" xmlns:p14="http://schemas.microsoft.com/office/powerpoint/2010/main" val="175947470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fourObj" preserve="1">
  <p:cSld name="Başlık, 4 İçerik">
    <p:spTree>
      <p:nvGrpSpPr>
        <p:cNvPr id="1" name=""/>
        <p:cNvGrpSpPr/>
        <p:nvPr/>
      </p:nvGrpSpPr>
      <p:grpSpPr>
        <a:xfrm>
          <a:off x="0" y="0"/>
          <a:ext cx="0" cy="0"/>
          <a:chOff x="0" y="0"/>
          <a:chExt cx="0" cy="0"/>
        </a:xfrm>
      </p:grpSpPr>
      <p:sp>
        <p:nvSpPr>
          <p:cNvPr id="2" name="1 Başlık"/>
          <p:cNvSpPr>
            <a:spLocks noGrp="1"/>
          </p:cNvSpPr>
          <p:nvPr>
            <p:ph type="title" sz="quarter"/>
          </p:nvPr>
        </p:nvSpPr>
        <p:spPr>
          <a:xfrm>
            <a:off x="455613" y="273050"/>
            <a:ext cx="8226425" cy="1143000"/>
          </a:xfrm>
        </p:spPr>
        <p:txBody>
          <a:bodyPr/>
          <a:lstStyle/>
          <a:p>
            <a:r>
              <a:rPr lang="tr-TR" smtClean="0"/>
              <a:t>Asıl başlık stili için tıklatın</a:t>
            </a:r>
            <a:endParaRPr lang="tr-TR"/>
          </a:p>
        </p:txBody>
      </p:sp>
      <p:sp>
        <p:nvSpPr>
          <p:cNvPr id="3" name="2 İçerik Yer Tutucusu"/>
          <p:cNvSpPr>
            <a:spLocks noGrp="1"/>
          </p:cNvSpPr>
          <p:nvPr>
            <p:ph sz="quarter" idx="1"/>
          </p:nvPr>
        </p:nvSpPr>
        <p:spPr>
          <a:xfrm>
            <a:off x="455613" y="1598613"/>
            <a:ext cx="4037012" cy="2171700"/>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İçerik Yer Tutucusu"/>
          <p:cNvSpPr>
            <a:spLocks noGrp="1"/>
          </p:cNvSpPr>
          <p:nvPr>
            <p:ph sz="quarter" idx="2"/>
          </p:nvPr>
        </p:nvSpPr>
        <p:spPr>
          <a:xfrm>
            <a:off x="4645025" y="1598613"/>
            <a:ext cx="4037013" cy="2171700"/>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İçerik Yer Tutucusu"/>
          <p:cNvSpPr>
            <a:spLocks noGrp="1"/>
          </p:cNvSpPr>
          <p:nvPr>
            <p:ph sz="quarter" idx="3"/>
          </p:nvPr>
        </p:nvSpPr>
        <p:spPr>
          <a:xfrm>
            <a:off x="455613" y="3922713"/>
            <a:ext cx="4037012" cy="2173287"/>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5 İçerik Yer Tutucusu"/>
          <p:cNvSpPr>
            <a:spLocks noGrp="1"/>
          </p:cNvSpPr>
          <p:nvPr>
            <p:ph sz="quarter" idx="4"/>
          </p:nvPr>
        </p:nvSpPr>
        <p:spPr>
          <a:xfrm>
            <a:off x="4645025" y="3922713"/>
            <a:ext cx="4037013" cy="2173287"/>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Rectangle 68"/>
          <p:cNvSpPr>
            <a:spLocks noGrp="1" noChangeArrowheads="1"/>
          </p:cNvSpPr>
          <p:nvPr>
            <p:ph type="dt" sz="half" idx="10"/>
          </p:nvPr>
        </p:nvSpPr>
        <p:spPr/>
        <p:txBody>
          <a:bodyPr/>
          <a:lstStyle>
            <a:lvl1pPr>
              <a:defRPr>
                <a:cs typeface="Arial" charset="0"/>
              </a:defRPr>
            </a:lvl1pPr>
          </a:lstStyle>
          <a:p>
            <a:pPr>
              <a:defRPr/>
            </a:pPr>
            <a:endParaRPr lang="tr-TR"/>
          </a:p>
        </p:txBody>
      </p:sp>
      <p:sp>
        <p:nvSpPr>
          <p:cNvPr id="8" name="Rectangle 69"/>
          <p:cNvSpPr>
            <a:spLocks noGrp="1" noChangeArrowheads="1"/>
          </p:cNvSpPr>
          <p:nvPr>
            <p:ph type="ftr" sz="quarter" idx="11"/>
          </p:nvPr>
        </p:nvSpPr>
        <p:spPr/>
        <p:txBody>
          <a:bodyPr/>
          <a:lstStyle>
            <a:lvl1pPr>
              <a:defRPr>
                <a:cs typeface="Arial" charset="0"/>
              </a:defRPr>
            </a:lvl1pPr>
          </a:lstStyle>
          <a:p>
            <a:pPr>
              <a:defRPr/>
            </a:pPr>
            <a:endParaRPr lang="tr-TR"/>
          </a:p>
        </p:txBody>
      </p:sp>
      <p:sp>
        <p:nvSpPr>
          <p:cNvPr id="9" name="Rectangle 70"/>
          <p:cNvSpPr>
            <a:spLocks noGrp="1" noChangeArrowheads="1"/>
          </p:cNvSpPr>
          <p:nvPr>
            <p:ph type="sldNum" sz="quarter" idx="12"/>
          </p:nvPr>
        </p:nvSpPr>
        <p:spPr/>
        <p:txBody>
          <a:bodyPr/>
          <a:lstStyle>
            <a:lvl1pPr>
              <a:defRPr>
                <a:cs typeface="Arial" charset="0"/>
              </a:defRPr>
            </a:lvl1pPr>
          </a:lstStyle>
          <a:p>
            <a:pPr>
              <a:defRPr/>
            </a:pPr>
            <a:fld id="{25424A8A-F918-48AE-A343-27F265325643}" type="slidenum">
              <a:rPr lang="tr-TR"/>
              <a:pPr>
                <a:defRPr/>
              </a:pPr>
              <a:t>‹#›</a:t>
            </a:fld>
            <a:endParaRPr lang="tr-TR"/>
          </a:p>
        </p:txBody>
      </p:sp>
    </p:spTree>
    <p:extLst>
      <p:ext uri="{BB962C8B-B14F-4D97-AF65-F5344CB8AC3E}">
        <p14:creationId xmlns="" xmlns:p14="http://schemas.microsoft.com/office/powerpoint/2010/main" val="354956575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AndTwoObj" preserve="1">
  <p:cSld name="Başlık, İçerik ve 2 İçerik">
    <p:spTree>
      <p:nvGrpSpPr>
        <p:cNvPr id="1" name=""/>
        <p:cNvGrpSpPr/>
        <p:nvPr/>
      </p:nvGrpSpPr>
      <p:grpSpPr>
        <a:xfrm>
          <a:off x="0" y="0"/>
          <a:ext cx="0" cy="0"/>
          <a:chOff x="0" y="0"/>
          <a:chExt cx="0" cy="0"/>
        </a:xfrm>
      </p:grpSpPr>
      <p:sp>
        <p:nvSpPr>
          <p:cNvPr id="2" name="1 Başlık"/>
          <p:cNvSpPr>
            <a:spLocks noGrp="1"/>
          </p:cNvSpPr>
          <p:nvPr>
            <p:ph type="title"/>
          </p:nvPr>
        </p:nvSpPr>
        <p:spPr>
          <a:xfrm>
            <a:off x="455613" y="273050"/>
            <a:ext cx="8226425" cy="1143000"/>
          </a:xfrm>
        </p:spPr>
        <p:txBody>
          <a:bodyPr/>
          <a:lstStyle/>
          <a:p>
            <a:r>
              <a:rPr lang="tr-TR" smtClean="0"/>
              <a:t>Asıl başlık stili için tıklatın</a:t>
            </a:r>
            <a:endParaRPr lang="tr-TR"/>
          </a:p>
        </p:txBody>
      </p:sp>
      <p:sp>
        <p:nvSpPr>
          <p:cNvPr id="3" name="2 İçerik Yer Tutucusu"/>
          <p:cNvSpPr>
            <a:spLocks noGrp="1"/>
          </p:cNvSpPr>
          <p:nvPr>
            <p:ph sz="half" idx="1"/>
          </p:nvPr>
        </p:nvSpPr>
        <p:spPr>
          <a:xfrm>
            <a:off x="455613" y="1598613"/>
            <a:ext cx="4037012" cy="4497387"/>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İçerik Yer Tutucusu"/>
          <p:cNvSpPr>
            <a:spLocks noGrp="1"/>
          </p:cNvSpPr>
          <p:nvPr>
            <p:ph sz="quarter" idx="2"/>
          </p:nvPr>
        </p:nvSpPr>
        <p:spPr>
          <a:xfrm>
            <a:off x="4645025" y="1598613"/>
            <a:ext cx="4037013" cy="2171700"/>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İçerik Yer Tutucusu"/>
          <p:cNvSpPr>
            <a:spLocks noGrp="1"/>
          </p:cNvSpPr>
          <p:nvPr>
            <p:ph sz="quarter" idx="3"/>
          </p:nvPr>
        </p:nvSpPr>
        <p:spPr>
          <a:xfrm>
            <a:off x="4645025" y="3922713"/>
            <a:ext cx="4037013" cy="2173287"/>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Rectangle 68"/>
          <p:cNvSpPr>
            <a:spLocks noGrp="1" noChangeArrowheads="1"/>
          </p:cNvSpPr>
          <p:nvPr>
            <p:ph type="dt" sz="half" idx="10"/>
          </p:nvPr>
        </p:nvSpPr>
        <p:spPr/>
        <p:txBody>
          <a:bodyPr/>
          <a:lstStyle>
            <a:lvl1pPr>
              <a:defRPr>
                <a:cs typeface="Arial" charset="0"/>
              </a:defRPr>
            </a:lvl1pPr>
          </a:lstStyle>
          <a:p>
            <a:pPr>
              <a:defRPr/>
            </a:pPr>
            <a:endParaRPr lang="tr-TR"/>
          </a:p>
        </p:txBody>
      </p:sp>
      <p:sp>
        <p:nvSpPr>
          <p:cNvPr id="7" name="Rectangle 69"/>
          <p:cNvSpPr>
            <a:spLocks noGrp="1" noChangeArrowheads="1"/>
          </p:cNvSpPr>
          <p:nvPr>
            <p:ph type="ftr" sz="quarter" idx="11"/>
          </p:nvPr>
        </p:nvSpPr>
        <p:spPr/>
        <p:txBody>
          <a:bodyPr/>
          <a:lstStyle>
            <a:lvl1pPr>
              <a:defRPr>
                <a:cs typeface="Arial" charset="0"/>
              </a:defRPr>
            </a:lvl1pPr>
          </a:lstStyle>
          <a:p>
            <a:pPr>
              <a:defRPr/>
            </a:pPr>
            <a:endParaRPr lang="tr-TR"/>
          </a:p>
        </p:txBody>
      </p:sp>
      <p:sp>
        <p:nvSpPr>
          <p:cNvPr id="8" name="Rectangle 70"/>
          <p:cNvSpPr>
            <a:spLocks noGrp="1" noChangeArrowheads="1"/>
          </p:cNvSpPr>
          <p:nvPr>
            <p:ph type="sldNum" sz="quarter" idx="12"/>
          </p:nvPr>
        </p:nvSpPr>
        <p:spPr/>
        <p:txBody>
          <a:bodyPr/>
          <a:lstStyle>
            <a:lvl1pPr>
              <a:defRPr>
                <a:cs typeface="Arial" charset="0"/>
              </a:defRPr>
            </a:lvl1pPr>
          </a:lstStyle>
          <a:p>
            <a:pPr>
              <a:defRPr/>
            </a:pPr>
            <a:fld id="{1A85F53D-5E99-4305-9C1B-0027BE56E002}" type="slidenum">
              <a:rPr lang="tr-TR"/>
              <a:pPr>
                <a:defRPr/>
              </a:pPr>
              <a:t>‹#›</a:t>
            </a:fld>
            <a:endParaRPr lang="tr-TR"/>
          </a:p>
        </p:txBody>
      </p:sp>
    </p:spTree>
    <p:extLst>
      <p:ext uri="{BB962C8B-B14F-4D97-AF65-F5344CB8AC3E}">
        <p14:creationId xmlns="" xmlns:p14="http://schemas.microsoft.com/office/powerpoint/2010/main" val="95331517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2413" cy="6856413"/>
            <a:chOff x="0" y="0"/>
            <a:chExt cx="5759" cy="4319"/>
          </a:xfrm>
        </p:grpSpPr>
        <p:sp>
          <p:nvSpPr>
            <p:cNvPr id="5" name="Freeform 3"/>
            <p:cNvSpPr>
              <a:spLocks/>
            </p:cNvSpPr>
            <p:nvPr/>
          </p:nvSpPr>
          <p:spPr bwMode="hidden">
            <a:xfrm>
              <a:off x="0" y="0"/>
              <a:ext cx="5758" cy="1043"/>
            </a:xfrm>
            <a:custGeom>
              <a:avLst/>
              <a:gdLst/>
              <a:ahLst/>
              <a:cxnLst>
                <a:cxn ang="0">
                  <a:pos x="5740" y="1043"/>
                </a:cxn>
                <a:cxn ang="0">
                  <a:pos x="0" y="1043"/>
                </a:cxn>
                <a:cxn ang="0">
                  <a:pos x="0" y="0"/>
                </a:cxn>
                <a:cxn ang="0">
                  <a:pos x="5740" y="0"/>
                </a:cxn>
                <a:cxn ang="0">
                  <a:pos x="5740" y="1043"/>
                </a:cxn>
                <a:cxn ang="0">
                  <a:pos x="5740" y="1043"/>
                </a:cxn>
              </a:cxnLst>
              <a:rect l="0" t="0" r="r" b="b"/>
              <a:pathLst>
                <a:path w="5740" h="1043">
                  <a:moveTo>
                    <a:pt x="5740" y="1043"/>
                  </a:moveTo>
                  <a:lnTo>
                    <a:pt x="0" y="1043"/>
                  </a:lnTo>
                  <a:lnTo>
                    <a:pt x="0" y="0"/>
                  </a:lnTo>
                  <a:lnTo>
                    <a:pt x="5740" y="0"/>
                  </a:lnTo>
                  <a:lnTo>
                    <a:pt x="5740" y="1043"/>
                  </a:lnTo>
                  <a:lnTo>
                    <a:pt x="5740" y="1043"/>
                  </a:lnTo>
                  <a:close/>
                </a:path>
              </a:pathLst>
            </a:custGeom>
            <a:gradFill rotWithShape="0">
              <a:gsLst>
                <a:gs pos="0">
                  <a:schemeClr val="bg1"/>
                </a:gs>
                <a:gs pos="100000">
                  <a:schemeClr val="bg1">
                    <a:gamma/>
                    <a:shade val="69804"/>
                    <a:invGamma/>
                  </a:schemeClr>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grpSp>
          <p:nvGrpSpPr>
            <p:cNvPr id="6" name="Group 4"/>
            <p:cNvGrpSpPr>
              <a:grpSpLocks/>
            </p:cNvGrpSpPr>
            <p:nvPr userDrawn="1"/>
          </p:nvGrpSpPr>
          <p:grpSpPr bwMode="auto">
            <a:xfrm>
              <a:off x="0" y="0"/>
              <a:ext cx="5759" cy="4319"/>
              <a:chOff x="0" y="0"/>
              <a:chExt cx="5759" cy="4319"/>
            </a:xfrm>
          </p:grpSpPr>
          <p:sp>
            <p:nvSpPr>
              <p:cNvPr id="7" name="Freeform 5"/>
              <p:cNvSpPr>
                <a:spLocks/>
              </p:cNvSpPr>
              <p:nvPr/>
            </p:nvSpPr>
            <p:spPr bwMode="hidden">
              <a:xfrm>
                <a:off x="1" y="1040"/>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8" name="Freeform 6"/>
              <p:cNvSpPr>
                <a:spLocks/>
              </p:cNvSpPr>
              <p:nvPr/>
            </p:nvSpPr>
            <p:spPr bwMode="hidden">
              <a:xfrm>
                <a:off x="0" y="3988"/>
                <a:ext cx="5758" cy="42"/>
              </a:xfrm>
              <a:custGeom>
                <a:avLst/>
                <a:gdLst/>
                <a:ahLst/>
                <a:cxnLst>
                  <a:cxn ang="0">
                    <a:pos x="0" y="42"/>
                  </a:cxn>
                  <a:cxn ang="0">
                    <a:pos x="5740" y="42"/>
                  </a:cxn>
                  <a:cxn ang="0">
                    <a:pos x="5740" y="0"/>
                  </a:cxn>
                  <a:cxn ang="0">
                    <a:pos x="0" y="0"/>
                  </a:cxn>
                  <a:cxn ang="0">
                    <a:pos x="0" y="42"/>
                  </a:cxn>
                  <a:cxn ang="0">
                    <a:pos x="0" y="42"/>
                  </a:cxn>
                </a:cxnLst>
                <a:rect l="0" t="0" r="r" b="b"/>
                <a:pathLst>
                  <a:path w="5740" h="42">
                    <a:moveTo>
                      <a:pt x="0" y="42"/>
                    </a:moveTo>
                    <a:lnTo>
                      <a:pt x="5740" y="42"/>
                    </a:lnTo>
                    <a:lnTo>
                      <a:pt x="5740" y="0"/>
                    </a:lnTo>
                    <a:lnTo>
                      <a:pt x="0" y="0"/>
                    </a:lnTo>
                    <a:lnTo>
                      <a:pt x="0" y="42"/>
                    </a:lnTo>
                    <a:lnTo>
                      <a:pt x="0" y="42"/>
                    </a:lnTo>
                    <a:close/>
                  </a:path>
                </a:pathLst>
              </a:custGeom>
              <a:gradFill rotWithShape="0">
                <a:gsLst>
                  <a:gs pos="0">
                    <a:schemeClr val="bg2">
                      <a:gamma/>
                      <a:shade val="94118"/>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9" name="Freeform 7"/>
              <p:cNvSpPr>
                <a:spLocks/>
              </p:cNvSpPr>
              <p:nvPr/>
            </p:nvSpPr>
            <p:spPr bwMode="hidden">
              <a:xfrm>
                <a:off x="0" y="3665"/>
                <a:ext cx="5758" cy="30"/>
              </a:xfrm>
              <a:custGeom>
                <a:avLst/>
                <a:gdLst/>
                <a:ahLst/>
                <a:cxnLst>
                  <a:cxn ang="0">
                    <a:pos x="0" y="30"/>
                  </a:cxn>
                  <a:cxn ang="0">
                    <a:pos x="5740" y="30"/>
                  </a:cxn>
                  <a:cxn ang="0">
                    <a:pos x="5740" y="0"/>
                  </a:cxn>
                  <a:cxn ang="0">
                    <a:pos x="0" y="0"/>
                  </a:cxn>
                  <a:cxn ang="0">
                    <a:pos x="0" y="30"/>
                  </a:cxn>
                  <a:cxn ang="0">
                    <a:pos x="0" y="30"/>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4118"/>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10" name="Freeform 8"/>
              <p:cNvSpPr>
                <a:spLocks/>
              </p:cNvSpPr>
              <p:nvPr/>
            </p:nvSpPr>
            <p:spPr bwMode="hidden">
              <a:xfrm>
                <a:off x="0" y="3364"/>
                <a:ext cx="5758" cy="30"/>
              </a:xfrm>
              <a:custGeom>
                <a:avLst/>
                <a:gdLst/>
                <a:ahLst/>
                <a:cxnLst>
                  <a:cxn ang="0">
                    <a:pos x="0" y="30"/>
                  </a:cxn>
                  <a:cxn ang="0">
                    <a:pos x="5740" y="30"/>
                  </a:cxn>
                  <a:cxn ang="0">
                    <a:pos x="5740" y="0"/>
                  </a:cxn>
                  <a:cxn ang="0">
                    <a:pos x="0" y="0"/>
                  </a:cxn>
                  <a:cxn ang="0">
                    <a:pos x="0" y="30"/>
                  </a:cxn>
                  <a:cxn ang="0">
                    <a:pos x="0" y="30"/>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11" name="Freeform 9"/>
              <p:cNvSpPr>
                <a:spLocks/>
              </p:cNvSpPr>
              <p:nvPr/>
            </p:nvSpPr>
            <p:spPr bwMode="hidden">
              <a:xfrm>
                <a:off x="0" y="3105"/>
                <a:ext cx="5758" cy="31"/>
              </a:xfrm>
              <a:custGeom>
                <a:avLst/>
                <a:gdLst/>
                <a:ahLst/>
                <a:cxnLst>
                  <a:cxn ang="0">
                    <a:pos x="0" y="30"/>
                  </a:cxn>
                  <a:cxn ang="0">
                    <a:pos x="5740" y="30"/>
                  </a:cxn>
                  <a:cxn ang="0">
                    <a:pos x="5740" y="0"/>
                  </a:cxn>
                  <a:cxn ang="0">
                    <a:pos x="0" y="0"/>
                  </a:cxn>
                  <a:cxn ang="0">
                    <a:pos x="0" y="30"/>
                  </a:cxn>
                  <a:cxn ang="0">
                    <a:pos x="0" y="30"/>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12" name="Freeform 10"/>
              <p:cNvSpPr>
                <a:spLocks/>
              </p:cNvSpPr>
              <p:nvPr/>
            </p:nvSpPr>
            <p:spPr bwMode="hidden">
              <a:xfrm>
                <a:off x="0" y="2859"/>
                <a:ext cx="5758" cy="36"/>
              </a:xfrm>
              <a:custGeom>
                <a:avLst/>
                <a:gdLst/>
                <a:ahLst/>
                <a:cxnLst>
                  <a:cxn ang="0">
                    <a:pos x="5740" y="0"/>
                  </a:cxn>
                  <a:cxn ang="0">
                    <a:pos x="0" y="0"/>
                  </a:cxn>
                  <a:cxn ang="0">
                    <a:pos x="0" y="36"/>
                  </a:cxn>
                  <a:cxn ang="0">
                    <a:pos x="5740" y="36"/>
                  </a:cxn>
                  <a:cxn ang="0">
                    <a:pos x="5740" y="0"/>
                  </a:cxn>
                  <a:cxn ang="0">
                    <a:pos x="5740" y="0"/>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7843"/>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13" name="Freeform 11"/>
              <p:cNvSpPr>
                <a:spLocks/>
              </p:cNvSpPr>
              <p:nvPr/>
            </p:nvSpPr>
            <p:spPr bwMode="hidden">
              <a:xfrm>
                <a:off x="0" y="2644"/>
                <a:ext cx="5758" cy="30"/>
              </a:xfrm>
              <a:custGeom>
                <a:avLst/>
                <a:gdLst/>
                <a:ahLst/>
                <a:cxnLst>
                  <a:cxn ang="0">
                    <a:pos x="5740" y="0"/>
                  </a:cxn>
                  <a:cxn ang="0">
                    <a:pos x="0" y="0"/>
                  </a:cxn>
                  <a:cxn ang="0">
                    <a:pos x="0" y="30"/>
                  </a:cxn>
                  <a:cxn ang="0">
                    <a:pos x="5740" y="30"/>
                  </a:cxn>
                  <a:cxn ang="0">
                    <a:pos x="5740" y="0"/>
                  </a:cxn>
                  <a:cxn ang="0">
                    <a:pos x="5740" y="0"/>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87843"/>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14" name="Freeform 12"/>
              <p:cNvSpPr>
                <a:spLocks/>
              </p:cNvSpPr>
              <p:nvPr/>
            </p:nvSpPr>
            <p:spPr bwMode="hidden">
              <a:xfrm>
                <a:off x="0" y="2433"/>
                <a:ext cx="5758" cy="36"/>
              </a:xfrm>
              <a:custGeom>
                <a:avLst/>
                <a:gdLst/>
                <a:ahLst/>
                <a:cxnLst>
                  <a:cxn ang="0">
                    <a:pos x="5740" y="0"/>
                  </a:cxn>
                  <a:cxn ang="0">
                    <a:pos x="0" y="0"/>
                  </a:cxn>
                  <a:cxn ang="0">
                    <a:pos x="0" y="36"/>
                  </a:cxn>
                  <a:cxn ang="0">
                    <a:pos x="5740" y="36"/>
                  </a:cxn>
                  <a:cxn ang="0">
                    <a:pos x="5740" y="0"/>
                  </a:cxn>
                  <a:cxn ang="0">
                    <a:pos x="5740" y="0"/>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4706"/>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15" name="Freeform 13"/>
              <p:cNvSpPr>
                <a:spLocks/>
              </p:cNvSpPr>
              <p:nvPr/>
            </p:nvSpPr>
            <p:spPr bwMode="hidden">
              <a:xfrm>
                <a:off x="0" y="2259"/>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4706"/>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16" name="Freeform 14"/>
              <p:cNvSpPr>
                <a:spLocks/>
              </p:cNvSpPr>
              <p:nvPr/>
            </p:nvSpPr>
            <p:spPr bwMode="hidden">
              <a:xfrm>
                <a:off x="0" y="2090"/>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1961"/>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17" name="Freeform 15"/>
              <p:cNvSpPr>
                <a:spLocks/>
              </p:cNvSpPr>
              <p:nvPr/>
            </p:nvSpPr>
            <p:spPr bwMode="hidden">
              <a:xfrm>
                <a:off x="0" y="1928"/>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18" name="Freeform 16"/>
              <p:cNvSpPr>
                <a:spLocks/>
              </p:cNvSpPr>
              <p:nvPr/>
            </p:nvSpPr>
            <p:spPr bwMode="hidden">
              <a:xfrm>
                <a:off x="0" y="1645"/>
                <a:ext cx="5758" cy="12"/>
              </a:xfrm>
              <a:custGeom>
                <a:avLst/>
                <a:gdLst/>
                <a:ahLst/>
                <a:cxnLst>
                  <a:cxn ang="0">
                    <a:pos x="5740" y="0"/>
                  </a:cxn>
                  <a:cxn ang="0">
                    <a:pos x="0" y="0"/>
                  </a:cxn>
                  <a:cxn ang="0">
                    <a:pos x="0" y="12"/>
                  </a:cxn>
                  <a:cxn ang="0">
                    <a:pos x="5740" y="12"/>
                  </a:cxn>
                  <a:cxn ang="0">
                    <a:pos x="5740" y="0"/>
                  </a:cxn>
                  <a:cxn ang="0">
                    <a:pos x="5740" y="0"/>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19" name="Freeform 17"/>
              <p:cNvSpPr>
                <a:spLocks/>
              </p:cNvSpPr>
              <p:nvPr/>
            </p:nvSpPr>
            <p:spPr bwMode="hidden">
              <a:xfrm>
                <a:off x="0" y="1778"/>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20" name="Freeform 18"/>
              <p:cNvSpPr>
                <a:spLocks/>
              </p:cNvSpPr>
              <p:nvPr/>
            </p:nvSpPr>
            <p:spPr bwMode="hidden">
              <a:xfrm>
                <a:off x="0" y="1520"/>
                <a:ext cx="5758" cy="12"/>
              </a:xfrm>
              <a:custGeom>
                <a:avLst/>
                <a:gdLst/>
                <a:ahLst/>
                <a:cxnLst>
                  <a:cxn ang="0">
                    <a:pos x="5740" y="0"/>
                  </a:cxn>
                  <a:cxn ang="0">
                    <a:pos x="0" y="0"/>
                  </a:cxn>
                  <a:cxn ang="0">
                    <a:pos x="0" y="12"/>
                  </a:cxn>
                  <a:cxn ang="0">
                    <a:pos x="5740" y="12"/>
                  </a:cxn>
                  <a:cxn ang="0">
                    <a:pos x="5740" y="0"/>
                  </a:cxn>
                  <a:cxn ang="0">
                    <a:pos x="5740" y="0"/>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21" name="Freeform 19"/>
              <p:cNvSpPr>
                <a:spLocks/>
              </p:cNvSpPr>
              <p:nvPr/>
            </p:nvSpPr>
            <p:spPr bwMode="hidden">
              <a:xfrm>
                <a:off x="0" y="1394"/>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22" name="Freeform 20"/>
              <p:cNvSpPr>
                <a:spLocks/>
              </p:cNvSpPr>
              <p:nvPr/>
            </p:nvSpPr>
            <p:spPr bwMode="hidden">
              <a:xfrm>
                <a:off x="0" y="1280"/>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23" name="Freeform 21"/>
              <p:cNvSpPr>
                <a:spLocks/>
              </p:cNvSpPr>
              <p:nvPr/>
            </p:nvSpPr>
            <p:spPr bwMode="hidden">
              <a:xfrm>
                <a:off x="0" y="1177"/>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24" name="Freeform 22"/>
              <p:cNvSpPr>
                <a:spLocks/>
              </p:cNvSpPr>
              <p:nvPr/>
            </p:nvSpPr>
            <p:spPr bwMode="hidden">
              <a:xfrm>
                <a:off x="0" y="24"/>
                <a:ext cx="5758" cy="30"/>
              </a:xfrm>
              <a:custGeom>
                <a:avLst/>
                <a:gdLst/>
                <a:ahLst/>
                <a:cxnLst>
                  <a:cxn ang="0">
                    <a:pos x="5740" y="0"/>
                  </a:cxn>
                  <a:cxn ang="0">
                    <a:pos x="0" y="0"/>
                  </a:cxn>
                  <a:cxn ang="0">
                    <a:pos x="0" y="30"/>
                  </a:cxn>
                  <a:cxn ang="0">
                    <a:pos x="5740" y="30"/>
                  </a:cxn>
                  <a:cxn ang="0">
                    <a:pos x="5740" y="0"/>
                  </a:cxn>
                  <a:cxn ang="0">
                    <a:pos x="5740" y="0"/>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94118"/>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25" name="Freeform 23"/>
              <p:cNvSpPr>
                <a:spLocks/>
              </p:cNvSpPr>
              <p:nvPr/>
            </p:nvSpPr>
            <p:spPr bwMode="hidden">
              <a:xfrm>
                <a:off x="0" y="186"/>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4118"/>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26" name="Freeform 24"/>
              <p:cNvSpPr>
                <a:spLocks/>
              </p:cNvSpPr>
              <p:nvPr/>
            </p:nvSpPr>
            <p:spPr bwMode="hidden">
              <a:xfrm>
                <a:off x="0" y="475"/>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7843"/>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27" name="Freeform 25"/>
              <p:cNvSpPr>
                <a:spLocks/>
              </p:cNvSpPr>
              <p:nvPr/>
            </p:nvSpPr>
            <p:spPr bwMode="hidden">
              <a:xfrm>
                <a:off x="0" y="337"/>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0980"/>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28" name="Freeform 26"/>
              <p:cNvSpPr>
                <a:spLocks/>
              </p:cNvSpPr>
              <p:nvPr/>
            </p:nvSpPr>
            <p:spPr bwMode="hidden">
              <a:xfrm>
                <a:off x="0" y="600"/>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29" name="Freeform 27"/>
              <p:cNvSpPr>
                <a:spLocks/>
              </p:cNvSpPr>
              <p:nvPr/>
            </p:nvSpPr>
            <p:spPr bwMode="hidden">
              <a:xfrm>
                <a:off x="0" y="727"/>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30" name="Freeform 28"/>
              <p:cNvSpPr>
                <a:spLocks/>
              </p:cNvSpPr>
              <p:nvPr/>
            </p:nvSpPr>
            <p:spPr bwMode="hidden">
              <a:xfrm>
                <a:off x="0" y="841"/>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31" name="Freeform 29"/>
              <p:cNvSpPr>
                <a:spLocks/>
              </p:cNvSpPr>
              <p:nvPr/>
            </p:nvSpPr>
            <p:spPr bwMode="hidden">
              <a:xfrm>
                <a:off x="0" y="943"/>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grpSp>
            <p:nvGrpSpPr>
              <p:cNvPr id="32" name="Group 30"/>
              <p:cNvGrpSpPr>
                <a:grpSpLocks/>
              </p:cNvGrpSpPr>
              <p:nvPr/>
            </p:nvGrpSpPr>
            <p:grpSpPr bwMode="auto">
              <a:xfrm>
                <a:off x="0" y="0"/>
                <a:ext cx="5758" cy="1045"/>
                <a:chOff x="0" y="0"/>
                <a:chExt cx="5758" cy="1045"/>
              </a:xfrm>
            </p:grpSpPr>
            <p:sp>
              <p:nvSpPr>
                <p:cNvPr id="54" name="Freeform 31"/>
                <p:cNvSpPr>
                  <a:spLocks/>
                </p:cNvSpPr>
                <p:nvPr/>
              </p:nvSpPr>
              <p:spPr bwMode="hidden">
                <a:xfrm>
                  <a:off x="2849" y="0"/>
                  <a:ext cx="42" cy="1045"/>
                </a:xfrm>
                <a:custGeom>
                  <a:avLst/>
                  <a:gdLst/>
                  <a:ahLst/>
                  <a:cxnLst>
                    <a:cxn ang="0">
                      <a:pos x="18" y="1043"/>
                    </a:cxn>
                    <a:cxn ang="0">
                      <a:pos x="42" y="1043"/>
                    </a:cxn>
                    <a:cxn ang="0">
                      <a:pos x="42" y="0"/>
                    </a:cxn>
                    <a:cxn ang="0">
                      <a:pos x="0" y="0"/>
                    </a:cxn>
                    <a:cxn ang="0">
                      <a:pos x="0" y="1043"/>
                    </a:cxn>
                    <a:cxn ang="0">
                      <a:pos x="18" y="1043"/>
                    </a:cxn>
                    <a:cxn ang="0">
                      <a:pos x="18" y="1043"/>
                    </a:cxn>
                  </a:cxnLst>
                  <a:rect l="0" t="0" r="r" b="b"/>
                  <a:pathLst>
                    <a:path w="42" h="1043">
                      <a:moveTo>
                        <a:pt x="18" y="1043"/>
                      </a:moveTo>
                      <a:lnTo>
                        <a:pt x="42" y="1043"/>
                      </a:lnTo>
                      <a:lnTo>
                        <a:pt x="42" y="0"/>
                      </a:lnTo>
                      <a:lnTo>
                        <a:pt x="0"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55" name="Freeform 32"/>
                <p:cNvSpPr>
                  <a:spLocks/>
                </p:cNvSpPr>
                <p:nvPr/>
              </p:nvSpPr>
              <p:spPr bwMode="hidden">
                <a:xfrm>
                  <a:off x="2400" y="0"/>
                  <a:ext cx="155" cy="1045"/>
                </a:xfrm>
                <a:custGeom>
                  <a:avLst/>
                  <a:gdLst/>
                  <a:ahLst/>
                  <a:cxnLst>
                    <a:cxn ang="0">
                      <a:pos x="131" y="1043"/>
                    </a:cxn>
                    <a:cxn ang="0">
                      <a:pos x="155" y="1043"/>
                    </a:cxn>
                    <a:cxn ang="0">
                      <a:pos x="42" y="0"/>
                    </a:cxn>
                    <a:cxn ang="0">
                      <a:pos x="0" y="0"/>
                    </a:cxn>
                    <a:cxn ang="0">
                      <a:pos x="113" y="1043"/>
                    </a:cxn>
                    <a:cxn ang="0">
                      <a:pos x="131" y="1043"/>
                    </a:cxn>
                    <a:cxn ang="0">
                      <a:pos x="131" y="1043"/>
                    </a:cxn>
                  </a:cxnLst>
                  <a:rect l="0" t="0" r="r" b="b"/>
                  <a:pathLst>
                    <a:path w="155" h="1043">
                      <a:moveTo>
                        <a:pt x="131" y="1043"/>
                      </a:moveTo>
                      <a:lnTo>
                        <a:pt x="155" y="1043"/>
                      </a:lnTo>
                      <a:lnTo>
                        <a:pt x="42" y="0"/>
                      </a:lnTo>
                      <a:lnTo>
                        <a:pt x="0" y="0"/>
                      </a:lnTo>
                      <a:lnTo>
                        <a:pt x="113" y="1043"/>
                      </a:lnTo>
                      <a:lnTo>
                        <a:pt x="131" y="1043"/>
                      </a:lnTo>
                      <a:lnTo>
                        <a:pt x="131"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56" name="Freeform 33"/>
                <p:cNvSpPr>
                  <a:spLocks/>
                </p:cNvSpPr>
                <p:nvPr/>
              </p:nvSpPr>
              <p:spPr bwMode="hidden">
                <a:xfrm>
                  <a:off x="1967" y="0"/>
                  <a:ext cx="240" cy="1045"/>
                </a:xfrm>
                <a:custGeom>
                  <a:avLst/>
                  <a:gdLst/>
                  <a:ahLst/>
                  <a:cxnLst>
                    <a:cxn ang="0">
                      <a:pos x="221" y="1043"/>
                    </a:cxn>
                    <a:cxn ang="0">
                      <a:pos x="239" y="1043"/>
                    </a:cxn>
                    <a:cxn ang="0">
                      <a:pos x="36" y="0"/>
                    </a:cxn>
                    <a:cxn ang="0">
                      <a:pos x="0" y="0"/>
                    </a:cxn>
                    <a:cxn ang="0">
                      <a:pos x="203" y="1043"/>
                    </a:cxn>
                    <a:cxn ang="0">
                      <a:pos x="221" y="1043"/>
                    </a:cxn>
                    <a:cxn ang="0">
                      <a:pos x="221" y="1043"/>
                    </a:cxn>
                  </a:cxnLst>
                  <a:rect l="0" t="0" r="r" b="b"/>
                  <a:pathLst>
                    <a:path w="239" h="1043">
                      <a:moveTo>
                        <a:pt x="221" y="1043"/>
                      </a:moveTo>
                      <a:lnTo>
                        <a:pt x="239" y="1043"/>
                      </a:lnTo>
                      <a:lnTo>
                        <a:pt x="36" y="0"/>
                      </a:lnTo>
                      <a:lnTo>
                        <a:pt x="0" y="0"/>
                      </a:lnTo>
                      <a:lnTo>
                        <a:pt x="203" y="1043"/>
                      </a:lnTo>
                      <a:lnTo>
                        <a:pt x="221" y="1043"/>
                      </a:lnTo>
                      <a:lnTo>
                        <a:pt x="221"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57" name="Freeform 34"/>
                <p:cNvSpPr>
                  <a:spLocks/>
                </p:cNvSpPr>
                <p:nvPr/>
              </p:nvSpPr>
              <p:spPr bwMode="hidden">
                <a:xfrm>
                  <a:off x="1554" y="0"/>
                  <a:ext cx="353" cy="1045"/>
                </a:xfrm>
                <a:custGeom>
                  <a:avLst/>
                  <a:gdLst/>
                  <a:ahLst/>
                  <a:cxnLst>
                    <a:cxn ang="0">
                      <a:pos x="334" y="1043"/>
                    </a:cxn>
                    <a:cxn ang="0">
                      <a:pos x="352" y="1043"/>
                    </a:cxn>
                    <a:cxn ang="0">
                      <a:pos x="41" y="0"/>
                    </a:cxn>
                    <a:cxn ang="0">
                      <a:pos x="0" y="0"/>
                    </a:cxn>
                    <a:cxn ang="0">
                      <a:pos x="311" y="1043"/>
                    </a:cxn>
                    <a:cxn ang="0">
                      <a:pos x="334" y="1043"/>
                    </a:cxn>
                    <a:cxn ang="0">
                      <a:pos x="334" y="1043"/>
                    </a:cxn>
                  </a:cxnLst>
                  <a:rect l="0" t="0" r="r" b="b"/>
                  <a:pathLst>
                    <a:path w="352" h="1043">
                      <a:moveTo>
                        <a:pt x="334" y="1043"/>
                      </a:moveTo>
                      <a:lnTo>
                        <a:pt x="352" y="1043"/>
                      </a:lnTo>
                      <a:lnTo>
                        <a:pt x="41" y="0"/>
                      </a:lnTo>
                      <a:lnTo>
                        <a:pt x="0" y="0"/>
                      </a:lnTo>
                      <a:lnTo>
                        <a:pt x="311" y="1043"/>
                      </a:lnTo>
                      <a:lnTo>
                        <a:pt x="334" y="1043"/>
                      </a:lnTo>
                      <a:lnTo>
                        <a:pt x="334"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58" name="Freeform 35"/>
                <p:cNvSpPr>
                  <a:spLocks/>
                </p:cNvSpPr>
                <p:nvPr/>
              </p:nvSpPr>
              <p:spPr bwMode="hidden">
                <a:xfrm>
                  <a:off x="1134" y="0"/>
                  <a:ext cx="450" cy="1045"/>
                </a:xfrm>
                <a:custGeom>
                  <a:avLst/>
                  <a:gdLst/>
                  <a:ahLst/>
                  <a:cxnLst>
                    <a:cxn ang="0">
                      <a:pos x="425" y="1043"/>
                    </a:cxn>
                    <a:cxn ang="0">
                      <a:pos x="449" y="1043"/>
                    </a:cxn>
                    <a:cxn ang="0">
                      <a:pos x="42" y="0"/>
                    </a:cxn>
                    <a:cxn ang="0">
                      <a:pos x="0" y="0"/>
                    </a:cxn>
                    <a:cxn ang="0">
                      <a:pos x="407" y="1043"/>
                    </a:cxn>
                    <a:cxn ang="0">
                      <a:pos x="425" y="1043"/>
                    </a:cxn>
                    <a:cxn ang="0">
                      <a:pos x="425" y="1043"/>
                    </a:cxn>
                  </a:cxnLst>
                  <a:rect l="0" t="0" r="r" b="b"/>
                  <a:pathLst>
                    <a:path w="449" h="1043">
                      <a:moveTo>
                        <a:pt x="425" y="1043"/>
                      </a:moveTo>
                      <a:lnTo>
                        <a:pt x="449" y="1043"/>
                      </a:lnTo>
                      <a:lnTo>
                        <a:pt x="42" y="0"/>
                      </a:lnTo>
                      <a:lnTo>
                        <a:pt x="0" y="0"/>
                      </a:lnTo>
                      <a:lnTo>
                        <a:pt x="407" y="1043"/>
                      </a:lnTo>
                      <a:lnTo>
                        <a:pt x="425" y="1043"/>
                      </a:lnTo>
                      <a:lnTo>
                        <a:pt x="425"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59" name="Freeform 36"/>
                <p:cNvSpPr>
                  <a:spLocks/>
                </p:cNvSpPr>
                <p:nvPr/>
              </p:nvSpPr>
              <p:spPr bwMode="hidden">
                <a:xfrm>
                  <a:off x="714" y="0"/>
                  <a:ext cx="540" cy="1045"/>
                </a:xfrm>
                <a:custGeom>
                  <a:avLst/>
                  <a:gdLst/>
                  <a:ahLst/>
                  <a:cxnLst>
                    <a:cxn ang="0">
                      <a:pos x="520" y="1043"/>
                    </a:cxn>
                    <a:cxn ang="0">
                      <a:pos x="538" y="1043"/>
                    </a:cxn>
                    <a:cxn ang="0">
                      <a:pos x="41" y="0"/>
                    </a:cxn>
                    <a:cxn ang="0">
                      <a:pos x="0" y="0"/>
                    </a:cxn>
                    <a:cxn ang="0">
                      <a:pos x="496" y="1043"/>
                    </a:cxn>
                    <a:cxn ang="0">
                      <a:pos x="520" y="1043"/>
                    </a:cxn>
                    <a:cxn ang="0">
                      <a:pos x="520" y="1043"/>
                    </a:cxn>
                  </a:cxnLst>
                  <a:rect l="0" t="0" r="r" b="b"/>
                  <a:pathLst>
                    <a:path w="538" h="1043">
                      <a:moveTo>
                        <a:pt x="520" y="1043"/>
                      </a:moveTo>
                      <a:lnTo>
                        <a:pt x="538" y="1043"/>
                      </a:lnTo>
                      <a:lnTo>
                        <a:pt x="41" y="0"/>
                      </a:lnTo>
                      <a:lnTo>
                        <a:pt x="0" y="0"/>
                      </a:lnTo>
                      <a:lnTo>
                        <a:pt x="496" y="1043"/>
                      </a:lnTo>
                      <a:lnTo>
                        <a:pt x="520" y="1043"/>
                      </a:lnTo>
                      <a:lnTo>
                        <a:pt x="520"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60" name="Freeform 37"/>
                <p:cNvSpPr>
                  <a:spLocks/>
                </p:cNvSpPr>
                <p:nvPr/>
              </p:nvSpPr>
              <p:spPr bwMode="hidden">
                <a:xfrm>
                  <a:off x="306" y="0"/>
                  <a:ext cx="642" cy="1045"/>
                </a:xfrm>
                <a:custGeom>
                  <a:avLst/>
                  <a:gdLst/>
                  <a:ahLst/>
                  <a:cxnLst>
                    <a:cxn ang="0">
                      <a:pos x="622" y="1043"/>
                    </a:cxn>
                    <a:cxn ang="0">
                      <a:pos x="640" y="1043"/>
                    </a:cxn>
                    <a:cxn ang="0">
                      <a:pos x="48" y="0"/>
                    </a:cxn>
                    <a:cxn ang="0">
                      <a:pos x="0" y="0"/>
                    </a:cxn>
                    <a:cxn ang="0">
                      <a:pos x="598" y="1043"/>
                    </a:cxn>
                    <a:cxn ang="0">
                      <a:pos x="622" y="1043"/>
                    </a:cxn>
                    <a:cxn ang="0">
                      <a:pos x="622" y="1043"/>
                    </a:cxn>
                  </a:cxnLst>
                  <a:rect l="0" t="0" r="r" b="b"/>
                  <a:pathLst>
                    <a:path w="640" h="1043">
                      <a:moveTo>
                        <a:pt x="622" y="1043"/>
                      </a:moveTo>
                      <a:lnTo>
                        <a:pt x="640" y="1043"/>
                      </a:lnTo>
                      <a:lnTo>
                        <a:pt x="48" y="0"/>
                      </a:lnTo>
                      <a:lnTo>
                        <a:pt x="0" y="0"/>
                      </a:lnTo>
                      <a:lnTo>
                        <a:pt x="598" y="1043"/>
                      </a:lnTo>
                      <a:lnTo>
                        <a:pt x="622" y="1043"/>
                      </a:lnTo>
                      <a:lnTo>
                        <a:pt x="622"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61" name="Freeform 38"/>
                <p:cNvSpPr>
                  <a:spLocks/>
                </p:cNvSpPr>
                <p:nvPr/>
              </p:nvSpPr>
              <p:spPr bwMode="hidden">
                <a:xfrm>
                  <a:off x="0" y="108"/>
                  <a:ext cx="630" cy="937"/>
                </a:xfrm>
                <a:custGeom>
                  <a:avLst/>
                  <a:gdLst/>
                  <a:ahLst/>
                  <a:cxnLst>
                    <a:cxn ang="0">
                      <a:pos x="604" y="935"/>
                    </a:cxn>
                    <a:cxn ang="0">
                      <a:pos x="628" y="935"/>
                    </a:cxn>
                    <a:cxn ang="0">
                      <a:pos x="0" y="0"/>
                    </a:cxn>
                    <a:cxn ang="0">
                      <a:pos x="0" y="66"/>
                    </a:cxn>
                    <a:cxn ang="0">
                      <a:pos x="580" y="935"/>
                    </a:cxn>
                    <a:cxn ang="0">
                      <a:pos x="604" y="935"/>
                    </a:cxn>
                    <a:cxn ang="0">
                      <a:pos x="604" y="935"/>
                    </a:cxn>
                  </a:cxnLst>
                  <a:rect l="0" t="0" r="r" b="b"/>
                  <a:pathLst>
                    <a:path w="628" h="935">
                      <a:moveTo>
                        <a:pt x="604" y="935"/>
                      </a:moveTo>
                      <a:lnTo>
                        <a:pt x="628" y="935"/>
                      </a:lnTo>
                      <a:lnTo>
                        <a:pt x="0" y="0"/>
                      </a:lnTo>
                      <a:lnTo>
                        <a:pt x="0" y="66"/>
                      </a:lnTo>
                      <a:lnTo>
                        <a:pt x="580" y="935"/>
                      </a:lnTo>
                      <a:lnTo>
                        <a:pt x="604" y="935"/>
                      </a:lnTo>
                      <a:lnTo>
                        <a:pt x="604" y="935"/>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62" name="Freeform 39"/>
                <p:cNvSpPr>
                  <a:spLocks/>
                </p:cNvSpPr>
                <p:nvPr/>
              </p:nvSpPr>
              <p:spPr bwMode="hidden">
                <a:xfrm>
                  <a:off x="3191" y="0"/>
                  <a:ext cx="155" cy="1045"/>
                </a:xfrm>
                <a:custGeom>
                  <a:avLst/>
                  <a:gdLst/>
                  <a:ahLst/>
                  <a:cxnLst>
                    <a:cxn ang="0">
                      <a:pos x="18" y="1043"/>
                    </a:cxn>
                    <a:cxn ang="0">
                      <a:pos x="42" y="1043"/>
                    </a:cxn>
                    <a:cxn ang="0">
                      <a:pos x="155" y="0"/>
                    </a:cxn>
                    <a:cxn ang="0">
                      <a:pos x="114" y="0"/>
                    </a:cxn>
                    <a:cxn ang="0">
                      <a:pos x="0" y="1043"/>
                    </a:cxn>
                    <a:cxn ang="0">
                      <a:pos x="18" y="1043"/>
                    </a:cxn>
                    <a:cxn ang="0">
                      <a:pos x="18" y="1043"/>
                    </a:cxn>
                  </a:cxnLst>
                  <a:rect l="0" t="0" r="r" b="b"/>
                  <a:pathLst>
                    <a:path w="155" h="1043">
                      <a:moveTo>
                        <a:pt x="18" y="1043"/>
                      </a:moveTo>
                      <a:lnTo>
                        <a:pt x="42" y="1043"/>
                      </a:lnTo>
                      <a:lnTo>
                        <a:pt x="155" y="0"/>
                      </a:lnTo>
                      <a:lnTo>
                        <a:pt x="114"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63" name="Freeform 40"/>
                <p:cNvSpPr>
                  <a:spLocks/>
                </p:cNvSpPr>
                <p:nvPr/>
              </p:nvSpPr>
              <p:spPr bwMode="hidden">
                <a:xfrm>
                  <a:off x="3533" y="0"/>
                  <a:ext cx="240" cy="1045"/>
                </a:xfrm>
                <a:custGeom>
                  <a:avLst/>
                  <a:gdLst/>
                  <a:ahLst/>
                  <a:cxnLst>
                    <a:cxn ang="0">
                      <a:pos x="18" y="1043"/>
                    </a:cxn>
                    <a:cxn ang="0">
                      <a:pos x="36" y="1043"/>
                    </a:cxn>
                    <a:cxn ang="0">
                      <a:pos x="239" y="0"/>
                    </a:cxn>
                    <a:cxn ang="0">
                      <a:pos x="203" y="0"/>
                    </a:cxn>
                    <a:cxn ang="0">
                      <a:pos x="0" y="1043"/>
                    </a:cxn>
                    <a:cxn ang="0">
                      <a:pos x="18" y="1043"/>
                    </a:cxn>
                    <a:cxn ang="0">
                      <a:pos x="18" y="1043"/>
                    </a:cxn>
                  </a:cxnLst>
                  <a:rect l="0" t="0" r="r" b="b"/>
                  <a:pathLst>
                    <a:path w="239" h="1043">
                      <a:moveTo>
                        <a:pt x="18" y="1043"/>
                      </a:moveTo>
                      <a:lnTo>
                        <a:pt x="36" y="1043"/>
                      </a:lnTo>
                      <a:lnTo>
                        <a:pt x="239" y="0"/>
                      </a:lnTo>
                      <a:lnTo>
                        <a:pt x="203"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64" name="Freeform 41"/>
                <p:cNvSpPr>
                  <a:spLocks/>
                </p:cNvSpPr>
                <p:nvPr/>
              </p:nvSpPr>
              <p:spPr bwMode="hidden">
                <a:xfrm>
                  <a:off x="3821" y="0"/>
                  <a:ext cx="359" cy="1045"/>
                </a:xfrm>
                <a:custGeom>
                  <a:avLst/>
                  <a:gdLst/>
                  <a:ahLst/>
                  <a:cxnLst>
                    <a:cxn ang="0">
                      <a:pos x="24" y="1043"/>
                    </a:cxn>
                    <a:cxn ang="0">
                      <a:pos x="42" y="1043"/>
                    </a:cxn>
                    <a:cxn ang="0">
                      <a:pos x="358" y="0"/>
                    </a:cxn>
                    <a:cxn ang="0">
                      <a:pos x="317" y="0"/>
                    </a:cxn>
                    <a:cxn ang="0">
                      <a:pos x="0" y="1043"/>
                    </a:cxn>
                    <a:cxn ang="0">
                      <a:pos x="24" y="1043"/>
                    </a:cxn>
                    <a:cxn ang="0">
                      <a:pos x="24" y="1043"/>
                    </a:cxn>
                  </a:cxnLst>
                  <a:rect l="0" t="0" r="r" b="b"/>
                  <a:pathLst>
                    <a:path w="358" h="1043">
                      <a:moveTo>
                        <a:pt x="24" y="1043"/>
                      </a:moveTo>
                      <a:lnTo>
                        <a:pt x="42" y="1043"/>
                      </a:lnTo>
                      <a:lnTo>
                        <a:pt x="358" y="0"/>
                      </a:lnTo>
                      <a:lnTo>
                        <a:pt x="317" y="0"/>
                      </a:lnTo>
                      <a:lnTo>
                        <a:pt x="0" y="1043"/>
                      </a:lnTo>
                      <a:lnTo>
                        <a:pt x="24" y="1043"/>
                      </a:lnTo>
                      <a:lnTo>
                        <a:pt x="24"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65" name="Freeform 42"/>
                <p:cNvSpPr>
                  <a:spLocks/>
                </p:cNvSpPr>
                <p:nvPr/>
              </p:nvSpPr>
              <p:spPr bwMode="hidden">
                <a:xfrm>
                  <a:off x="4139" y="0"/>
                  <a:ext cx="449" cy="1045"/>
                </a:xfrm>
                <a:custGeom>
                  <a:avLst/>
                  <a:gdLst/>
                  <a:ahLst/>
                  <a:cxnLst>
                    <a:cxn ang="0">
                      <a:pos x="18" y="1043"/>
                    </a:cxn>
                    <a:cxn ang="0">
                      <a:pos x="41" y="1043"/>
                    </a:cxn>
                    <a:cxn ang="0">
                      <a:pos x="448" y="0"/>
                    </a:cxn>
                    <a:cxn ang="0">
                      <a:pos x="406" y="0"/>
                    </a:cxn>
                    <a:cxn ang="0">
                      <a:pos x="0" y="1043"/>
                    </a:cxn>
                    <a:cxn ang="0">
                      <a:pos x="18" y="1043"/>
                    </a:cxn>
                    <a:cxn ang="0">
                      <a:pos x="18" y="1043"/>
                    </a:cxn>
                  </a:cxnLst>
                  <a:rect l="0" t="0" r="r" b="b"/>
                  <a:pathLst>
                    <a:path w="448" h="1043">
                      <a:moveTo>
                        <a:pt x="18" y="1043"/>
                      </a:moveTo>
                      <a:lnTo>
                        <a:pt x="41" y="1043"/>
                      </a:lnTo>
                      <a:lnTo>
                        <a:pt x="448" y="0"/>
                      </a:lnTo>
                      <a:lnTo>
                        <a:pt x="406"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66" name="Freeform 43"/>
                <p:cNvSpPr>
                  <a:spLocks/>
                </p:cNvSpPr>
                <p:nvPr/>
              </p:nvSpPr>
              <p:spPr bwMode="hidden">
                <a:xfrm>
                  <a:off x="4480" y="0"/>
                  <a:ext cx="541" cy="1045"/>
                </a:xfrm>
                <a:custGeom>
                  <a:avLst/>
                  <a:gdLst/>
                  <a:ahLst/>
                  <a:cxnLst>
                    <a:cxn ang="0">
                      <a:pos x="18" y="1043"/>
                    </a:cxn>
                    <a:cxn ang="0">
                      <a:pos x="42" y="1043"/>
                    </a:cxn>
                    <a:cxn ang="0">
                      <a:pos x="539" y="0"/>
                    </a:cxn>
                    <a:cxn ang="0">
                      <a:pos x="497" y="0"/>
                    </a:cxn>
                    <a:cxn ang="0">
                      <a:pos x="0" y="1043"/>
                    </a:cxn>
                    <a:cxn ang="0">
                      <a:pos x="18" y="1043"/>
                    </a:cxn>
                    <a:cxn ang="0">
                      <a:pos x="18" y="1043"/>
                    </a:cxn>
                  </a:cxnLst>
                  <a:rect l="0" t="0" r="r" b="b"/>
                  <a:pathLst>
                    <a:path w="539" h="1043">
                      <a:moveTo>
                        <a:pt x="18" y="1043"/>
                      </a:moveTo>
                      <a:lnTo>
                        <a:pt x="42" y="1043"/>
                      </a:lnTo>
                      <a:lnTo>
                        <a:pt x="539" y="0"/>
                      </a:lnTo>
                      <a:lnTo>
                        <a:pt x="497"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67" name="Freeform 44"/>
                <p:cNvSpPr>
                  <a:spLocks/>
                </p:cNvSpPr>
                <p:nvPr/>
              </p:nvSpPr>
              <p:spPr bwMode="hidden">
                <a:xfrm>
                  <a:off x="4768" y="0"/>
                  <a:ext cx="642" cy="1045"/>
                </a:xfrm>
                <a:custGeom>
                  <a:avLst/>
                  <a:gdLst/>
                  <a:ahLst/>
                  <a:cxnLst>
                    <a:cxn ang="0">
                      <a:pos x="18" y="1043"/>
                    </a:cxn>
                    <a:cxn ang="0">
                      <a:pos x="42" y="1043"/>
                    </a:cxn>
                    <a:cxn ang="0">
                      <a:pos x="640" y="0"/>
                    </a:cxn>
                    <a:cxn ang="0">
                      <a:pos x="592" y="0"/>
                    </a:cxn>
                    <a:cxn ang="0">
                      <a:pos x="0" y="1043"/>
                    </a:cxn>
                    <a:cxn ang="0">
                      <a:pos x="18" y="1043"/>
                    </a:cxn>
                    <a:cxn ang="0">
                      <a:pos x="18" y="1043"/>
                    </a:cxn>
                  </a:cxnLst>
                  <a:rect l="0" t="0" r="r" b="b"/>
                  <a:pathLst>
                    <a:path w="640" h="1043">
                      <a:moveTo>
                        <a:pt x="18" y="1043"/>
                      </a:moveTo>
                      <a:lnTo>
                        <a:pt x="42" y="1043"/>
                      </a:lnTo>
                      <a:lnTo>
                        <a:pt x="640" y="0"/>
                      </a:lnTo>
                      <a:lnTo>
                        <a:pt x="592"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68" name="Freeform 45"/>
                <p:cNvSpPr>
                  <a:spLocks/>
                </p:cNvSpPr>
                <p:nvPr/>
              </p:nvSpPr>
              <p:spPr bwMode="hidden">
                <a:xfrm>
                  <a:off x="5086" y="48"/>
                  <a:ext cx="672" cy="997"/>
                </a:xfrm>
                <a:custGeom>
                  <a:avLst/>
                  <a:gdLst/>
                  <a:ahLst/>
                  <a:cxnLst>
                    <a:cxn ang="0">
                      <a:pos x="24" y="995"/>
                    </a:cxn>
                    <a:cxn ang="0">
                      <a:pos x="48" y="995"/>
                    </a:cxn>
                    <a:cxn ang="0">
                      <a:pos x="670" y="72"/>
                    </a:cxn>
                    <a:cxn ang="0">
                      <a:pos x="670" y="0"/>
                    </a:cxn>
                    <a:cxn ang="0">
                      <a:pos x="0" y="995"/>
                    </a:cxn>
                    <a:cxn ang="0">
                      <a:pos x="24" y="995"/>
                    </a:cxn>
                    <a:cxn ang="0">
                      <a:pos x="24" y="995"/>
                    </a:cxn>
                  </a:cxnLst>
                  <a:rect l="0" t="0" r="r" b="b"/>
                  <a:pathLst>
                    <a:path w="670" h="995">
                      <a:moveTo>
                        <a:pt x="24" y="995"/>
                      </a:moveTo>
                      <a:lnTo>
                        <a:pt x="48" y="995"/>
                      </a:lnTo>
                      <a:lnTo>
                        <a:pt x="670" y="72"/>
                      </a:lnTo>
                      <a:lnTo>
                        <a:pt x="670" y="0"/>
                      </a:lnTo>
                      <a:lnTo>
                        <a:pt x="0" y="995"/>
                      </a:lnTo>
                      <a:lnTo>
                        <a:pt x="24" y="995"/>
                      </a:lnTo>
                      <a:lnTo>
                        <a:pt x="24" y="995"/>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grpSp>
          <p:grpSp>
            <p:nvGrpSpPr>
              <p:cNvPr id="33" name="Group 46"/>
              <p:cNvGrpSpPr>
                <a:grpSpLocks/>
              </p:cNvGrpSpPr>
              <p:nvPr/>
            </p:nvGrpSpPr>
            <p:grpSpPr bwMode="auto">
              <a:xfrm>
                <a:off x="0" y="558"/>
                <a:ext cx="5758" cy="487"/>
                <a:chOff x="0" y="558"/>
                <a:chExt cx="5758" cy="487"/>
              </a:xfrm>
            </p:grpSpPr>
            <p:sp>
              <p:nvSpPr>
                <p:cNvPr id="52" name="Freeform 47"/>
                <p:cNvSpPr>
                  <a:spLocks/>
                </p:cNvSpPr>
                <p:nvPr/>
              </p:nvSpPr>
              <p:spPr bwMode="hidden">
                <a:xfrm>
                  <a:off x="0" y="618"/>
                  <a:ext cx="306" cy="427"/>
                </a:xfrm>
                <a:custGeom>
                  <a:avLst/>
                  <a:gdLst>
                    <a:gd name="T0" fmla="*/ 283 w 305"/>
                    <a:gd name="T1" fmla="*/ 428 h 426"/>
                    <a:gd name="T2" fmla="*/ 307 w 305"/>
                    <a:gd name="T3" fmla="*/ 428 h 426"/>
                    <a:gd name="T4" fmla="*/ 0 w 305"/>
                    <a:gd name="T5" fmla="*/ 0 h 426"/>
                    <a:gd name="T6" fmla="*/ 0 w 305"/>
                    <a:gd name="T7" fmla="*/ 66 h 426"/>
                    <a:gd name="T8" fmla="*/ 253 w 305"/>
                    <a:gd name="T9" fmla="*/ 428 h 426"/>
                    <a:gd name="T10" fmla="*/ 283 w 305"/>
                    <a:gd name="T11" fmla="*/ 428 h 426"/>
                    <a:gd name="T12" fmla="*/ 283 w 305"/>
                    <a:gd name="T13" fmla="*/ 428 h 42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5" h="426">
                      <a:moveTo>
                        <a:pt x="281" y="426"/>
                      </a:moveTo>
                      <a:lnTo>
                        <a:pt x="305" y="426"/>
                      </a:lnTo>
                      <a:lnTo>
                        <a:pt x="0" y="0"/>
                      </a:lnTo>
                      <a:lnTo>
                        <a:pt x="0" y="66"/>
                      </a:lnTo>
                      <a:lnTo>
                        <a:pt x="251" y="426"/>
                      </a:lnTo>
                      <a:lnTo>
                        <a:pt x="281" y="426"/>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EAEAEA"/>
                    </a:solidFill>
                    <a:cs typeface="Arial" pitchFamily="34" charset="0"/>
                  </a:endParaRPr>
                </a:p>
              </p:txBody>
            </p:sp>
            <p:sp>
              <p:nvSpPr>
                <p:cNvPr id="53" name="Freeform 48"/>
                <p:cNvSpPr>
                  <a:spLocks/>
                </p:cNvSpPr>
                <p:nvPr/>
              </p:nvSpPr>
              <p:spPr bwMode="hidden">
                <a:xfrm>
                  <a:off x="5410" y="558"/>
                  <a:ext cx="348" cy="487"/>
                </a:xfrm>
                <a:custGeom>
                  <a:avLst/>
                  <a:gdLst>
                    <a:gd name="T0" fmla="*/ 24 w 347"/>
                    <a:gd name="T1" fmla="*/ 488 h 486"/>
                    <a:gd name="T2" fmla="*/ 48 w 347"/>
                    <a:gd name="T3" fmla="*/ 488 h 486"/>
                    <a:gd name="T4" fmla="*/ 349 w 347"/>
                    <a:gd name="T5" fmla="*/ 72 h 486"/>
                    <a:gd name="T6" fmla="*/ 349 w 347"/>
                    <a:gd name="T7" fmla="*/ 0 h 486"/>
                    <a:gd name="T8" fmla="*/ 0 w 347"/>
                    <a:gd name="T9" fmla="*/ 488 h 486"/>
                    <a:gd name="T10" fmla="*/ 24 w 347"/>
                    <a:gd name="T11" fmla="*/ 488 h 486"/>
                    <a:gd name="T12" fmla="*/ 24 w 347"/>
                    <a:gd name="T13" fmla="*/ 488 h 48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7" h="486">
                      <a:moveTo>
                        <a:pt x="24" y="486"/>
                      </a:moveTo>
                      <a:lnTo>
                        <a:pt x="48" y="486"/>
                      </a:lnTo>
                      <a:lnTo>
                        <a:pt x="347" y="72"/>
                      </a:lnTo>
                      <a:lnTo>
                        <a:pt x="347" y="0"/>
                      </a:lnTo>
                      <a:lnTo>
                        <a:pt x="0" y="486"/>
                      </a:lnTo>
                      <a:lnTo>
                        <a:pt x="24" y="486"/>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EAEAEA"/>
                    </a:solidFill>
                    <a:cs typeface="Arial" pitchFamily="34" charset="0"/>
                  </a:endParaRPr>
                </a:p>
              </p:txBody>
            </p:sp>
          </p:grpSp>
          <p:grpSp>
            <p:nvGrpSpPr>
              <p:cNvPr id="34" name="Group 49"/>
              <p:cNvGrpSpPr>
                <a:grpSpLocks/>
              </p:cNvGrpSpPr>
              <p:nvPr/>
            </p:nvGrpSpPr>
            <p:grpSpPr bwMode="auto">
              <a:xfrm>
                <a:off x="264" y="1039"/>
                <a:ext cx="5200" cy="3280"/>
                <a:chOff x="264" y="1039"/>
                <a:chExt cx="5200" cy="3280"/>
              </a:xfrm>
            </p:grpSpPr>
            <p:sp>
              <p:nvSpPr>
                <p:cNvPr id="43" name="Freeform 50"/>
                <p:cNvSpPr>
                  <a:spLocks/>
                </p:cNvSpPr>
                <p:nvPr/>
              </p:nvSpPr>
              <p:spPr bwMode="hidden">
                <a:xfrm>
                  <a:off x="2849" y="1039"/>
                  <a:ext cx="42" cy="3280"/>
                </a:xfrm>
                <a:custGeom>
                  <a:avLst/>
                  <a:gdLst/>
                  <a:ahLst/>
                  <a:cxnLst>
                    <a:cxn ang="0">
                      <a:pos x="18" y="0"/>
                    </a:cxn>
                    <a:cxn ang="0">
                      <a:pos x="0" y="0"/>
                    </a:cxn>
                    <a:cxn ang="0">
                      <a:pos x="0" y="3273"/>
                    </a:cxn>
                    <a:cxn ang="0">
                      <a:pos x="42" y="3273"/>
                    </a:cxn>
                    <a:cxn ang="0">
                      <a:pos x="42" y="0"/>
                    </a:cxn>
                    <a:cxn ang="0">
                      <a:pos x="18" y="0"/>
                    </a:cxn>
                    <a:cxn ang="0">
                      <a:pos x="18" y="0"/>
                    </a:cxn>
                  </a:cxnLst>
                  <a:rect l="0" t="0" r="r" b="b"/>
                  <a:pathLst>
                    <a:path w="42" h="3273">
                      <a:moveTo>
                        <a:pt x="18" y="0"/>
                      </a:moveTo>
                      <a:lnTo>
                        <a:pt x="0" y="0"/>
                      </a:lnTo>
                      <a:lnTo>
                        <a:pt x="0" y="3273"/>
                      </a:lnTo>
                      <a:lnTo>
                        <a:pt x="42"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4" name="Freeform 51"/>
                <p:cNvSpPr>
                  <a:spLocks/>
                </p:cNvSpPr>
                <p:nvPr/>
              </p:nvSpPr>
              <p:spPr bwMode="hidden">
                <a:xfrm>
                  <a:off x="2154" y="1039"/>
                  <a:ext cx="401" cy="3280"/>
                </a:xfrm>
                <a:custGeom>
                  <a:avLst/>
                  <a:gdLst/>
                  <a:ahLst/>
                  <a:cxnLst>
                    <a:cxn ang="0">
                      <a:pos x="376" y="0"/>
                    </a:cxn>
                    <a:cxn ang="0">
                      <a:pos x="358" y="0"/>
                    </a:cxn>
                    <a:cxn ang="0">
                      <a:pos x="0" y="3273"/>
                    </a:cxn>
                    <a:cxn ang="0">
                      <a:pos x="41" y="3273"/>
                    </a:cxn>
                    <a:cxn ang="0">
                      <a:pos x="400" y="0"/>
                    </a:cxn>
                    <a:cxn ang="0">
                      <a:pos x="376" y="0"/>
                    </a:cxn>
                    <a:cxn ang="0">
                      <a:pos x="376" y="0"/>
                    </a:cxn>
                  </a:cxnLst>
                  <a:rect l="0" t="0" r="r" b="b"/>
                  <a:pathLst>
                    <a:path w="400" h="3273">
                      <a:moveTo>
                        <a:pt x="376" y="0"/>
                      </a:moveTo>
                      <a:lnTo>
                        <a:pt x="358" y="0"/>
                      </a:lnTo>
                      <a:lnTo>
                        <a:pt x="0" y="3273"/>
                      </a:lnTo>
                      <a:lnTo>
                        <a:pt x="41" y="3273"/>
                      </a:lnTo>
                      <a:lnTo>
                        <a:pt x="400" y="0"/>
                      </a:lnTo>
                      <a:lnTo>
                        <a:pt x="376" y="0"/>
                      </a:lnTo>
                      <a:lnTo>
                        <a:pt x="376"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5" name="Freeform 52"/>
                <p:cNvSpPr>
                  <a:spLocks/>
                </p:cNvSpPr>
                <p:nvPr/>
              </p:nvSpPr>
              <p:spPr bwMode="hidden">
                <a:xfrm>
                  <a:off x="1530" y="1039"/>
                  <a:ext cx="677" cy="3280"/>
                </a:xfrm>
                <a:custGeom>
                  <a:avLst/>
                  <a:gdLst/>
                  <a:ahLst/>
                  <a:cxnLst>
                    <a:cxn ang="0">
                      <a:pos x="657" y="0"/>
                    </a:cxn>
                    <a:cxn ang="0">
                      <a:pos x="639" y="0"/>
                    </a:cxn>
                    <a:cxn ang="0">
                      <a:pos x="0" y="3273"/>
                    </a:cxn>
                    <a:cxn ang="0">
                      <a:pos x="42" y="3273"/>
                    </a:cxn>
                    <a:cxn ang="0">
                      <a:pos x="675" y="0"/>
                    </a:cxn>
                    <a:cxn ang="0">
                      <a:pos x="657" y="0"/>
                    </a:cxn>
                    <a:cxn ang="0">
                      <a:pos x="657" y="0"/>
                    </a:cxn>
                  </a:cxnLst>
                  <a:rect l="0" t="0" r="r" b="b"/>
                  <a:pathLst>
                    <a:path w="675" h="3273">
                      <a:moveTo>
                        <a:pt x="657" y="0"/>
                      </a:moveTo>
                      <a:lnTo>
                        <a:pt x="639" y="0"/>
                      </a:lnTo>
                      <a:lnTo>
                        <a:pt x="0" y="3273"/>
                      </a:lnTo>
                      <a:lnTo>
                        <a:pt x="42" y="3273"/>
                      </a:lnTo>
                      <a:lnTo>
                        <a:pt x="675" y="0"/>
                      </a:lnTo>
                      <a:lnTo>
                        <a:pt x="657" y="0"/>
                      </a:lnTo>
                      <a:lnTo>
                        <a:pt x="657"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6" name="Freeform 53"/>
                <p:cNvSpPr>
                  <a:spLocks/>
                </p:cNvSpPr>
                <p:nvPr/>
              </p:nvSpPr>
              <p:spPr bwMode="hidden">
                <a:xfrm>
                  <a:off x="876" y="1039"/>
                  <a:ext cx="1031" cy="3280"/>
                </a:xfrm>
                <a:custGeom>
                  <a:avLst/>
                  <a:gdLst/>
                  <a:ahLst/>
                  <a:cxnLst>
                    <a:cxn ang="0">
                      <a:pos x="1013" y="0"/>
                    </a:cxn>
                    <a:cxn ang="0">
                      <a:pos x="990" y="0"/>
                    </a:cxn>
                    <a:cxn ang="0">
                      <a:pos x="0" y="3280"/>
                    </a:cxn>
                    <a:cxn ang="0">
                      <a:pos x="42" y="3280"/>
                    </a:cxn>
                    <a:cxn ang="0">
                      <a:pos x="1031" y="4"/>
                    </a:cxn>
                    <a:cxn ang="0">
                      <a:pos x="1013" y="0"/>
                    </a:cxn>
                    <a:cxn ang="0">
                      <a:pos x="1013" y="0"/>
                    </a:cxn>
                  </a:cxnLst>
                  <a:rect l="0" t="0" r="r" b="b"/>
                  <a:pathLst>
                    <a:path w="1031" h="3280">
                      <a:moveTo>
                        <a:pt x="1013" y="0"/>
                      </a:moveTo>
                      <a:lnTo>
                        <a:pt x="990" y="0"/>
                      </a:lnTo>
                      <a:lnTo>
                        <a:pt x="0" y="3280"/>
                      </a:lnTo>
                      <a:lnTo>
                        <a:pt x="42" y="3280"/>
                      </a:lnTo>
                      <a:lnTo>
                        <a:pt x="1031" y="4"/>
                      </a:lnTo>
                      <a:lnTo>
                        <a:pt x="1013" y="0"/>
                      </a:lnTo>
                      <a:lnTo>
                        <a:pt x="1013"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7" name="Freeform 54"/>
                <p:cNvSpPr>
                  <a:spLocks/>
                </p:cNvSpPr>
                <p:nvPr/>
              </p:nvSpPr>
              <p:spPr bwMode="hidden">
                <a:xfrm>
                  <a:off x="264" y="1039"/>
                  <a:ext cx="1319" cy="3280"/>
                </a:xfrm>
                <a:custGeom>
                  <a:avLst/>
                  <a:gdLst/>
                  <a:ahLst/>
                  <a:cxnLst>
                    <a:cxn ang="0">
                      <a:pos x="1296" y="0"/>
                    </a:cxn>
                    <a:cxn ang="0">
                      <a:pos x="1278" y="0"/>
                    </a:cxn>
                    <a:cxn ang="0">
                      <a:pos x="0" y="3280"/>
                    </a:cxn>
                    <a:cxn ang="0">
                      <a:pos x="42" y="3280"/>
                    </a:cxn>
                    <a:cxn ang="0">
                      <a:pos x="1319" y="5"/>
                    </a:cxn>
                    <a:cxn ang="0">
                      <a:pos x="1296" y="0"/>
                    </a:cxn>
                    <a:cxn ang="0">
                      <a:pos x="1296" y="0"/>
                    </a:cxn>
                  </a:cxnLst>
                  <a:rect l="0" t="0" r="r" b="b"/>
                  <a:pathLst>
                    <a:path w="1319" h="3280">
                      <a:moveTo>
                        <a:pt x="1296" y="0"/>
                      </a:moveTo>
                      <a:lnTo>
                        <a:pt x="1278" y="0"/>
                      </a:lnTo>
                      <a:lnTo>
                        <a:pt x="0" y="3280"/>
                      </a:lnTo>
                      <a:lnTo>
                        <a:pt x="42" y="3280"/>
                      </a:lnTo>
                      <a:lnTo>
                        <a:pt x="1319" y="5"/>
                      </a:lnTo>
                      <a:lnTo>
                        <a:pt x="1296" y="0"/>
                      </a:lnTo>
                      <a:lnTo>
                        <a:pt x="1296"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8" name="Freeform 55"/>
                <p:cNvSpPr>
                  <a:spLocks/>
                </p:cNvSpPr>
                <p:nvPr/>
              </p:nvSpPr>
              <p:spPr bwMode="hidden">
                <a:xfrm>
                  <a:off x="3191" y="1039"/>
                  <a:ext cx="402" cy="3280"/>
                </a:xfrm>
                <a:custGeom>
                  <a:avLst/>
                  <a:gdLst/>
                  <a:ahLst/>
                  <a:cxnLst>
                    <a:cxn ang="0">
                      <a:pos x="18" y="0"/>
                    </a:cxn>
                    <a:cxn ang="0">
                      <a:pos x="0" y="0"/>
                    </a:cxn>
                    <a:cxn ang="0">
                      <a:pos x="359" y="3273"/>
                    </a:cxn>
                    <a:cxn ang="0">
                      <a:pos x="401" y="3273"/>
                    </a:cxn>
                    <a:cxn ang="0">
                      <a:pos x="42" y="0"/>
                    </a:cxn>
                    <a:cxn ang="0">
                      <a:pos x="18" y="0"/>
                    </a:cxn>
                    <a:cxn ang="0">
                      <a:pos x="18" y="0"/>
                    </a:cxn>
                  </a:cxnLst>
                  <a:rect l="0" t="0" r="r" b="b"/>
                  <a:pathLst>
                    <a:path w="401" h="3273">
                      <a:moveTo>
                        <a:pt x="18" y="0"/>
                      </a:moveTo>
                      <a:lnTo>
                        <a:pt x="0" y="0"/>
                      </a:lnTo>
                      <a:lnTo>
                        <a:pt x="359" y="3273"/>
                      </a:lnTo>
                      <a:lnTo>
                        <a:pt x="401"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9" name="Freeform 56"/>
                <p:cNvSpPr>
                  <a:spLocks/>
                </p:cNvSpPr>
                <p:nvPr/>
              </p:nvSpPr>
              <p:spPr bwMode="hidden">
                <a:xfrm>
                  <a:off x="3533" y="1039"/>
                  <a:ext cx="677" cy="3280"/>
                </a:xfrm>
                <a:custGeom>
                  <a:avLst/>
                  <a:gdLst/>
                  <a:ahLst/>
                  <a:cxnLst>
                    <a:cxn ang="0">
                      <a:pos x="18" y="0"/>
                    </a:cxn>
                    <a:cxn ang="0">
                      <a:pos x="0" y="0"/>
                    </a:cxn>
                    <a:cxn ang="0">
                      <a:pos x="640" y="3273"/>
                    </a:cxn>
                    <a:cxn ang="0">
                      <a:pos x="675" y="3273"/>
                    </a:cxn>
                    <a:cxn ang="0">
                      <a:pos x="36" y="0"/>
                    </a:cxn>
                    <a:cxn ang="0">
                      <a:pos x="18" y="0"/>
                    </a:cxn>
                    <a:cxn ang="0">
                      <a:pos x="18" y="0"/>
                    </a:cxn>
                  </a:cxnLst>
                  <a:rect l="0" t="0" r="r" b="b"/>
                  <a:pathLst>
                    <a:path w="675" h="3273">
                      <a:moveTo>
                        <a:pt x="18" y="0"/>
                      </a:moveTo>
                      <a:lnTo>
                        <a:pt x="0" y="0"/>
                      </a:lnTo>
                      <a:lnTo>
                        <a:pt x="640" y="3273"/>
                      </a:lnTo>
                      <a:lnTo>
                        <a:pt x="675" y="3273"/>
                      </a:lnTo>
                      <a:lnTo>
                        <a:pt x="36" y="0"/>
                      </a:lnTo>
                      <a:lnTo>
                        <a:pt x="18" y="0"/>
                      </a:lnTo>
                      <a:lnTo>
                        <a:pt x="18"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50" name="Freeform 57"/>
                <p:cNvSpPr>
                  <a:spLocks/>
                </p:cNvSpPr>
                <p:nvPr/>
              </p:nvSpPr>
              <p:spPr bwMode="hidden">
                <a:xfrm>
                  <a:off x="3822" y="1039"/>
                  <a:ext cx="1036" cy="3280"/>
                </a:xfrm>
                <a:custGeom>
                  <a:avLst/>
                  <a:gdLst/>
                  <a:ahLst/>
                  <a:cxnLst>
                    <a:cxn ang="0">
                      <a:pos x="23" y="0"/>
                    </a:cxn>
                    <a:cxn ang="0">
                      <a:pos x="0" y="5"/>
                    </a:cxn>
                    <a:cxn ang="0">
                      <a:pos x="994" y="3280"/>
                    </a:cxn>
                    <a:cxn ang="0">
                      <a:pos x="1036" y="3280"/>
                    </a:cxn>
                    <a:cxn ang="0">
                      <a:pos x="41" y="0"/>
                    </a:cxn>
                    <a:cxn ang="0">
                      <a:pos x="23" y="0"/>
                    </a:cxn>
                    <a:cxn ang="0">
                      <a:pos x="23" y="0"/>
                    </a:cxn>
                  </a:cxnLst>
                  <a:rect l="0" t="0" r="r" b="b"/>
                  <a:pathLst>
                    <a:path w="1036" h="3280">
                      <a:moveTo>
                        <a:pt x="23" y="0"/>
                      </a:moveTo>
                      <a:lnTo>
                        <a:pt x="0" y="5"/>
                      </a:lnTo>
                      <a:lnTo>
                        <a:pt x="994" y="3280"/>
                      </a:lnTo>
                      <a:lnTo>
                        <a:pt x="1036" y="3280"/>
                      </a:lnTo>
                      <a:lnTo>
                        <a:pt x="41" y="0"/>
                      </a:lnTo>
                      <a:lnTo>
                        <a:pt x="23" y="0"/>
                      </a:lnTo>
                      <a:lnTo>
                        <a:pt x="23"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51" name="Freeform 58"/>
                <p:cNvSpPr>
                  <a:spLocks/>
                </p:cNvSpPr>
                <p:nvPr/>
              </p:nvSpPr>
              <p:spPr bwMode="hidden">
                <a:xfrm>
                  <a:off x="4137" y="1039"/>
                  <a:ext cx="1327" cy="3280"/>
                </a:xfrm>
                <a:custGeom>
                  <a:avLst/>
                  <a:gdLst/>
                  <a:ahLst/>
                  <a:cxnLst>
                    <a:cxn ang="0">
                      <a:pos x="20" y="0"/>
                    </a:cxn>
                    <a:cxn ang="0">
                      <a:pos x="0" y="7"/>
                    </a:cxn>
                    <a:cxn ang="0">
                      <a:pos x="1285" y="3280"/>
                    </a:cxn>
                    <a:cxn ang="0">
                      <a:pos x="1327" y="3280"/>
                    </a:cxn>
                    <a:cxn ang="0">
                      <a:pos x="43" y="0"/>
                    </a:cxn>
                    <a:cxn ang="0">
                      <a:pos x="20" y="0"/>
                    </a:cxn>
                    <a:cxn ang="0">
                      <a:pos x="20" y="0"/>
                    </a:cxn>
                  </a:cxnLst>
                  <a:rect l="0" t="0" r="r" b="b"/>
                  <a:pathLst>
                    <a:path w="1327" h="3280">
                      <a:moveTo>
                        <a:pt x="20" y="0"/>
                      </a:moveTo>
                      <a:lnTo>
                        <a:pt x="0" y="7"/>
                      </a:lnTo>
                      <a:lnTo>
                        <a:pt x="1285" y="3280"/>
                      </a:lnTo>
                      <a:lnTo>
                        <a:pt x="1327" y="3280"/>
                      </a:lnTo>
                      <a:lnTo>
                        <a:pt x="43" y="0"/>
                      </a:lnTo>
                      <a:lnTo>
                        <a:pt x="20" y="0"/>
                      </a:lnTo>
                      <a:lnTo>
                        <a:pt x="20"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grpSp>
          <p:sp>
            <p:nvSpPr>
              <p:cNvPr id="35" name="Freeform 59"/>
              <p:cNvSpPr>
                <a:spLocks/>
              </p:cNvSpPr>
              <p:nvPr/>
            </p:nvSpPr>
            <p:spPr bwMode="hidden">
              <a:xfrm>
                <a:off x="0" y="1039"/>
                <a:ext cx="1254" cy="2632"/>
              </a:xfrm>
              <a:custGeom>
                <a:avLst/>
                <a:gdLst/>
                <a:ahLst/>
                <a:cxnLst>
                  <a:cxn ang="0">
                    <a:pos x="1236" y="0"/>
                  </a:cxn>
                  <a:cxn ang="0">
                    <a:pos x="1212" y="0"/>
                  </a:cxn>
                  <a:cxn ang="0">
                    <a:pos x="0" y="2542"/>
                  </a:cxn>
                  <a:cxn ang="0">
                    <a:pos x="0" y="2632"/>
                  </a:cxn>
                  <a:cxn ang="0">
                    <a:pos x="1254" y="7"/>
                  </a:cxn>
                  <a:cxn ang="0">
                    <a:pos x="1236" y="0"/>
                  </a:cxn>
                  <a:cxn ang="0">
                    <a:pos x="1236" y="0"/>
                  </a:cxn>
                </a:cxnLst>
                <a:rect l="0" t="0" r="r" b="b"/>
                <a:pathLst>
                  <a:path w="1254" h="2632">
                    <a:moveTo>
                      <a:pt x="1236" y="0"/>
                    </a:moveTo>
                    <a:lnTo>
                      <a:pt x="1212" y="0"/>
                    </a:lnTo>
                    <a:lnTo>
                      <a:pt x="0" y="2542"/>
                    </a:lnTo>
                    <a:lnTo>
                      <a:pt x="0" y="2632"/>
                    </a:lnTo>
                    <a:lnTo>
                      <a:pt x="1254" y="7"/>
                    </a:lnTo>
                    <a:lnTo>
                      <a:pt x="1236" y="0"/>
                    </a:lnTo>
                    <a:lnTo>
                      <a:pt x="1236"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36" name="Freeform 60"/>
              <p:cNvSpPr>
                <a:spLocks/>
              </p:cNvSpPr>
              <p:nvPr/>
            </p:nvSpPr>
            <p:spPr bwMode="hidden">
              <a:xfrm>
                <a:off x="0" y="1039"/>
                <a:ext cx="948" cy="1676"/>
              </a:xfrm>
              <a:custGeom>
                <a:avLst/>
                <a:gdLst>
                  <a:gd name="T0" fmla="*/ 930 w 948"/>
                  <a:gd name="T1" fmla="*/ 0 h 1676"/>
                  <a:gd name="T2" fmla="*/ 906 w 948"/>
                  <a:gd name="T3" fmla="*/ 0 h 1676"/>
                  <a:gd name="T4" fmla="*/ 0 w 948"/>
                  <a:gd name="T5" fmla="*/ 1593 h 1676"/>
                  <a:gd name="T6" fmla="*/ 0 w 948"/>
                  <a:gd name="T7" fmla="*/ 1676 h 1676"/>
                  <a:gd name="T8" fmla="*/ 948 w 948"/>
                  <a:gd name="T9" fmla="*/ 5 h 1676"/>
                  <a:gd name="T10" fmla="*/ 930 w 948"/>
                  <a:gd name="T11" fmla="*/ 0 h 1676"/>
                  <a:gd name="T12" fmla="*/ 930 w 948"/>
                  <a:gd name="T13" fmla="*/ 0 h 16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48" h="1676">
                    <a:moveTo>
                      <a:pt x="930" y="0"/>
                    </a:moveTo>
                    <a:lnTo>
                      <a:pt x="906" y="0"/>
                    </a:lnTo>
                    <a:lnTo>
                      <a:pt x="0" y="1593"/>
                    </a:lnTo>
                    <a:lnTo>
                      <a:pt x="0" y="1676"/>
                    </a:lnTo>
                    <a:lnTo>
                      <a:pt x="948" y="5"/>
                    </a:lnTo>
                    <a:lnTo>
                      <a:pt x="93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EAEAEA"/>
                  </a:solidFill>
                  <a:cs typeface="Arial" pitchFamily="34" charset="0"/>
                </a:endParaRPr>
              </a:p>
            </p:txBody>
          </p:sp>
          <p:sp>
            <p:nvSpPr>
              <p:cNvPr id="37" name="Freeform 61"/>
              <p:cNvSpPr>
                <a:spLocks/>
              </p:cNvSpPr>
              <p:nvPr/>
            </p:nvSpPr>
            <p:spPr bwMode="hidden">
              <a:xfrm>
                <a:off x="0" y="1039"/>
                <a:ext cx="629" cy="937"/>
              </a:xfrm>
              <a:custGeom>
                <a:avLst/>
                <a:gdLst>
                  <a:gd name="T0" fmla="*/ 606 w 629"/>
                  <a:gd name="T1" fmla="*/ 0 h 937"/>
                  <a:gd name="T2" fmla="*/ 582 w 629"/>
                  <a:gd name="T3" fmla="*/ 0 h 937"/>
                  <a:gd name="T4" fmla="*/ 0 w 629"/>
                  <a:gd name="T5" fmla="*/ 871 h 937"/>
                  <a:gd name="T6" fmla="*/ 0 w 629"/>
                  <a:gd name="T7" fmla="*/ 937 h 937"/>
                  <a:gd name="T8" fmla="*/ 629 w 629"/>
                  <a:gd name="T9" fmla="*/ 4 h 937"/>
                  <a:gd name="T10" fmla="*/ 606 w 629"/>
                  <a:gd name="T11" fmla="*/ 0 h 937"/>
                  <a:gd name="T12" fmla="*/ 606 w 629"/>
                  <a:gd name="T13" fmla="*/ 0 h 93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29" h="937">
                    <a:moveTo>
                      <a:pt x="606" y="0"/>
                    </a:moveTo>
                    <a:lnTo>
                      <a:pt x="582" y="0"/>
                    </a:lnTo>
                    <a:lnTo>
                      <a:pt x="0" y="871"/>
                    </a:lnTo>
                    <a:lnTo>
                      <a:pt x="0" y="937"/>
                    </a:lnTo>
                    <a:lnTo>
                      <a:pt x="629" y="4"/>
                    </a:lnTo>
                    <a:lnTo>
                      <a:pt x="606"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EAEAEA"/>
                  </a:solidFill>
                  <a:cs typeface="Arial" pitchFamily="34" charset="0"/>
                </a:endParaRPr>
              </a:p>
            </p:txBody>
          </p:sp>
          <p:sp>
            <p:nvSpPr>
              <p:cNvPr id="38" name="Freeform 62"/>
              <p:cNvSpPr>
                <a:spLocks/>
              </p:cNvSpPr>
              <p:nvPr/>
            </p:nvSpPr>
            <p:spPr bwMode="hidden">
              <a:xfrm>
                <a:off x="0" y="1039"/>
                <a:ext cx="305" cy="427"/>
              </a:xfrm>
              <a:custGeom>
                <a:avLst/>
                <a:gdLst>
                  <a:gd name="T0" fmla="*/ 282 w 305"/>
                  <a:gd name="T1" fmla="*/ 0 h 427"/>
                  <a:gd name="T2" fmla="*/ 252 w 305"/>
                  <a:gd name="T3" fmla="*/ 0 h 427"/>
                  <a:gd name="T4" fmla="*/ 0 w 305"/>
                  <a:gd name="T5" fmla="*/ 361 h 427"/>
                  <a:gd name="T6" fmla="*/ 0 w 305"/>
                  <a:gd name="T7" fmla="*/ 427 h 427"/>
                  <a:gd name="T8" fmla="*/ 305 w 305"/>
                  <a:gd name="T9" fmla="*/ 5 h 427"/>
                  <a:gd name="T10" fmla="*/ 282 w 305"/>
                  <a:gd name="T11" fmla="*/ 0 h 427"/>
                  <a:gd name="T12" fmla="*/ 282 w 305"/>
                  <a:gd name="T13" fmla="*/ 0 h 42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5" h="427">
                    <a:moveTo>
                      <a:pt x="282" y="0"/>
                    </a:moveTo>
                    <a:lnTo>
                      <a:pt x="252" y="0"/>
                    </a:lnTo>
                    <a:lnTo>
                      <a:pt x="0" y="361"/>
                    </a:lnTo>
                    <a:lnTo>
                      <a:pt x="0" y="427"/>
                    </a:lnTo>
                    <a:lnTo>
                      <a:pt x="305" y="5"/>
                    </a:lnTo>
                    <a:lnTo>
                      <a:pt x="282"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EAEAEA"/>
                  </a:solidFill>
                  <a:cs typeface="Arial" pitchFamily="34" charset="0"/>
                </a:endParaRPr>
              </a:p>
            </p:txBody>
          </p:sp>
          <p:sp>
            <p:nvSpPr>
              <p:cNvPr id="39" name="Freeform 63"/>
              <p:cNvSpPr>
                <a:spLocks/>
              </p:cNvSpPr>
              <p:nvPr/>
            </p:nvSpPr>
            <p:spPr bwMode="hidden">
              <a:xfrm>
                <a:off x="4481" y="1039"/>
                <a:ext cx="1277" cy="2686"/>
              </a:xfrm>
              <a:custGeom>
                <a:avLst/>
                <a:gdLst/>
                <a:ahLst/>
                <a:cxnLst>
                  <a:cxn ang="0">
                    <a:pos x="41" y="0"/>
                  </a:cxn>
                  <a:cxn ang="0">
                    <a:pos x="17" y="0"/>
                  </a:cxn>
                  <a:cxn ang="0">
                    <a:pos x="0" y="4"/>
                  </a:cxn>
                  <a:cxn ang="0">
                    <a:pos x="1277" y="2686"/>
                  </a:cxn>
                  <a:cxn ang="0">
                    <a:pos x="1277" y="2596"/>
                  </a:cxn>
                  <a:cxn ang="0">
                    <a:pos x="41" y="0"/>
                  </a:cxn>
                  <a:cxn ang="0">
                    <a:pos x="41" y="0"/>
                  </a:cxn>
                </a:cxnLst>
                <a:rect l="0" t="0" r="r" b="b"/>
                <a:pathLst>
                  <a:path w="1277" h="2686">
                    <a:moveTo>
                      <a:pt x="41" y="0"/>
                    </a:moveTo>
                    <a:lnTo>
                      <a:pt x="17" y="0"/>
                    </a:lnTo>
                    <a:lnTo>
                      <a:pt x="0" y="4"/>
                    </a:lnTo>
                    <a:lnTo>
                      <a:pt x="1277" y="2686"/>
                    </a:lnTo>
                    <a:lnTo>
                      <a:pt x="1277" y="2596"/>
                    </a:lnTo>
                    <a:lnTo>
                      <a:pt x="41" y="0"/>
                    </a:lnTo>
                    <a:lnTo>
                      <a:pt x="41"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0" name="Freeform 64"/>
              <p:cNvSpPr>
                <a:spLocks/>
              </p:cNvSpPr>
              <p:nvPr/>
            </p:nvSpPr>
            <p:spPr bwMode="hidden">
              <a:xfrm>
                <a:off x="4770" y="1039"/>
                <a:ext cx="988" cy="1730"/>
              </a:xfrm>
              <a:custGeom>
                <a:avLst/>
                <a:gdLst>
                  <a:gd name="T0" fmla="*/ 16 w 988"/>
                  <a:gd name="T1" fmla="*/ 0 h 1730"/>
                  <a:gd name="T2" fmla="*/ 0 w 988"/>
                  <a:gd name="T3" fmla="*/ 7 h 1730"/>
                  <a:gd name="T4" fmla="*/ 988 w 988"/>
                  <a:gd name="T5" fmla="*/ 1730 h 1730"/>
                  <a:gd name="T6" fmla="*/ 988 w 988"/>
                  <a:gd name="T7" fmla="*/ 1653 h 1730"/>
                  <a:gd name="T8" fmla="*/ 40 w 988"/>
                  <a:gd name="T9" fmla="*/ 0 h 1730"/>
                  <a:gd name="T10" fmla="*/ 16 w 988"/>
                  <a:gd name="T11" fmla="*/ 0 h 1730"/>
                  <a:gd name="T12" fmla="*/ 16 w 988"/>
                  <a:gd name="T13" fmla="*/ 0 h 17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8" h="1730">
                    <a:moveTo>
                      <a:pt x="16" y="0"/>
                    </a:moveTo>
                    <a:lnTo>
                      <a:pt x="0" y="7"/>
                    </a:lnTo>
                    <a:lnTo>
                      <a:pt x="988" y="1730"/>
                    </a:lnTo>
                    <a:lnTo>
                      <a:pt x="988" y="1653"/>
                    </a:lnTo>
                    <a:lnTo>
                      <a:pt x="40" y="0"/>
                    </a:lnTo>
                    <a:lnTo>
                      <a:pt x="16"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EAEAEA"/>
                  </a:solidFill>
                  <a:cs typeface="Arial" pitchFamily="34" charset="0"/>
                </a:endParaRPr>
              </a:p>
            </p:txBody>
          </p:sp>
          <p:sp>
            <p:nvSpPr>
              <p:cNvPr id="41" name="Freeform 65"/>
              <p:cNvSpPr>
                <a:spLocks/>
              </p:cNvSpPr>
              <p:nvPr/>
            </p:nvSpPr>
            <p:spPr bwMode="hidden">
              <a:xfrm>
                <a:off x="5088" y="1039"/>
                <a:ext cx="670" cy="997"/>
              </a:xfrm>
              <a:custGeom>
                <a:avLst/>
                <a:gdLst>
                  <a:gd name="T0" fmla="*/ 22 w 670"/>
                  <a:gd name="T1" fmla="*/ 0 h 997"/>
                  <a:gd name="T2" fmla="*/ 0 w 670"/>
                  <a:gd name="T3" fmla="*/ 4 h 997"/>
                  <a:gd name="T4" fmla="*/ 670 w 670"/>
                  <a:gd name="T5" fmla="*/ 997 h 997"/>
                  <a:gd name="T6" fmla="*/ 670 w 670"/>
                  <a:gd name="T7" fmla="*/ 925 h 997"/>
                  <a:gd name="T8" fmla="*/ 46 w 670"/>
                  <a:gd name="T9" fmla="*/ 0 h 997"/>
                  <a:gd name="T10" fmla="*/ 22 w 670"/>
                  <a:gd name="T11" fmla="*/ 0 h 997"/>
                  <a:gd name="T12" fmla="*/ 22 w 670"/>
                  <a:gd name="T13" fmla="*/ 0 h 9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70" h="997">
                    <a:moveTo>
                      <a:pt x="22" y="0"/>
                    </a:moveTo>
                    <a:lnTo>
                      <a:pt x="0" y="4"/>
                    </a:lnTo>
                    <a:lnTo>
                      <a:pt x="670" y="997"/>
                    </a:lnTo>
                    <a:lnTo>
                      <a:pt x="670" y="925"/>
                    </a:lnTo>
                    <a:lnTo>
                      <a:pt x="46" y="0"/>
                    </a:lnTo>
                    <a:lnTo>
                      <a:pt x="22"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EAEAEA"/>
                  </a:solidFill>
                  <a:cs typeface="Arial" pitchFamily="34" charset="0"/>
                </a:endParaRPr>
              </a:p>
            </p:txBody>
          </p:sp>
          <p:sp>
            <p:nvSpPr>
              <p:cNvPr id="42" name="Freeform 66"/>
              <p:cNvSpPr>
                <a:spLocks/>
              </p:cNvSpPr>
              <p:nvPr/>
            </p:nvSpPr>
            <p:spPr bwMode="hidden">
              <a:xfrm>
                <a:off x="5412" y="1039"/>
                <a:ext cx="346" cy="487"/>
              </a:xfrm>
              <a:custGeom>
                <a:avLst/>
                <a:gdLst>
                  <a:gd name="T0" fmla="*/ 22 w 346"/>
                  <a:gd name="T1" fmla="*/ 0 h 487"/>
                  <a:gd name="T2" fmla="*/ 0 w 346"/>
                  <a:gd name="T3" fmla="*/ 7 h 487"/>
                  <a:gd name="T4" fmla="*/ 346 w 346"/>
                  <a:gd name="T5" fmla="*/ 487 h 487"/>
                  <a:gd name="T6" fmla="*/ 346 w 346"/>
                  <a:gd name="T7" fmla="*/ 415 h 487"/>
                  <a:gd name="T8" fmla="*/ 46 w 346"/>
                  <a:gd name="T9" fmla="*/ 0 h 487"/>
                  <a:gd name="T10" fmla="*/ 22 w 346"/>
                  <a:gd name="T11" fmla="*/ 0 h 487"/>
                  <a:gd name="T12" fmla="*/ 22 w 346"/>
                  <a:gd name="T13" fmla="*/ 0 h 48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6" h="487">
                    <a:moveTo>
                      <a:pt x="22" y="0"/>
                    </a:moveTo>
                    <a:lnTo>
                      <a:pt x="0" y="7"/>
                    </a:lnTo>
                    <a:lnTo>
                      <a:pt x="346" y="487"/>
                    </a:lnTo>
                    <a:lnTo>
                      <a:pt x="346" y="415"/>
                    </a:lnTo>
                    <a:lnTo>
                      <a:pt x="46" y="0"/>
                    </a:lnTo>
                    <a:lnTo>
                      <a:pt x="22"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EAEAEA"/>
                  </a:solidFill>
                  <a:cs typeface="Arial" pitchFamily="34" charset="0"/>
                </a:endParaRPr>
              </a:p>
            </p:txBody>
          </p:sp>
        </p:grpSp>
      </p:grpSp>
      <p:sp>
        <p:nvSpPr>
          <p:cNvPr id="429123" name="Rectangle 67"/>
          <p:cNvSpPr>
            <a:spLocks noGrp="1" noChangeArrowheads="1"/>
          </p:cNvSpPr>
          <p:nvPr>
            <p:ph type="ctrTitle" sz="quarter"/>
          </p:nvPr>
        </p:nvSpPr>
        <p:spPr>
          <a:xfrm>
            <a:off x="455613" y="1920875"/>
            <a:ext cx="8226425" cy="1736725"/>
          </a:xfrm>
        </p:spPr>
        <p:txBody>
          <a:bodyPr anchor="b"/>
          <a:lstStyle>
            <a:lvl1pPr>
              <a:defRPr sz="5400"/>
            </a:lvl1pPr>
          </a:lstStyle>
          <a:p>
            <a:r>
              <a:rPr lang="tr-TR"/>
              <a:t>Click to edit Master title style</a:t>
            </a:r>
          </a:p>
        </p:txBody>
      </p:sp>
      <p:sp>
        <p:nvSpPr>
          <p:cNvPr id="429124" name="Rectangle 68"/>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tr-TR"/>
              <a:t>Click to edit Master subtitle style</a:t>
            </a:r>
          </a:p>
        </p:txBody>
      </p:sp>
      <p:sp>
        <p:nvSpPr>
          <p:cNvPr id="69" name="Rectangle 69"/>
          <p:cNvSpPr>
            <a:spLocks noGrp="1" noChangeArrowheads="1"/>
          </p:cNvSpPr>
          <p:nvPr>
            <p:ph type="dt" sz="quarter" idx="10"/>
          </p:nvPr>
        </p:nvSpPr>
        <p:spPr/>
        <p:txBody>
          <a:bodyPr/>
          <a:lstStyle>
            <a:lvl1pPr>
              <a:defRPr>
                <a:cs typeface="Arial" charset="0"/>
              </a:defRPr>
            </a:lvl1pPr>
          </a:lstStyle>
          <a:p>
            <a:pPr>
              <a:defRPr/>
            </a:pPr>
            <a:endParaRPr lang="tr-TR"/>
          </a:p>
        </p:txBody>
      </p:sp>
      <p:sp>
        <p:nvSpPr>
          <p:cNvPr id="70" name="Rectangle 70"/>
          <p:cNvSpPr>
            <a:spLocks noGrp="1" noChangeArrowheads="1"/>
          </p:cNvSpPr>
          <p:nvPr>
            <p:ph type="ftr" sz="quarter" idx="11"/>
          </p:nvPr>
        </p:nvSpPr>
        <p:spPr/>
        <p:txBody>
          <a:bodyPr/>
          <a:lstStyle>
            <a:lvl1pPr>
              <a:defRPr>
                <a:cs typeface="Arial" charset="0"/>
              </a:defRPr>
            </a:lvl1pPr>
          </a:lstStyle>
          <a:p>
            <a:pPr>
              <a:defRPr/>
            </a:pPr>
            <a:endParaRPr lang="tr-TR"/>
          </a:p>
        </p:txBody>
      </p:sp>
      <p:sp>
        <p:nvSpPr>
          <p:cNvPr id="71" name="Rectangle 71"/>
          <p:cNvSpPr>
            <a:spLocks noGrp="1" noChangeArrowheads="1"/>
          </p:cNvSpPr>
          <p:nvPr>
            <p:ph type="sldNum" sz="quarter" idx="12"/>
          </p:nvPr>
        </p:nvSpPr>
        <p:spPr/>
        <p:txBody>
          <a:bodyPr/>
          <a:lstStyle>
            <a:lvl1pPr>
              <a:defRPr>
                <a:cs typeface="Arial" charset="0"/>
              </a:defRPr>
            </a:lvl1pPr>
          </a:lstStyle>
          <a:p>
            <a:pPr>
              <a:defRPr/>
            </a:pPr>
            <a:fld id="{FE3B0549-30FF-4897-BE3E-996710A50679}" type="slidenum">
              <a:rPr lang="tr-TR"/>
              <a:pPr>
                <a:defRPr/>
              </a:pPr>
              <a:t>‹#›</a:t>
            </a:fld>
            <a:endParaRPr lang="tr-TR"/>
          </a:p>
        </p:txBody>
      </p:sp>
    </p:spTree>
    <p:extLst>
      <p:ext uri="{BB962C8B-B14F-4D97-AF65-F5344CB8AC3E}">
        <p14:creationId xmlns="" xmlns:p14="http://schemas.microsoft.com/office/powerpoint/2010/main" val="149769546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Rectangle 68"/>
          <p:cNvSpPr>
            <a:spLocks noGrp="1" noChangeArrowheads="1"/>
          </p:cNvSpPr>
          <p:nvPr>
            <p:ph type="dt" sz="half" idx="10"/>
          </p:nvPr>
        </p:nvSpPr>
        <p:spPr/>
        <p:txBody>
          <a:bodyPr/>
          <a:lstStyle>
            <a:lvl1pPr>
              <a:defRPr>
                <a:cs typeface="Arial" charset="0"/>
              </a:defRPr>
            </a:lvl1pPr>
          </a:lstStyle>
          <a:p>
            <a:pPr>
              <a:defRPr/>
            </a:pPr>
            <a:endParaRPr lang="tr-TR"/>
          </a:p>
        </p:txBody>
      </p:sp>
      <p:sp>
        <p:nvSpPr>
          <p:cNvPr id="5" name="Rectangle 69"/>
          <p:cNvSpPr>
            <a:spLocks noGrp="1" noChangeArrowheads="1"/>
          </p:cNvSpPr>
          <p:nvPr>
            <p:ph type="ftr" sz="quarter" idx="11"/>
          </p:nvPr>
        </p:nvSpPr>
        <p:spPr/>
        <p:txBody>
          <a:bodyPr/>
          <a:lstStyle>
            <a:lvl1pPr>
              <a:defRPr>
                <a:cs typeface="Arial" charset="0"/>
              </a:defRPr>
            </a:lvl1pPr>
          </a:lstStyle>
          <a:p>
            <a:pPr>
              <a:defRPr/>
            </a:pPr>
            <a:endParaRPr lang="tr-TR"/>
          </a:p>
        </p:txBody>
      </p:sp>
      <p:sp>
        <p:nvSpPr>
          <p:cNvPr id="6" name="Rectangle 70"/>
          <p:cNvSpPr>
            <a:spLocks noGrp="1" noChangeArrowheads="1"/>
          </p:cNvSpPr>
          <p:nvPr>
            <p:ph type="sldNum" sz="quarter" idx="12"/>
          </p:nvPr>
        </p:nvSpPr>
        <p:spPr/>
        <p:txBody>
          <a:bodyPr/>
          <a:lstStyle>
            <a:lvl1pPr>
              <a:defRPr>
                <a:cs typeface="Arial" charset="0"/>
              </a:defRPr>
            </a:lvl1pPr>
          </a:lstStyle>
          <a:p>
            <a:pPr>
              <a:defRPr/>
            </a:pPr>
            <a:fld id="{4D0EFA61-7E1A-4E66-9375-115A29588328}" type="slidenum">
              <a:rPr lang="tr-TR"/>
              <a:pPr>
                <a:defRPr/>
              </a:pPr>
              <a:t>‹#›</a:t>
            </a:fld>
            <a:endParaRPr lang="tr-TR"/>
          </a:p>
        </p:txBody>
      </p:sp>
    </p:spTree>
    <p:extLst>
      <p:ext uri="{BB962C8B-B14F-4D97-AF65-F5344CB8AC3E}">
        <p14:creationId xmlns="" xmlns:p14="http://schemas.microsoft.com/office/powerpoint/2010/main" val="107377802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1 Başlık"/>
          <p:cNvSpPr>
            <a:spLocks noGrp="1"/>
          </p:cNvSpPr>
          <p:nvPr>
            <p:ph type="title"/>
          </p:nvPr>
        </p:nvSpPr>
        <p:spPr>
          <a:xfrm>
            <a:off x="722313" y="4406900"/>
            <a:ext cx="7772400" cy="1362075"/>
          </a:xfrm>
        </p:spPr>
        <p:txBody>
          <a:bodyPr anchor="t"/>
          <a:lstStyle>
            <a:lvl1pPr algn="l">
              <a:defRPr sz="4000" b="1" cap="all"/>
            </a:lvl1pPr>
          </a:lstStyle>
          <a:p>
            <a:r>
              <a:rPr lang="tr-TR" smtClean="0"/>
              <a:t>Asıl başlık stili için tıklatın</a:t>
            </a:r>
            <a:endParaRPr lang="tr-TR"/>
          </a:p>
        </p:txBody>
      </p:sp>
      <p:sp>
        <p:nvSpPr>
          <p:cNvPr id="3" name="2 Metin Yer Tutucusu"/>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tr-TR" smtClean="0"/>
              <a:t>Asıl metin stillerini düzenlemek için tıklatın</a:t>
            </a:r>
          </a:p>
        </p:txBody>
      </p:sp>
      <p:sp>
        <p:nvSpPr>
          <p:cNvPr id="4" name="Rectangle 68"/>
          <p:cNvSpPr>
            <a:spLocks noGrp="1" noChangeArrowheads="1"/>
          </p:cNvSpPr>
          <p:nvPr>
            <p:ph type="dt" sz="half" idx="10"/>
          </p:nvPr>
        </p:nvSpPr>
        <p:spPr/>
        <p:txBody>
          <a:bodyPr/>
          <a:lstStyle>
            <a:lvl1pPr>
              <a:defRPr>
                <a:cs typeface="Arial" charset="0"/>
              </a:defRPr>
            </a:lvl1pPr>
          </a:lstStyle>
          <a:p>
            <a:pPr>
              <a:defRPr/>
            </a:pPr>
            <a:endParaRPr lang="tr-TR"/>
          </a:p>
        </p:txBody>
      </p:sp>
      <p:sp>
        <p:nvSpPr>
          <p:cNvPr id="5" name="Rectangle 69"/>
          <p:cNvSpPr>
            <a:spLocks noGrp="1" noChangeArrowheads="1"/>
          </p:cNvSpPr>
          <p:nvPr>
            <p:ph type="ftr" sz="quarter" idx="11"/>
          </p:nvPr>
        </p:nvSpPr>
        <p:spPr/>
        <p:txBody>
          <a:bodyPr/>
          <a:lstStyle>
            <a:lvl1pPr>
              <a:defRPr>
                <a:cs typeface="Arial" charset="0"/>
              </a:defRPr>
            </a:lvl1pPr>
          </a:lstStyle>
          <a:p>
            <a:pPr>
              <a:defRPr/>
            </a:pPr>
            <a:endParaRPr lang="tr-TR"/>
          </a:p>
        </p:txBody>
      </p:sp>
      <p:sp>
        <p:nvSpPr>
          <p:cNvPr id="6" name="Rectangle 70"/>
          <p:cNvSpPr>
            <a:spLocks noGrp="1" noChangeArrowheads="1"/>
          </p:cNvSpPr>
          <p:nvPr>
            <p:ph type="sldNum" sz="quarter" idx="12"/>
          </p:nvPr>
        </p:nvSpPr>
        <p:spPr/>
        <p:txBody>
          <a:bodyPr/>
          <a:lstStyle>
            <a:lvl1pPr>
              <a:defRPr>
                <a:cs typeface="Arial" charset="0"/>
              </a:defRPr>
            </a:lvl1pPr>
          </a:lstStyle>
          <a:p>
            <a:pPr>
              <a:defRPr/>
            </a:pPr>
            <a:fld id="{A1D948E2-D442-4ED5-A460-C5CB0C4EB42A}" type="slidenum">
              <a:rPr lang="tr-TR"/>
              <a:pPr>
                <a:defRPr/>
              </a:pPr>
              <a:t>‹#›</a:t>
            </a:fld>
            <a:endParaRPr lang="tr-TR"/>
          </a:p>
        </p:txBody>
      </p:sp>
    </p:spTree>
    <p:extLst>
      <p:ext uri="{BB962C8B-B14F-4D97-AF65-F5344CB8AC3E}">
        <p14:creationId xmlns="" xmlns:p14="http://schemas.microsoft.com/office/powerpoint/2010/main" val="12129258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Bölüm Üstbilgisi">
    <p:spTree>
      <p:nvGrpSpPr>
        <p:cNvPr id="1" name=""/>
        <p:cNvGrpSpPr/>
        <p:nvPr/>
      </p:nvGrpSpPr>
      <p:grpSpPr>
        <a:xfrm>
          <a:off x="0" y="0"/>
          <a:ext cx="0" cy="0"/>
          <a:chOff x="0" y="0"/>
          <a:chExt cx="0" cy="0"/>
        </a:xfrm>
      </p:grpSpPr>
      <p:sp>
        <p:nvSpPr>
          <p:cNvPr id="7" name="6 Dikdörtgen"/>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1 Başlık"/>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tr-TR" smtClean="0"/>
              <a:t>Asıl başlık stili için tıklatın</a:t>
            </a:r>
            <a:endParaRPr kumimoji="0" lang="en-US"/>
          </a:p>
        </p:txBody>
      </p:sp>
      <p:sp>
        <p:nvSpPr>
          <p:cNvPr id="3" name="2 Metin Yer Tutucusu"/>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tr-TR" smtClean="0"/>
              <a:t>Asıl metin stillerini düzenlemek için tıklatın</a:t>
            </a:r>
          </a:p>
        </p:txBody>
      </p:sp>
      <p:sp>
        <p:nvSpPr>
          <p:cNvPr id="4" name="3 Veri Yer Tutucusu"/>
          <p:cNvSpPr>
            <a:spLocks noGrp="1"/>
          </p:cNvSpPr>
          <p:nvPr>
            <p:ph type="dt" sz="half" idx="10"/>
          </p:nvPr>
        </p:nvSpPr>
        <p:spPr/>
        <p:txBody>
          <a:bodyPr/>
          <a:lstStyle>
            <a:extLst/>
          </a:lstStyle>
          <a:p>
            <a:fld id="{D9F75050-0E15-4C5B-92B0-66D068882F1F}" type="datetimeFigureOut">
              <a:rPr lang="tr-TR" smtClean="0">
                <a:solidFill>
                  <a:srgbClr val="E7DEC9">
                    <a:shade val="50000"/>
                    <a:satMod val="200000"/>
                  </a:srgbClr>
                </a:solidFill>
              </a:rPr>
              <a:pPr/>
              <a:t>30.12.2022</a:t>
            </a:fld>
            <a:endParaRPr lang="tr-TR">
              <a:solidFill>
                <a:srgbClr val="E7DEC9">
                  <a:shade val="50000"/>
                  <a:satMod val="200000"/>
                </a:srgbClr>
              </a:solidFill>
            </a:endParaRPr>
          </a:p>
        </p:txBody>
      </p:sp>
      <p:sp>
        <p:nvSpPr>
          <p:cNvPr id="5" name="4 Altbilgi Yer Tutucusu"/>
          <p:cNvSpPr>
            <a:spLocks noGrp="1"/>
          </p:cNvSpPr>
          <p:nvPr>
            <p:ph type="ftr" sz="quarter" idx="11"/>
          </p:nvPr>
        </p:nvSpPr>
        <p:spPr/>
        <p:txBody>
          <a:bodyPr/>
          <a:lstStyle>
            <a:extLst/>
          </a:lstStyle>
          <a:p>
            <a:endParaRPr lang="tr-TR">
              <a:solidFill>
                <a:srgbClr val="E7DEC9">
                  <a:shade val="50000"/>
                  <a:satMod val="200000"/>
                </a:srgbClr>
              </a:solidFill>
            </a:endParaRPr>
          </a:p>
        </p:txBody>
      </p:sp>
      <p:sp>
        <p:nvSpPr>
          <p:cNvPr id="6" name="5 Slayt Numarası Yer Tutucusu"/>
          <p:cNvSpPr>
            <a:spLocks noGrp="1"/>
          </p:cNvSpPr>
          <p:nvPr>
            <p:ph type="sldNum" sz="quarter" idx="12"/>
          </p:nvPr>
        </p:nvSpPr>
        <p:spPr/>
        <p:txBody>
          <a:bodyPr/>
          <a:lstStyle>
            <a:extLst/>
          </a:lstStyle>
          <a:p>
            <a:fld id="{B1DEFA8C-F947-479F-BE07-76B6B3F80BF1}" type="slidenum">
              <a:rPr lang="tr-TR" smtClean="0">
                <a:solidFill>
                  <a:srgbClr val="E7DEC9">
                    <a:shade val="50000"/>
                    <a:satMod val="200000"/>
                  </a:srgbClr>
                </a:solidFill>
              </a:rPr>
              <a:pPr/>
              <a:t>‹#›</a:t>
            </a:fld>
            <a:endParaRPr lang="tr-TR">
              <a:solidFill>
                <a:srgbClr val="E7DEC9">
                  <a:shade val="50000"/>
                  <a:satMod val="200000"/>
                </a:srgbClr>
              </a:solidFill>
            </a:endParaRPr>
          </a:p>
        </p:txBody>
      </p:sp>
      <p:sp>
        <p:nvSpPr>
          <p:cNvPr id="10" name="9 Dikdörtgen"/>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7 Oval"/>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8 Oval"/>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 xmlns:p14="http://schemas.microsoft.com/office/powerpoint/2010/main" val="280831736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sz="half" idx="1"/>
          </p:nvPr>
        </p:nvSpPr>
        <p:spPr>
          <a:xfrm>
            <a:off x="455613" y="1598613"/>
            <a:ext cx="4037012"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İçerik Yer Tutucusu"/>
          <p:cNvSpPr>
            <a:spLocks noGrp="1"/>
          </p:cNvSpPr>
          <p:nvPr>
            <p:ph sz="half" idx="2"/>
          </p:nvPr>
        </p:nvSpPr>
        <p:spPr>
          <a:xfrm>
            <a:off x="4645025" y="1598613"/>
            <a:ext cx="4037013"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Rectangle 68"/>
          <p:cNvSpPr>
            <a:spLocks noGrp="1" noChangeArrowheads="1"/>
          </p:cNvSpPr>
          <p:nvPr>
            <p:ph type="dt" sz="half" idx="10"/>
          </p:nvPr>
        </p:nvSpPr>
        <p:spPr/>
        <p:txBody>
          <a:bodyPr/>
          <a:lstStyle>
            <a:lvl1pPr>
              <a:defRPr>
                <a:cs typeface="Arial" charset="0"/>
              </a:defRPr>
            </a:lvl1pPr>
          </a:lstStyle>
          <a:p>
            <a:pPr>
              <a:defRPr/>
            </a:pPr>
            <a:endParaRPr lang="tr-TR"/>
          </a:p>
        </p:txBody>
      </p:sp>
      <p:sp>
        <p:nvSpPr>
          <p:cNvPr id="6" name="Rectangle 69"/>
          <p:cNvSpPr>
            <a:spLocks noGrp="1" noChangeArrowheads="1"/>
          </p:cNvSpPr>
          <p:nvPr>
            <p:ph type="ftr" sz="quarter" idx="11"/>
          </p:nvPr>
        </p:nvSpPr>
        <p:spPr/>
        <p:txBody>
          <a:bodyPr/>
          <a:lstStyle>
            <a:lvl1pPr>
              <a:defRPr>
                <a:cs typeface="Arial" charset="0"/>
              </a:defRPr>
            </a:lvl1pPr>
          </a:lstStyle>
          <a:p>
            <a:pPr>
              <a:defRPr/>
            </a:pPr>
            <a:endParaRPr lang="tr-TR"/>
          </a:p>
        </p:txBody>
      </p:sp>
      <p:sp>
        <p:nvSpPr>
          <p:cNvPr id="7" name="Rectangle 70"/>
          <p:cNvSpPr>
            <a:spLocks noGrp="1" noChangeArrowheads="1"/>
          </p:cNvSpPr>
          <p:nvPr>
            <p:ph type="sldNum" sz="quarter" idx="12"/>
          </p:nvPr>
        </p:nvSpPr>
        <p:spPr/>
        <p:txBody>
          <a:bodyPr/>
          <a:lstStyle>
            <a:lvl1pPr>
              <a:defRPr>
                <a:cs typeface="Arial" charset="0"/>
              </a:defRPr>
            </a:lvl1pPr>
          </a:lstStyle>
          <a:p>
            <a:pPr>
              <a:defRPr/>
            </a:pPr>
            <a:fld id="{53326A69-67BE-40D6-A20A-9F067C26B2B1}" type="slidenum">
              <a:rPr lang="tr-TR"/>
              <a:pPr>
                <a:defRPr/>
              </a:pPr>
              <a:t>‹#›</a:t>
            </a:fld>
            <a:endParaRPr lang="tr-TR"/>
          </a:p>
        </p:txBody>
      </p:sp>
    </p:spTree>
    <p:extLst>
      <p:ext uri="{BB962C8B-B14F-4D97-AF65-F5344CB8AC3E}">
        <p14:creationId xmlns="" xmlns:p14="http://schemas.microsoft.com/office/powerpoint/2010/main" val="3846220602"/>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74638"/>
            <a:ext cx="8229600" cy="1143000"/>
          </a:xfrm>
        </p:spPr>
        <p:txBody>
          <a:bodyPr/>
          <a:lstStyle>
            <a:lvl1pPr>
              <a:defRPr/>
            </a:lvl1pPr>
          </a:lstStyle>
          <a:p>
            <a:r>
              <a:rPr lang="tr-TR" smtClean="0"/>
              <a:t>Asıl başlık stili için tıklatın</a:t>
            </a:r>
            <a:endParaRPr lang="tr-TR"/>
          </a:p>
        </p:txBody>
      </p:sp>
      <p:sp>
        <p:nvSpPr>
          <p:cNvPr id="3" name="2 Metin Yer Tutucusu"/>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3 İçerik Yer Tutucusu"/>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Metin Yer Tutucusu"/>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5 İçerik Yer Tutucusu"/>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Rectangle 68"/>
          <p:cNvSpPr>
            <a:spLocks noGrp="1" noChangeArrowheads="1"/>
          </p:cNvSpPr>
          <p:nvPr>
            <p:ph type="dt" sz="half" idx="10"/>
          </p:nvPr>
        </p:nvSpPr>
        <p:spPr/>
        <p:txBody>
          <a:bodyPr/>
          <a:lstStyle>
            <a:lvl1pPr>
              <a:defRPr>
                <a:cs typeface="Arial" charset="0"/>
              </a:defRPr>
            </a:lvl1pPr>
          </a:lstStyle>
          <a:p>
            <a:pPr>
              <a:defRPr/>
            </a:pPr>
            <a:endParaRPr lang="tr-TR"/>
          </a:p>
        </p:txBody>
      </p:sp>
      <p:sp>
        <p:nvSpPr>
          <p:cNvPr id="8" name="Rectangle 69"/>
          <p:cNvSpPr>
            <a:spLocks noGrp="1" noChangeArrowheads="1"/>
          </p:cNvSpPr>
          <p:nvPr>
            <p:ph type="ftr" sz="quarter" idx="11"/>
          </p:nvPr>
        </p:nvSpPr>
        <p:spPr/>
        <p:txBody>
          <a:bodyPr/>
          <a:lstStyle>
            <a:lvl1pPr>
              <a:defRPr>
                <a:cs typeface="Arial" charset="0"/>
              </a:defRPr>
            </a:lvl1pPr>
          </a:lstStyle>
          <a:p>
            <a:pPr>
              <a:defRPr/>
            </a:pPr>
            <a:endParaRPr lang="tr-TR"/>
          </a:p>
        </p:txBody>
      </p:sp>
      <p:sp>
        <p:nvSpPr>
          <p:cNvPr id="9" name="Rectangle 70"/>
          <p:cNvSpPr>
            <a:spLocks noGrp="1" noChangeArrowheads="1"/>
          </p:cNvSpPr>
          <p:nvPr>
            <p:ph type="sldNum" sz="quarter" idx="12"/>
          </p:nvPr>
        </p:nvSpPr>
        <p:spPr/>
        <p:txBody>
          <a:bodyPr/>
          <a:lstStyle>
            <a:lvl1pPr>
              <a:defRPr>
                <a:cs typeface="Arial" charset="0"/>
              </a:defRPr>
            </a:lvl1pPr>
          </a:lstStyle>
          <a:p>
            <a:pPr>
              <a:defRPr/>
            </a:pPr>
            <a:fld id="{194E4232-7FA3-4A8E-BA72-51A5DA45568E}" type="slidenum">
              <a:rPr lang="tr-TR"/>
              <a:pPr>
                <a:defRPr/>
              </a:pPr>
              <a:t>‹#›</a:t>
            </a:fld>
            <a:endParaRPr lang="tr-TR"/>
          </a:p>
        </p:txBody>
      </p:sp>
    </p:spTree>
    <p:extLst>
      <p:ext uri="{BB962C8B-B14F-4D97-AF65-F5344CB8AC3E}">
        <p14:creationId xmlns="" xmlns:p14="http://schemas.microsoft.com/office/powerpoint/2010/main" val="210194741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Rectangle 68"/>
          <p:cNvSpPr>
            <a:spLocks noGrp="1" noChangeArrowheads="1"/>
          </p:cNvSpPr>
          <p:nvPr>
            <p:ph type="dt" sz="half" idx="10"/>
          </p:nvPr>
        </p:nvSpPr>
        <p:spPr/>
        <p:txBody>
          <a:bodyPr/>
          <a:lstStyle>
            <a:lvl1pPr>
              <a:defRPr>
                <a:cs typeface="Arial" charset="0"/>
              </a:defRPr>
            </a:lvl1pPr>
          </a:lstStyle>
          <a:p>
            <a:pPr>
              <a:defRPr/>
            </a:pPr>
            <a:endParaRPr lang="tr-TR"/>
          </a:p>
        </p:txBody>
      </p:sp>
      <p:sp>
        <p:nvSpPr>
          <p:cNvPr id="4" name="Rectangle 69"/>
          <p:cNvSpPr>
            <a:spLocks noGrp="1" noChangeArrowheads="1"/>
          </p:cNvSpPr>
          <p:nvPr>
            <p:ph type="ftr" sz="quarter" idx="11"/>
          </p:nvPr>
        </p:nvSpPr>
        <p:spPr/>
        <p:txBody>
          <a:bodyPr/>
          <a:lstStyle>
            <a:lvl1pPr>
              <a:defRPr>
                <a:cs typeface="Arial" charset="0"/>
              </a:defRPr>
            </a:lvl1pPr>
          </a:lstStyle>
          <a:p>
            <a:pPr>
              <a:defRPr/>
            </a:pPr>
            <a:endParaRPr lang="tr-TR"/>
          </a:p>
        </p:txBody>
      </p:sp>
      <p:sp>
        <p:nvSpPr>
          <p:cNvPr id="5" name="Rectangle 70"/>
          <p:cNvSpPr>
            <a:spLocks noGrp="1" noChangeArrowheads="1"/>
          </p:cNvSpPr>
          <p:nvPr>
            <p:ph type="sldNum" sz="quarter" idx="12"/>
          </p:nvPr>
        </p:nvSpPr>
        <p:spPr/>
        <p:txBody>
          <a:bodyPr/>
          <a:lstStyle>
            <a:lvl1pPr>
              <a:defRPr>
                <a:cs typeface="Arial" charset="0"/>
              </a:defRPr>
            </a:lvl1pPr>
          </a:lstStyle>
          <a:p>
            <a:pPr>
              <a:defRPr/>
            </a:pPr>
            <a:fld id="{FFEF9EE1-F3B7-4230-8F99-895FC1EB7261}" type="slidenum">
              <a:rPr lang="tr-TR"/>
              <a:pPr>
                <a:defRPr/>
              </a:pPr>
              <a:t>‹#›</a:t>
            </a:fld>
            <a:endParaRPr lang="tr-TR"/>
          </a:p>
        </p:txBody>
      </p:sp>
    </p:spTree>
    <p:extLst>
      <p:ext uri="{BB962C8B-B14F-4D97-AF65-F5344CB8AC3E}">
        <p14:creationId xmlns="" xmlns:p14="http://schemas.microsoft.com/office/powerpoint/2010/main" val="9739502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Rectangle 68"/>
          <p:cNvSpPr>
            <a:spLocks noGrp="1" noChangeArrowheads="1"/>
          </p:cNvSpPr>
          <p:nvPr>
            <p:ph type="dt" sz="half" idx="10"/>
          </p:nvPr>
        </p:nvSpPr>
        <p:spPr/>
        <p:txBody>
          <a:bodyPr/>
          <a:lstStyle>
            <a:lvl1pPr>
              <a:defRPr>
                <a:cs typeface="Arial" charset="0"/>
              </a:defRPr>
            </a:lvl1pPr>
          </a:lstStyle>
          <a:p>
            <a:pPr>
              <a:defRPr/>
            </a:pPr>
            <a:endParaRPr lang="tr-TR"/>
          </a:p>
        </p:txBody>
      </p:sp>
      <p:sp>
        <p:nvSpPr>
          <p:cNvPr id="3" name="Rectangle 69"/>
          <p:cNvSpPr>
            <a:spLocks noGrp="1" noChangeArrowheads="1"/>
          </p:cNvSpPr>
          <p:nvPr>
            <p:ph type="ftr" sz="quarter" idx="11"/>
          </p:nvPr>
        </p:nvSpPr>
        <p:spPr/>
        <p:txBody>
          <a:bodyPr/>
          <a:lstStyle>
            <a:lvl1pPr>
              <a:defRPr>
                <a:cs typeface="Arial" charset="0"/>
              </a:defRPr>
            </a:lvl1pPr>
          </a:lstStyle>
          <a:p>
            <a:pPr>
              <a:defRPr/>
            </a:pPr>
            <a:endParaRPr lang="tr-TR"/>
          </a:p>
        </p:txBody>
      </p:sp>
      <p:sp>
        <p:nvSpPr>
          <p:cNvPr id="4" name="Rectangle 70"/>
          <p:cNvSpPr>
            <a:spLocks noGrp="1" noChangeArrowheads="1"/>
          </p:cNvSpPr>
          <p:nvPr>
            <p:ph type="sldNum" sz="quarter" idx="12"/>
          </p:nvPr>
        </p:nvSpPr>
        <p:spPr/>
        <p:txBody>
          <a:bodyPr/>
          <a:lstStyle>
            <a:lvl1pPr>
              <a:defRPr>
                <a:cs typeface="Arial" charset="0"/>
              </a:defRPr>
            </a:lvl1pPr>
          </a:lstStyle>
          <a:p>
            <a:pPr>
              <a:defRPr/>
            </a:pPr>
            <a:fld id="{5B71854F-AD5A-4F9B-9A08-9B68252FA83E}" type="slidenum">
              <a:rPr lang="tr-TR"/>
              <a:pPr>
                <a:defRPr/>
              </a:pPr>
              <a:t>‹#›</a:t>
            </a:fld>
            <a:endParaRPr lang="tr-TR"/>
          </a:p>
        </p:txBody>
      </p:sp>
    </p:spTree>
    <p:extLst>
      <p:ext uri="{BB962C8B-B14F-4D97-AF65-F5344CB8AC3E}">
        <p14:creationId xmlns="" xmlns:p14="http://schemas.microsoft.com/office/powerpoint/2010/main" val="222743964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73050"/>
            <a:ext cx="3008313" cy="1162050"/>
          </a:xfrm>
        </p:spPr>
        <p:txBody>
          <a:bodyPr anchor="b"/>
          <a:lstStyle>
            <a:lvl1pPr algn="l">
              <a:defRPr sz="2000" b="1"/>
            </a:lvl1pPr>
          </a:lstStyle>
          <a:p>
            <a:r>
              <a:rPr lang="tr-TR" smtClean="0"/>
              <a:t>Asıl başlık stili için tıklatın</a:t>
            </a:r>
            <a:endParaRPr lang="tr-TR"/>
          </a:p>
        </p:txBody>
      </p:sp>
      <p:sp>
        <p:nvSpPr>
          <p:cNvPr id="3" name="2 İçerik Yer Tutucusu"/>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Metin Yer Tutucusu"/>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Rectangle 68"/>
          <p:cNvSpPr>
            <a:spLocks noGrp="1" noChangeArrowheads="1"/>
          </p:cNvSpPr>
          <p:nvPr>
            <p:ph type="dt" sz="half" idx="10"/>
          </p:nvPr>
        </p:nvSpPr>
        <p:spPr/>
        <p:txBody>
          <a:bodyPr/>
          <a:lstStyle>
            <a:lvl1pPr>
              <a:defRPr>
                <a:cs typeface="Arial" charset="0"/>
              </a:defRPr>
            </a:lvl1pPr>
          </a:lstStyle>
          <a:p>
            <a:pPr>
              <a:defRPr/>
            </a:pPr>
            <a:endParaRPr lang="tr-TR"/>
          </a:p>
        </p:txBody>
      </p:sp>
      <p:sp>
        <p:nvSpPr>
          <p:cNvPr id="6" name="Rectangle 69"/>
          <p:cNvSpPr>
            <a:spLocks noGrp="1" noChangeArrowheads="1"/>
          </p:cNvSpPr>
          <p:nvPr>
            <p:ph type="ftr" sz="quarter" idx="11"/>
          </p:nvPr>
        </p:nvSpPr>
        <p:spPr/>
        <p:txBody>
          <a:bodyPr/>
          <a:lstStyle>
            <a:lvl1pPr>
              <a:defRPr>
                <a:cs typeface="Arial" charset="0"/>
              </a:defRPr>
            </a:lvl1pPr>
          </a:lstStyle>
          <a:p>
            <a:pPr>
              <a:defRPr/>
            </a:pPr>
            <a:endParaRPr lang="tr-TR"/>
          </a:p>
        </p:txBody>
      </p:sp>
      <p:sp>
        <p:nvSpPr>
          <p:cNvPr id="7" name="Rectangle 70"/>
          <p:cNvSpPr>
            <a:spLocks noGrp="1" noChangeArrowheads="1"/>
          </p:cNvSpPr>
          <p:nvPr>
            <p:ph type="sldNum" sz="quarter" idx="12"/>
          </p:nvPr>
        </p:nvSpPr>
        <p:spPr/>
        <p:txBody>
          <a:bodyPr/>
          <a:lstStyle>
            <a:lvl1pPr>
              <a:defRPr>
                <a:cs typeface="Arial" charset="0"/>
              </a:defRPr>
            </a:lvl1pPr>
          </a:lstStyle>
          <a:p>
            <a:pPr>
              <a:defRPr/>
            </a:pPr>
            <a:fld id="{8198586C-4C16-4FB0-8F98-4243D877ECE7}" type="slidenum">
              <a:rPr lang="tr-TR"/>
              <a:pPr>
                <a:defRPr/>
              </a:pPr>
              <a:t>‹#›</a:t>
            </a:fld>
            <a:endParaRPr lang="tr-TR"/>
          </a:p>
        </p:txBody>
      </p:sp>
    </p:spTree>
    <p:extLst>
      <p:ext uri="{BB962C8B-B14F-4D97-AF65-F5344CB8AC3E}">
        <p14:creationId xmlns="" xmlns:p14="http://schemas.microsoft.com/office/powerpoint/2010/main" val="503309183"/>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1 Başlık"/>
          <p:cNvSpPr>
            <a:spLocks noGrp="1"/>
          </p:cNvSpPr>
          <p:nvPr>
            <p:ph type="title"/>
          </p:nvPr>
        </p:nvSpPr>
        <p:spPr>
          <a:xfrm>
            <a:off x="1792288" y="4800600"/>
            <a:ext cx="5486400" cy="566738"/>
          </a:xfrm>
        </p:spPr>
        <p:txBody>
          <a:bodyPr anchor="b"/>
          <a:lstStyle>
            <a:lvl1pPr algn="l">
              <a:defRPr sz="2000" b="1"/>
            </a:lvl1pPr>
          </a:lstStyle>
          <a:p>
            <a:r>
              <a:rPr lang="tr-TR" smtClean="0"/>
              <a:t>Asıl başlık stili için tıklatın</a:t>
            </a:r>
            <a:endParaRPr lang="tr-TR"/>
          </a:p>
        </p:txBody>
      </p:sp>
      <p:sp>
        <p:nvSpPr>
          <p:cNvPr id="3" name="2 Resim Yer Tutucusu"/>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tr-TR" noProof="0" smtClean="0"/>
          </a:p>
        </p:txBody>
      </p:sp>
      <p:sp>
        <p:nvSpPr>
          <p:cNvPr id="4" name="3 Metin Yer Tutucusu"/>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Rectangle 68"/>
          <p:cNvSpPr>
            <a:spLocks noGrp="1" noChangeArrowheads="1"/>
          </p:cNvSpPr>
          <p:nvPr>
            <p:ph type="dt" sz="half" idx="10"/>
          </p:nvPr>
        </p:nvSpPr>
        <p:spPr/>
        <p:txBody>
          <a:bodyPr/>
          <a:lstStyle>
            <a:lvl1pPr>
              <a:defRPr>
                <a:cs typeface="Arial" charset="0"/>
              </a:defRPr>
            </a:lvl1pPr>
          </a:lstStyle>
          <a:p>
            <a:pPr>
              <a:defRPr/>
            </a:pPr>
            <a:endParaRPr lang="tr-TR"/>
          </a:p>
        </p:txBody>
      </p:sp>
      <p:sp>
        <p:nvSpPr>
          <p:cNvPr id="6" name="Rectangle 69"/>
          <p:cNvSpPr>
            <a:spLocks noGrp="1" noChangeArrowheads="1"/>
          </p:cNvSpPr>
          <p:nvPr>
            <p:ph type="ftr" sz="quarter" idx="11"/>
          </p:nvPr>
        </p:nvSpPr>
        <p:spPr/>
        <p:txBody>
          <a:bodyPr/>
          <a:lstStyle>
            <a:lvl1pPr>
              <a:defRPr>
                <a:cs typeface="Arial" charset="0"/>
              </a:defRPr>
            </a:lvl1pPr>
          </a:lstStyle>
          <a:p>
            <a:pPr>
              <a:defRPr/>
            </a:pPr>
            <a:endParaRPr lang="tr-TR"/>
          </a:p>
        </p:txBody>
      </p:sp>
      <p:sp>
        <p:nvSpPr>
          <p:cNvPr id="7" name="Rectangle 70"/>
          <p:cNvSpPr>
            <a:spLocks noGrp="1" noChangeArrowheads="1"/>
          </p:cNvSpPr>
          <p:nvPr>
            <p:ph type="sldNum" sz="quarter" idx="12"/>
          </p:nvPr>
        </p:nvSpPr>
        <p:spPr/>
        <p:txBody>
          <a:bodyPr/>
          <a:lstStyle>
            <a:lvl1pPr>
              <a:defRPr>
                <a:cs typeface="Arial" charset="0"/>
              </a:defRPr>
            </a:lvl1pPr>
          </a:lstStyle>
          <a:p>
            <a:pPr>
              <a:defRPr/>
            </a:pPr>
            <a:fld id="{67C9FBBA-5097-4704-A967-DD2662735F5B}" type="slidenum">
              <a:rPr lang="tr-TR"/>
              <a:pPr>
                <a:defRPr/>
              </a:pPr>
              <a:t>‹#›</a:t>
            </a:fld>
            <a:endParaRPr lang="tr-TR"/>
          </a:p>
        </p:txBody>
      </p:sp>
    </p:spTree>
    <p:extLst>
      <p:ext uri="{BB962C8B-B14F-4D97-AF65-F5344CB8AC3E}">
        <p14:creationId xmlns="" xmlns:p14="http://schemas.microsoft.com/office/powerpoint/2010/main" val="287774109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Dikey Metin Yer Tutucusu"/>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Rectangle 68"/>
          <p:cNvSpPr>
            <a:spLocks noGrp="1" noChangeArrowheads="1"/>
          </p:cNvSpPr>
          <p:nvPr>
            <p:ph type="dt" sz="half" idx="10"/>
          </p:nvPr>
        </p:nvSpPr>
        <p:spPr/>
        <p:txBody>
          <a:bodyPr/>
          <a:lstStyle>
            <a:lvl1pPr>
              <a:defRPr>
                <a:cs typeface="Arial" charset="0"/>
              </a:defRPr>
            </a:lvl1pPr>
          </a:lstStyle>
          <a:p>
            <a:pPr>
              <a:defRPr/>
            </a:pPr>
            <a:endParaRPr lang="tr-TR"/>
          </a:p>
        </p:txBody>
      </p:sp>
      <p:sp>
        <p:nvSpPr>
          <p:cNvPr id="5" name="Rectangle 69"/>
          <p:cNvSpPr>
            <a:spLocks noGrp="1" noChangeArrowheads="1"/>
          </p:cNvSpPr>
          <p:nvPr>
            <p:ph type="ftr" sz="quarter" idx="11"/>
          </p:nvPr>
        </p:nvSpPr>
        <p:spPr/>
        <p:txBody>
          <a:bodyPr/>
          <a:lstStyle>
            <a:lvl1pPr>
              <a:defRPr>
                <a:cs typeface="Arial" charset="0"/>
              </a:defRPr>
            </a:lvl1pPr>
          </a:lstStyle>
          <a:p>
            <a:pPr>
              <a:defRPr/>
            </a:pPr>
            <a:endParaRPr lang="tr-TR"/>
          </a:p>
        </p:txBody>
      </p:sp>
      <p:sp>
        <p:nvSpPr>
          <p:cNvPr id="6" name="Rectangle 70"/>
          <p:cNvSpPr>
            <a:spLocks noGrp="1" noChangeArrowheads="1"/>
          </p:cNvSpPr>
          <p:nvPr>
            <p:ph type="sldNum" sz="quarter" idx="12"/>
          </p:nvPr>
        </p:nvSpPr>
        <p:spPr/>
        <p:txBody>
          <a:bodyPr/>
          <a:lstStyle>
            <a:lvl1pPr>
              <a:defRPr>
                <a:cs typeface="Arial" charset="0"/>
              </a:defRPr>
            </a:lvl1pPr>
          </a:lstStyle>
          <a:p>
            <a:pPr>
              <a:defRPr/>
            </a:pPr>
            <a:fld id="{7FCDBC58-4C4E-42D9-B6C5-98BDEB3127D3}" type="slidenum">
              <a:rPr lang="tr-TR"/>
              <a:pPr>
                <a:defRPr/>
              </a:pPr>
              <a:t>‹#›</a:t>
            </a:fld>
            <a:endParaRPr lang="tr-TR"/>
          </a:p>
        </p:txBody>
      </p:sp>
    </p:spTree>
    <p:extLst>
      <p:ext uri="{BB962C8B-B14F-4D97-AF65-F5344CB8AC3E}">
        <p14:creationId xmlns="" xmlns:p14="http://schemas.microsoft.com/office/powerpoint/2010/main" val="1934310358"/>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6626225" y="273050"/>
            <a:ext cx="2055813" cy="5822950"/>
          </a:xfrm>
        </p:spPr>
        <p:txBody>
          <a:bodyPr vert="eaVert"/>
          <a:lstStyle/>
          <a:p>
            <a:r>
              <a:rPr lang="tr-TR" smtClean="0"/>
              <a:t>Asıl başlık stili için tıklatın</a:t>
            </a:r>
            <a:endParaRPr lang="tr-TR"/>
          </a:p>
        </p:txBody>
      </p:sp>
      <p:sp>
        <p:nvSpPr>
          <p:cNvPr id="3" name="2 Dikey Metin Yer Tutucusu"/>
          <p:cNvSpPr>
            <a:spLocks noGrp="1"/>
          </p:cNvSpPr>
          <p:nvPr>
            <p:ph type="body" orient="vert" idx="1"/>
          </p:nvPr>
        </p:nvSpPr>
        <p:spPr>
          <a:xfrm>
            <a:off x="455613" y="273050"/>
            <a:ext cx="6018212" cy="5822950"/>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Rectangle 68"/>
          <p:cNvSpPr>
            <a:spLocks noGrp="1" noChangeArrowheads="1"/>
          </p:cNvSpPr>
          <p:nvPr>
            <p:ph type="dt" sz="half" idx="10"/>
          </p:nvPr>
        </p:nvSpPr>
        <p:spPr/>
        <p:txBody>
          <a:bodyPr/>
          <a:lstStyle>
            <a:lvl1pPr>
              <a:defRPr>
                <a:cs typeface="Arial" charset="0"/>
              </a:defRPr>
            </a:lvl1pPr>
          </a:lstStyle>
          <a:p>
            <a:pPr>
              <a:defRPr/>
            </a:pPr>
            <a:endParaRPr lang="tr-TR"/>
          </a:p>
        </p:txBody>
      </p:sp>
      <p:sp>
        <p:nvSpPr>
          <p:cNvPr id="5" name="Rectangle 69"/>
          <p:cNvSpPr>
            <a:spLocks noGrp="1" noChangeArrowheads="1"/>
          </p:cNvSpPr>
          <p:nvPr>
            <p:ph type="ftr" sz="quarter" idx="11"/>
          </p:nvPr>
        </p:nvSpPr>
        <p:spPr/>
        <p:txBody>
          <a:bodyPr/>
          <a:lstStyle>
            <a:lvl1pPr>
              <a:defRPr>
                <a:cs typeface="Arial" charset="0"/>
              </a:defRPr>
            </a:lvl1pPr>
          </a:lstStyle>
          <a:p>
            <a:pPr>
              <a:defRPr/>
            </a:pPr>
            <a:endParaRPr lang="tr-TR"/>
          </a:p>
        </p:txBody>
      </p:sp>
      <p:sp>
        <p:nvSpPr>
          <p:cNvPr id="6" name="Rectangle 70"/>
          <p:cNvSpPr>
            <a:spLocks noGrp="1" noChangeArrowheads="1"/>
          </p:cNvSpPr>
          <p:nvPr>
            <p:ph type="sldNum" sz="quarter" idx="12"/>
          </p:nvPr>
        </p:nvSpPr>
        <p:spPr/>
        <p:txBody>
          <a:bodyPr/>
          <a:lstStyle>
            <a:lvl1pPr>
              <a:defRPr>
                <a:cs typeface="Arial" charset="0"/>
              </a:defRPr>
            </a:lvl1pPr>
          </a:lstStyle>
          <a:p>
            <a:pPr>
              <a:defRPr/>
            </a:pPr>
            <a:fld id="{B9457DD7-B941-47B1-83F0-7D9ADA4A1BEB}" type="slidenum">
              <a:rPr lang="tr-TR"/>
              <a:pPr>
                <a:defRPr/>
              </a:pPr>
              <a:t>‹#›</a:t>
            </a:fld>
            <a:endParaRPr lang="tr-TR"/>
          </a:p>
        </p:txBody>
      </p:sp>
    </p:spTree>
    <p:extLst>
      <p:ext uri="{BB962C8B-B14F-4D97-AF65-F5344CB8AC3E}">
        <p14:creationId xmlns="" xmlns:p14="http://schemas.microsoft.com/office/powerpoint/2010/main" val="390969280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xAndObj" preserve="1">
  <p:cSld name="Başlık, Metin ve İçerik">
    <p:spTree>
      <p:nvGrpSpPr>
        <p:cNvPr id="1" name=""/>
        <p:cNvGrpSpPr/>
        <p:nvPr/>
      </p:nvGrpSpPr>
      <p:grpSpPr>
        <a:xfrm>
          <a:off x="0" y="0"/>
          <a:ext cx="0" cy="0"/>
          <a:chOff x="0" y="0"/>
          <a:chExt cx="0" cy="0"/>
        </a:xfrm>
      </p:grpSpPr>
      <p:sp>
        <p:nvSpPr>
          <p:cNvPr id="2" name="1 Başlık"/>
          <p:cNvSpPr>
            <a:spLocks noGrp="1"/>
          </p:cNvSpPr>
          <p:nvPr>
            <p:ph type="title"/>
          </p:nvPr>
        </p:nvSpPr>
        <p:spPr>
          <a:xfrm>
            <a:off x="455613" y="273050"/>
            <a:ext cx="8226425" cy="1143000"/>
          </a:xfrm>
        </p:spPr>
        <p:txBody>
          <a:bodyPr/>
          <a:lstStyle/>
          <a:p>
            <a:r>
              <a:rPr lang="tr-TR" smtClean="0"/>
              <a:t>Asıl başlık stili için tıklatın</a:t>
            </a:r>
            <a:endParaRPr lang="tr-TR"/>
          </a:p>
        </p:txBody>
      </p:sp>
      <p:sp>
        <p:nvSpPr>
          <p:cNvPr id="3" name="2 Metin Yer Tutucusu"/>
          <p:cNvSpPr>
            <a:spLocks noGrp="1"/>
          </p:cNvSpPr>
          <p:nvPr>
            <p:ph type="body" sz="half" idx="1"/>
          </p:nvPr>
        </p:nvSpPr>
        <p:spPr>
          <a:xfrm>
            <a:off x="455613" y="1598613"/>
            <a:ext cx="4037012" cy="4497387"/>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İçerik Yer Tutucusu"/>
          <p:cNvSpPr>
            <a:spLocks noGrp="1"/>
          </p:cNvSpPr>
          <p:nvPr>
            <p:ph sz="half" idx="2"/>
          </p:nvPr>
        </p:nvSpPr>
        <p:spPr>
          <a:xfrm>
            <a:off x="4645025" y="1598613"/>
            <a:ext cx="4037013" cy="4497387"/>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Rectangle 68"/>
          <p:cNvSpPr>
            <a:spLocks noGrp="1" noChangeArrowheads="1"/>
          </p:cNvSpPr>
          <p:nvPr>
            <p:ph type="dt" sz="half" idx="10"/>
          </p:nvPr>
        </p:nvSpPr>
        <p:spPr/>
        <p:txBody>
          <a:bodyPr/>
          <a:lstStyle>
            <a:lvl1pPr>
              <a:defRPr>
                <a:cs typeface="Arial" charset="0"/>
              </a:defRPr>
            </a:lvl1pPr>
          </a:lstStyle>
          <a:p>
            <a:pPr>
              <a:defRPr/>
            </a:pPr>
            <a:endParaRPr lang="tr-TR"/>
          </a:p>
        </p:txBody>
      </p:sp>
      <p:sp>
        <p:nvSpPr>
          <p:cNvPr id="6" name="Rectangle 69"/>
          <p:cNvSpPr>
            <a:spLocks noGrp="1" noChangeArrowheads="1"/>
          </p:cNvSpPr>
          <p:nvPr>
            <p:ph type="ftr" sz="quarter" idx="11"/>
          </p:nvPr>
        </p:nvSpPr>
        <p:spPr/>
        <p:txBody>
          <a:bodyPr/>
          <a:lstStyle>
            <a:lvl1pPr>
              <a:defRPr>
                <a:cs typeface="Arial" charset="0"/>
              </a:defRPr>
            </a:lvl1pPr>
          </a:lstStyle>
          <a:p>
            <a:pPr>
              <a:defRPr/>
            </a:pPr>
            <a:endParaRPr lang="tr-TR"/>
          </a:p>
        </p:txBody>
      </p:sp>
      <p:sp>
        <p:nvSpPr>
          <p:cNvPr id="7" name="Rectangle 70"/>
          <p:cNvSpPr>
            <a:spLocks noGrp="1" noChangeArrowheads="1"/>
          </p:cNvSpPr>
          <p:nvPr>
            <p:ph type="sldNum" sz="quarter" idx="12"/>
          </p:nvPr>
        </p:nvSpPr>
        <p:spPr/>
        <p:txBody>
          <a:bodyPr/>
          <a:lstStyle>
            <a:lvl1pPr>
              <a:defRPr>
                <a:cs typeface="Arial" charset="0"/>
              </a:defRPr>
            </a:lvl1pPr>
          </a:lstStyle>
          <a:p>
            <a:pPr>
              <a:defRPr/>
            </a:pPr>
            <a:fld id="{D8E0D69E-E23B-4D21-880E-0E3C7976C70A}" type="slidenum">
              <a:rPr lang="tr-TR"/>
              <a:pPr>
                <a:defRPr/>
              </a:pPr>
              <a:t>‹#›</a:t>
            </a:fld>
            <a:endParaRPr lang="tr-TR"/>
          </a:p>
        </p:txBody>
      </p:sp>
    </p:spTree>
    <p:extLst>
      <p:ext uri="{BB962C8B-B14F-4D97-AF65-F5344CB8AC3E}">
        <p14:creationId xmlns="" xmlns:p14="http://schemas.microsoft.com/office/powerpoint/2010/main" val="4284264060"/>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xAndTwoObj" preserve="1">
  <p:cSld name="Başlık, Metin ve 2 İçerik">
    <p:spTree>
      <p:nvGrpSpPr>
        <p:cNvPr id="1" name=""/>
        <p:cNvGrpSpPr/>
        <p:nvPr/>
      </p:nvGrpSpPr>
      <p:grpSpPr>
        <a:xfrm>
          <a:off x="0" y="0"/>
          <a:ext cx="0" cy="0"/>
          <a:chOff x="0" y="0"/>
          <a:chExt cx="0" cy="0"/>
        </a:xfrm>
      </p:grpSpPr>
      <p:sp>
        <p:nvSpPr>
          <p:cNvPr id="2" name="1 Başlık"/>
          <p:cNvSpPr>
            <a:spLocks noGrp="1"/>
          </p:cNvSpPr>
          <p:nvPr>
            <p:ph type="title"/>
          </p:nvPr>
        </p:nvSpPr>
        <p:spPr>
          <a:xfrm>
            <a:off x="455613" y="273050"/>
            <a:ext cx="8226425" cy="1143000"/>
          </a:xfrm>
        </p:spPr>
        <p:txBody>
          <a:bodyPr/>
          <a:lstStyle/>
          <a:p>
            <a:r>
              <a:rPr lang="tr-TR" smtClean="0"/>
              <a:t>Asıl başlık stili için tıklatın</a:t>
            </a:r>
            <a:endParaRPr lang="tr-TR"/>
          </a:p>
        </p:txBody>
      </p:sp>
      <p:sp>
        <p:nvSpPr>
          <p:cNvPr id="3" name="2 Metin Yer Tutucusu"/>
          <p:cNvSpPr>
            <a:spLocks noGrp="1"/>
          </p:cNvSpPr>
          <p:nvPr>
            <p:ph type="body" sz="half" idx="1"/>
          </p:nvPr>
        </p:nvSpPr>
        <p:spPr>
          <a:xfrm>
            <a:off x="455613" y="1598613"/>
            <a:ext cx="4037012" cy="4497387"/>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İçerik Yer Tutucusu"/>
          <p:cNvSpPr>
            <a:spLocks noGrp="1"/>
          </p:cNvSpPr>
          <p:nvPr>
            <p:ph sz="quarter" idx="2"/>
          </p:nvPr>
        </p:nvSpPr>
        <p:spPr>
          <a:xfrm>
            <a:off x="4645025" y="1598613"/>
            <a:ext cx="4037013" cy="2171700"/>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İçerik Yer Tutucusu"/>
          <p:cNvSpPr>
            <a:spLocks noGrp="1"/>
          </p:cNvSpPr>
          <p:nvPr>
            <p:ph sz="quarter" idx="3"/>
          </p:nvPr>
        </p:nvSpPr>
        <p:spPr>
          <a:xfrm>
            <a:off x="4645025" y="3922713"/>
            <a:ext cx="4037013" cy="2173287"/>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Rectangle 68"/>
          <p:cNvSpPr>
            <a:spLocks noGrp="1" noChangeArrowheads="1"/>
          </p:cNvSpPr>
          <p:nvPr>
            <p:ph type="dt" sz="half" idx="10"/>
          </p:nvPr>
        </p:nvSpPr>
        <p:spPr/>
        <p:txBody>
          <a:bodyPr/>
          <a:lstStyle>
            <a:lvl1pPr>
              <a:defRPr>
                <a:cs typeface="Arial" charset="0"/>
              </a:defRPr>
            </a:lvl1pPr>
          </a:lstStyle>
          <a:p>
            <a:pPr>
              <a:defRPr/>
            </a:pPr>
            <a:endParaRPr lang="tr-TR"/>
          </a:p>
        </p:txBody>
      </p:sp>
      <p:sp>
        <p:nvSpPr>
          <p:cNvPr id="7" name="Rectangle 69"/>
          <p:cNvSpPr>
            <a:spLocks noGrp="1" noChangeArrowheads="1"/>
          </p:cNvSpPr>
          <p:nvPr>
            <p:ph type="ftr" sz="quarter" idx="11"/>
          </p:nvPr>
        </p:nvSpPr>
        <p:spPr/>
        <p:txBody>
          <a:bodyPr/>
          <a:lstStyle>
            <a:lvl1pPr>
              <a:defRPr>
                <a:cs typeface="Arial" charset="0"/>
              </a:defRPr>
            </a:lvl1pPr>
          </a:lstStyle>
          <a:p>
            <a:pPr>
              <a:defRPr/>
            </a:pPr>
            <a:endParaRPr lang="tr-TR"/>
          </a:p>
        </p:txBody>
      </p:sp>
      <p:sp>
        <p:nvSpPr>
          <p:cNvPr id="8" name="Rectangle 70"/>
          <p:cNvSpPr>
            <a:spLocks noGrp="1" noChangeArrowheads="1"/>
          </p:cNvSpPr>
          <p:nvPr>
            <p:ph type="sldNum" sz="quarter" idx="12"/>
          </p:nvPr>
        </p:nvSpPr>
        <p:spPr/>
        <p:txBody>
          <a:bodyPr/>
          <a:lstStyle>
            <a:lvl1pPr>
              <a:defRPr>
                <a:cs typeface="Arial" charset="0"/>
              </a:defRPr>
            </a:lvl1pPr>
          </a:lstStyle>
          <a:p>
            <a:pPr>
              <a:defRPr/>
            </a:pPr>
            <a:fld id="{C1EE7CD5-8C84-49A5-8E1D-535A8411B890}" type="slidenum">
              <a:rPr lang="tr-TR"/>
              <a:pPr>
                <a:defRPr/>
              </a:pPr>
              <a:t>‹#›</a:t>
            </a:fld>
            <a:endParaRPr lang="tr-TR"/>
          </a:p>
        </p:txBody>
      </p:sp>
    </p:spTree>
    <p:extLst>
      <p:ext uri="{BB962C8B-B14F-4D97-AF65-F5344CB8AC3E}">
        <p14:creationId xmlns="" xmlns:p14="http://schemas.microsoft.com/office/powerpoint/2010/main" val="19191427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a:xfrm>
            <a:off x="1435608" y="274320"/>
            <a:ext cx="7498080" cy="1143000"/>
          </a:xfrm>
        </p:spPr>
        <p:txBody>
          <a:bodyPr/>
          <a:lstStyle>
            <a:extLst/>
          </a:lstStyle>
          <a:p>
            <a:r>
              <a:rPr kumimoji="0" lang="tr-TR" smtClean="0"/>
              <a:t>Asıl başlık stili için tıklatın</a:t>
            </a:r>
            <a:endParaRPr kumimoji="0" lang="en-US"/>
          </a:p>
        </p:txBody>
      </p:sp>
      <p:sp>
        <p:nvSpPr>
          <p:cNvPr id="3" name="2 İçerik Yer Tutucusu"/>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3 İçerik Yer Tutucusu"/>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5" name="4 Veri Yer Tutucusu"/>
          <p:cNvSpPr>
            <a:spLocks noGrp="1"/>
          </p:cNvSpPr>
          <p:nvPr>
            <p:ph type="dt" sz="half" idx="10"/>
          </p:nvPr>
        </p:nvSpPr>
        <p:spPr/>
        <p:txBody>
          <a:bodyPr/>
          <a:lstStyle>
            <a:extLst/>
          </a:lstStyle>
          <a:p>
            <a:fld id="{D9F75050-0E15-4C5B-92B0-66D068882F1F}" type="datetimeFigureOut">
              <a:rPr lang="tr-TR" smtClean="0">
                <a:solidFill>
                  <a:srgbClr val="E7DEC9">
                    <a:shade val="50000"/>
                    <a:satMod val="200000"/>
                  </a:srgbClr>
                </a:solidFill>
              </a:rPr>
              <a:pPr/>
              <a:t>30.12.2022</a:t>
            </a:fld>
            <a:endParaRPr lang="tr-TR">
              <a:solidFill>
                <a:srgbClr val="E7DEC9">
                  <a:shade val="50000"/>
                  <a:satMod val="200000"/>
                </a:srgbClr>
              </a:solidFill>
            </a:endParaRPr>
          </a:p>
        </p:txBody>
      </p:sp>
      <p:sp>
        <p:nvSpPr>
          <p:cNvPr id="6" name="5 Altbilgi Yer Tutucusu"/>
          <p:cNvSpPr>
            <a:spLocks noGrp="1"/>
          </p:cNvSpPr>
          <p:nvPr>
            <p:ph type="ftr" sz="quarter" idx="11"/>
          </p:nvPr>
        </p:nvSpPr>
        <p:spPr/>
        <p:txBody>
          <a:bodyPr/>
          <a:lstStyle>
            <a:extLst/>
          </a:lstStyle>
          <a:p>
            <a:endParaRPr lang="tr-TR">
              <a:solidFill>
                <a:srgbClr val="E7DEC9">
                  <a:shade val="50000"/>
                  <a:satMod val="200000"/>
                </a:srgbClr>
              </a:solidFill>
            </a:endParaRPr>
          </a:p>
        </p:txBody>
      </p:sp>
      <p:sp>
        <p:nvSpPr>
          <p:cNvPr id="7" name="6 Slayt Numarası Yer Tutucusu"/>
          <p:cNvSpPr>
            <a:spLocks noGrp="1"/>
          </p:cNvSpPr>
          <p:nvPr>
            <p:ph type="sldNum" sz="quarter" idx="12"/>
          </p:nvPr>
        </p:nvSpPr>
        <p:spPr/>
        <p:txBody>
          <a:bodyPr/>
          <a:lstStyle>
            <a:extLst/>
          </a:lstStyle>
          <a:p>
            <a:fld id="{B1DEFA8C-F947-479F-BE07-76B6B3F80BF1}" type="slidenum">
              <a:rPr lang="tr-TR" smtClean="0">
                <a:solidFill>
                  <a:srgbClr val="E7DEC9">
                    <a:shade val="50000"/>
                    <a:satMod val="200000"/>
                  </a:srgbClr>
                </a:solidFill>
              </a:rPr>
              <a:pPr/>
              <a:t>‹#›</a:t>
            </a:fld>
            <a:endParaRPr lang="tr-TR">
              <a:solidFill>
                <a:srgbClr val="E7DEC9">
                  <a:shade val="50000"/>
                  <a:satMod val="200000"/>
                </a:srgbClr>
              </a:solidFill>
            </a:endParaRPr>
          </a:p>
        </p:txBody>
      </p:sp>
    </p:spTree>
    <p:extLst>
      <p:ext uri="{BB962C8B-B14F-4D97-AF65-F5344CB8AC3E}">
        <p14:creationId xmlns="" xmlns:p14="http://schemas.microsoft.com/office/powerpoint/2010/main" val="3562508231"/>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fourObj" preserve="1">
  <p:cSld name="Başlık, 4 İçerik">
    <p:spTree>
      <p:nvGrpSpPr>
        <p:cNvPr id="1" name=""/>
        <p:cNvGrpSpPr/>
        <p:nvPr/>
      </p:nvGrpSpPr>
      <p:grpSpPr>
        <a:xfrm>
          <a:off x="0" y="0"/>
          <a:ext cx="0" cy="0"/>
          <a:chOff x="0" y="0"/>
          <a:chExt cx="0" cy="0"/>
        </a:xfrm>
      </p:grpSpPr>
      <p:sp>
        <p:nvSpPr>
          <p:cNvPr id="2" name="1 Başlık"/>
          <p:cNvSpPr>
            <a:spLocks noGrp="1"/>
          </p:cNvSpPr>
          <p:nvPr>
            <p:ph type="title" sz="quarter"/>
          </p:nvPr>
        </p:nvSpPr>
        <p:spPr>
          <a:xfrm>
            <a:off x="455613" y="273050"/>
            <a:ext cx="8226425" cy="1143000"/>
          </a:xfrm>
        </p:spPr>
        <p:txBody>
          <a:bodyPr/>
          <a:lstStyle/>
          <a:p>
            <a:r>
              <a:rPr lang="tr-TR" smtClean="0"/>
              <a:t>Asıl başlık stili için tıklatın</a:t>
            </a:r>
            <a:endParaRPr lang="tr-TR"/>
          </a:p>
        </p:txBody>
      </p:sp>
      <p:sp>
        <p:nvSpPr>
          <p:cNvPr id="3" name="2 İçerik Yer Tutucusu"/>
          <p:cNvSpPr>
            <a:spLocks noGrp="1"/>
          </p:cNvSpPr>
          <p:nvPr>
            <p:ph sz="quarter" idx="1"/>
          </p:nvPr>
        </p:nvSpPr>
        <p:spPr>
          <a:xfrm>
            <a:off x="455613" y="1598613"/>
            <a:ext cx="4037012" cy="2171700"/>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İçerik Yer Tutucusu"/>
          <p:cNvSpPr>
            <a:spLocks noGrp="1"/>
          </p:cNvSpPr>
          <p:nvPr>
            <p:ph sz="quarter" idx="2"/>
          </p:nvPr>
        </p:nvSpPr>
        <p:spPr>
          <a:xfrm>
            <a:off x="4645025" y="1598613"/>
            <a:ext cx="4037013" cy="2171700"/>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İçerik Yer Tutucusu"/>
          <p:cNvSpPr>
            <a:spLocks noGrp="1"/>
          </p:cNvSpPr>
          <p:nvPr>
            <p:ph sz="quarter" idx="3"/>
          </p:nvPr>
        </p:nvSpPr>
        <p:spPr>
          <a:xfrm>
            <a:off x="455613" y="3922713"/>
            <a:ext cx="4037012" cy="2173287"/>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5 İçerik Yer Tutucusu"/>
          <p:cNvSpPr>
            <a:spLocks noGrp="1"/>
          </p:cNvSpPr>
          <p:nvPr>
            <p:ph sz="quarter" idx="4"/>
          </p:nvPr>
        </p:nvSpPr>
        <p:spPr>
          <a:xfrm>
            <a:off x="4645025" y="3922713"/>
            <a:ext cx="4037013" cy="2173287"/>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Rectangle 68"/>
          <p:cNvSpPr>
            <a:spLocks noGrp="1" noChangeArrowheads="1"/>
          </p:cNvSpPr>
          <p:nvPr>
            <p:ph type="dt" sz="half" idx="10"/>
          </p:nvPr>
        </p:nvSpPr>
        <p:spPr/>
        <p:txBody>
          <a:bodyPr/>
          <a:lstStyle>
            <a:lvl1pPr>
              <a:defRPr>
                <a:cs typeface="Arial" charset="0"/>
              </a:defRPr>
            </a:lvl1pPr>
          </a:lstStyle>
          <a:p>
            <a:pPr>
              <a:defRPr/>
            </a:pPr>
            <a:endParaRPr lang="tr-TR"/>
          </a:p>
        </p:txBody>
      </p:sp>
      <p:sp>
        <p:nvSpPr>
          <p:cNvPr id="8" name="Rectangle 69"/>
          <p:cNvSpPr>
            <a:spLocks noGrp="1" noChangeArrowheads="1"/>
          </p:cNvSpPr>
          <p:nvPr>
            <p:ph type="ftr" sz="quarter" idx="11"/>
          </p:nvPr>
        </p:nvSpPr>
        <p:spPr/>
        <p:txBody>
          <a:bodyPr/>
          <a:lstStyle>
            <a:lvl1pPr>
              <a:defRPr>
                <a:cs typeface="Arial" charset="0"/>
              </a:defRPr>
            </a:lvl1pPr>
          </a:lstStyle>
          <a:p>
            <a:pPr>
              <a:defRPr/>
            </a:pPr>
            <a:endParaRPr lang="tr-TR"/>
          </a:p>
        </p:txBody>
      </p:sp>
      <p:sp>
        <p:nvSpPr>
          <p:cNvPr id="9" name="Rectangle 70"/>
          <p:cNvSpPr>
            <a:spLocks noGrp="1" noChangeArrowheads="1"/>
          </p:cNvSpPr>
          <p:nvPr>
            <p:ph type="sldNum" sz="quarter" idx="12"/>
          </p:nvPr>
        </p:nvSpPr>
        <p:spPr/>
        <p:txBody>
          <a:bodyPr/>
          <a:lstStyle>
            <a:lvl1pPr>
              <a:defRPr>
                <a:cs typeface="Arial" charset="0"/>
              </a:defRPr>
            </a:lvl1pPr>
          </a:lstStyle>
          <a:p>
            <a:pPr>
              <a:defRPr/>
            </a:pPr>
            <a:fld id="{BB0F2EA6-23DD-4D48-A64C-0D686685E0A7}" type="slidenum">
              <a:rPr lang="tr-TR"/>
              <a:pPr>
                <a:defRPr/>
              </a:pPr>
              <a:t>‹#›</a:t>
            </a:fld>
            <a:endParaRPr lang="tr-TR"/>
          </a:p>
        </p:txBody>
      </p:sp>
    </p:spTree>
    <p:extLst>
      <p:ext uri="{BB962C8B-B14F-4D97-AF65-F5344CB8AC3E}">
        <p14:creationId xmlns="" xmlns:p14="http://schemas.microsoft.com/office/powerpoint/2010/main" val="247611257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AndTwoObj" preserve="1">
  <p:cSld name="Başlık, İçerik ve 2 İçerik">
    <p:spTree>
      <p:nvGrpSpPr>
        <p:cNvPr id="1" name=""/>
        <p:cNvGrpSpPr/>
        <p:nvPr/>
      </p:nvGrpSpPr>
      <p:grpSpPr>
        <a:xfrm>
          <a:off x="0" y="0"/>
          <a:ext cx="0" cy="0"/>
          <a:chOff x="0" y="0"/>
          <a:chExt cx="0" cy="0"/>
        </a:xfrm>
      </p:grpSpPr>
      <p:sp>
        <p:nvSpPr>
          <p:cNvPr id="2" name="1 Başlık"/>
          <p:cNvSpPr>
            <a:spLocks noGrp="1"/>
          </p:cNvSpPr>
          <p:nvPr>
            <p:ph type="title"/>
          </p:nvPr>
        </p:nvSpPr>
        <p:spPr>
          <a:xfrm>
            <a:off x="455613" y="273050"/>
            <a:ext cx="8226425" cy="1143000"/>
          </a:xfrm>
        </p:spPr>
        <p:txBody>
          <a:bodyPr/>
          <a:lstStyle/>
          <a:p>
            <a:r>
              <a:rPr lang="tr-TR" smtClean="0"/>
              <a:t>Asıl başlık stili için tıklatın</a:t>
            </a:r>
            <a:endParaRPr lang="tr-TR"/>
          </a:p>
        </p:txBody>
      </p:sp>
      <p:sp>
        <p:nvSpPr>
          <p:cNvPr id="3" name="2 İçerik Yer Tutucusu"/>
          <p:cNvSpPr>
            <a:spLocks noGrp="1"/>
          </p:cNvSpPr>
          <p:nvPr>
            <p:ph sz="half" idx="1"/>
          </p:nvPr>
        </p:nvSpPr>
        <p:spPr>
          <a:xfrm>
            <a:off x="455613" y="1598613"/>
            <a:ext cx="4037012" cy="4497387"/>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İçerik Yer Tutucusu"/>
          <p:cNvSpPr>
            <a:spLocks noGrp="1"/>
          </p:cNvSpPr>
          <p:nvPr>
            <p:ph sz="quarter" idx="2"/>
          </p:nvPr>
        </p:nvSpPr>
        <p:spPr>
          <a:xfrm>
            <a:off x="4645025" y="1598613"/>
            <a:ext cx="4037013" cy="2171700"/>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İçerik Yer Tutucusu"/>
          <p:cNvSpPr>
            <a:spLocks noGrp="1"/>
          </p:cNvSpPr>
          <p:nvPr>
            <p:ph sz="quarter" idx="3"/>
          </p:nvPr>
        </p:nvSpPr>
        <p:spPr>
          <a:xfrm>
            <a:off x="4645025" y="3922713"/>
            <a:ext cx="4037013" cy="2173287"/>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Rectangle 68"/>
          <p:cNvSpPr>
            <a:spLocks noGrp="1" noChangeArrowheads="1"/>
          </p:cNvSpPr>
          <p:nvPr>
            <p:ph type="dt" sz="half" idx="10"/>
          </p:nvPr>
        </p:nvSpPr>
        <p:spPr/>
        <p:txBody>
          <a:bodyPr/>
          <a:lstStyle>
            <a:lvl1pPr>
              <a:defRPr>
                <a:cs typeface="Arial" charset="0"/>
              </a:defRPr>
            </a:lvl1pPr>
          </a:lstStyle>
          <a:p>
            <a:pPr>
              <a:defRPr/>
            </a:pPr>
            <a:endParaRPr lang="tr-TR"/>
          </a:p>
        </p:txBody>
      </p:sp>
      <p:sp>
        <p:nvSpPr>
          <p:cNvPr id="7" name="Rectangle 69"/>
          <p:cNvSpPr>
            <a:spLocks noGrp="1" noChangeArrowheads="1"/>
          </p:cNvSpPr>
          <p:nvPr>
            <p:ph type="ftr" sz="quarter" idx="11"/>
          </p:nvPr>
        </p:nvSpPr>
        <p:spPr/>
        <p:txBody>
          <a:bodyPr/>
          <a:lstStyle>
            <a:lvl1pPr>
              <a:defRPr>
                <a:cs typeface="Arial" charset="0"/>
              </a:defRPr>
            </a:lvl1pPr>
          </a:lstStyle>
          <a:p>
            <a:pPr>
              <a:defRPr/>
            </a:pPr>
            <a:endParaRPr lang="tr-TR"/>
          </a:p>
        </p:txBody>
      </p:sp>
      <p:sp>
        <p:nvSpPr>
          <p:cNvPr id="8" name="Rectangle 70"/>
          <p:cNvSpPr>
            <a:spLocks noGrp="1" noChangeArrowheads="1"/>
          </p:cNvSpPr>
          <p:nvPr>
            <p:ph type="sldNum" sz="quarter" idx="12"/>
          </p:nvPr>
        </p:nvSpPr>
        <p:spPr/>
        <p:txBody>
          <a:bodyPr/>
          <a:lstStyle>
            <a:lvl1pPr>
              <a:defRPr>
                <a:cs typeface="Arial" charset="0"/>
              </a:defRPr>
            </a:lvl1pPr>
          </a:lstStyle>
          <a:p>
            <a:pPr>
              <a:defRPr/>
            </a:pPr>
            <a:fld id="{3E51E534-0D82-4EC7-AC17-251E60D00472}" type="slidenum">
              <a:rPr lang="tr-TR"/>
              <a:pPr>
                <a:defRPr/>
              </a:pPr>
              <a:t>‹#›</a:t>
            </a:fld>
            <a:endParaRPr lang="tr-TR"/>
          </a:p>
        </p:txBody>
      </p:sp>
    </p:spTree>
    <p:extLst>
      <p:ext uri="{BB962C8B-B14F-4D97-AF65-F5344CB8AC3E}">
        <p14:creationId xmlns="" xmlns:p14="http://schemas.microsoft.com/office/powerpoint/2010/main" val="414529764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2413" cy="6856413"/>
            <a:chOff x="0" y="0"/>
            <a:chExt cx="5759" cy="4319"/>
          </a:xfrm>
        </p:grpSpPr>
        <p:sp>
          <p:nvSpPr>
            <p:cNvPr id="5" name="Freeform 3"/>
            <p:cNvSpPr>
              <a:spLocks/>
            </p:cNvSpPr>
            <p:nvPr/>
          </p:nvSpPr>
          <p:spPr bwMode="hidden">
            <a:xfrm>
              <a:off x="0" y="0"/>
              <a:ext cx="5758" cy="1043"/>
            </a:xfrm>
            <a:custGeom>
              <a:avLst/>
              <a:gdLst/>
              <a:ahLst/>
              <a:cxnLst>
                <a:cxn ang="0">
                  <a:pos x="5740" y="1043"/>
                </a:cxn>
                <a:cxn ang="0">
                  <a:pos x="0" y="1043"/>
                </a:cxn>
                <a:cxn ang="0">
                  <a:pos x="0" y="0"/>
                </a:cxn>
                <a:cxn ang="0">
                  <a:pos x="5740" y="0"/>
                </a:cxn>
                <a:cxn ang="0">
                  <a:pos x="5740" y="1043"/>
                </a:cxn>
                <a:cxn ang="0">
                  <a:pos x="5740" y="1043"/>
                </a:cxn>
              </a:cxnLst>
              <a:rect l="0" t="0" r="r" b="b"/>
              <a:pathLst>
                <a:path w="5740" h="1043">
                  <a:moveTo>
                    <a:pt x="5740" y="1043"/>
                  </a:moveTo>
                  <a:lnTo>
                    <a:pt x="0" y="1043"/>
                  </a:lnTo>
                  <a:lnTo>
                    <a:pt x="0" y="0"/>
                  </a:lnTo>
                  <a:lnTo>
                    <a:pt x="5740" y="0"/>
                  </a:lnTo>
                  <a:lnTo>
                    <a:pt x="5740" y="1043"/>
                  </a:lnTo>
                  <a:lnTo>
                    <a:pt x="5740" y="1043"/>
                  </a:lnTo>
                  <a:close/>
                </a:path>
              </a:pathLst>
            </a:custGeom>
            <a:gradFill rotWithShape="0">
              <a:gsLst>
                <a:gs pos="0">
                  <a:schemeClr val="bg1"/>
                </a:gs>
                <a:gs pos="100000">
                  <a:schemeClr val="bg1">
                    <a:gamma/>
                    <a:shade val="69804"/>
                    <a:invGamma/>
                  </a:schemeClr>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grpSp>
          <p:nvGrpSpPr>
            <p:cNvPr id="6" name="Group 4"/>
            <p:cNvGrpSpPr>
              <a:grpSpLocks/>
            </p:cNvGrpSpPr>
            <p:nvPr userDrawn="1"/>
          </p:nvGrpSpPr>
          <p:grpSpPr bwMode="auto">
            <a:xfrm>
              <a:off x="0" y="0"/>
              <a:ext cx="5759" cy="4319"/>
              <a:chOff x="0" y="0"/>
              <a:chExt cx="5759" cy="4319"/>
            </a:xfrm>
          </p:grpSpPr>
          <p:sp>
            <p:nvSpPr>
              <p:cNvPr id="7" name="Freeform 5"/>
              <p:cNvSpPr>
                <a:spLocks/>
              </p:cNvSpPr>
              <p:nvPr/>
            </p:nvSpPr>
            <p:spPr bwMode="hidden">
              <a:xfrm>
                <a:off x="1" y="1040"/>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8" name="Freeform 6"/>
              <p:cNvSpPr>
                <a:spLocks/>
              </p:cNvSpPr>
              <p:nvPr/>
            </p:nvSpPr>
            <p:spPr bwMode="hidden">
              <a:xfrm>
                <a:off x="0" y="3988"/>
                <a:ext cx="5758" cy="42"/>
              </a:xfrm>
              <a:custGeom>
                <a:avLst/>
                <a:gdLst/>
                <a:ahLst/>
                <a:cxnLst>
                  <a:cxn ang="0">
                    <a:pos x="0" y="42"/>
                  </a:cxn>
                  <a:cxn ang="0">
                    <a:pos x="5740" y="42"/>
                  </a:cxn>
                  <a:cxn ang="0">
                    <a:pos x="5740" y="0"/>
                  </a:cxn>
                  <a:cxn ang="0">
                    <a:pos x="0" y="0"/>
                  </a:cxn>
                  <a:cxn ang="0">
                    <a:pos x="0" y="42"/>
                  </a:cxn>
                  <a:cxn ang="0">
                    <a:pos x="0" y="42"/>
                  </a:cxn>
                </a:cxnLst>
                <a:rect l="0" t="0" r="r" b="b"/>
                <a:pathLst>
                  <a:path w="5740" h="42">
                    <a:moveTo>
                      <a:pt x="0" y="42"/>
                    </a:moveTo>
                    <a:lnTo>
                      <a:pt x="5740" y="42"/>
                    </a:lnTo>
                    <a:lnTo>
                      <a:pt x="5740" y="0"/>
                    </a:lnTo>
                    <a:lnTo>
                      <a:pt x="0" y="0"/>
                    </a:lnTo>
                    <a:lnTo>
                      <a:pt x="0" y="42"/>
                    </a:lnTo>
                    <a:lnTo>
                      <a:pt x="0" y="42"/>
                    </a:lnTo>
                    <a:close/>
                  </a:path>
                </a:pathLst>
              </a:custGeom>
              <a:gradFill rotWithShape="0">
                <a:gsLst>
                  <a:gs pos="0">
                    <a:schemeClr val="bg2">
                      <a:gamma/>
                      <a:shade val="94118"/>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9" name="Freeform 7"/>
              <p:cNvSpPr>
                <a:spLocks/>
              </p:cNvSpPr>
              <p:nvPr/>
            </p:nvSpPr>
            <p:spPr bwMode="hidden">
              <a:xfrm>
                <a:off x="0" y="3665"/>
                <a:ext cx="5758" cy="30"/>
              </a:xfrm>
              <a:custGeom>
                <a:avLst/>
                <a:gdLst/>
                <a:ahLst/>
                <a:cxnLst>
                  <a:cxn ang="0">
                    <a:pos x="0" y="30"/>
                  </a:cxn>
                  <a:cxn ang="0">
                    <a:pos x="5740" y="30"/>
                  </a:cxn>
                  <a:cxn ang="0">
                    <a:pos x="5740" y="0"/>
                  </a:cxn>
                  <a:cxn ang="0">
                    <a:pos x="0" y="0"/>
                  </a:cxn>
                  <a:cxn ang="0">
                    <a:pos x="0" y="30"/>
                  </a:cxn>
                  <a:cxn ang="0">
                    <a:pos x="0" y="30"/>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4118"/>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10" name="Freeform 8"/>
              <p:cNvSpPr>
                <a:spLocks/>
              </p:cNvSpPr>
              <p:nvPr/>
            </p:nvSpPr>
            <p:spPr bwMode="hidden">
              <a:xfrm>
                <a:off x="0" y="3364"/>
                <a:ext cx="5758" cy="30"/>
              </a:xfrm>
              <a:custGeom>
                <a:avLst/>
                <a:gdLst/>
                <a:ahLst/>
                <a:cxnLst>
                  <a:cxn ang="0">
                    <a:pos x="0" y="30"/>
                  </a:cxn>
                  <a:cxn ang="0">
                    <a:pos x="5740" y="30"/>
                  </a:cxn>
                  <a:cxn ang="0">
                    <a:pos x="5740" y="0"/>
                  </a:cxn>
                  <a:cxn ang="0">
                    <a:pos x="0" y="0"/>
                  </a:cxn>
                  <a:cxn ang="0">
                    <a:pos x="0" y="30"/>
                  </a:cxn>
                  <a:cxn ang="0">
                    <a:pos x="0" y="30"/>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11" name="Freeform 9"/>
              <p:cNvSpPr>
                <a:spLocks/>
              </p:cNvSpPr>
              <p:nvPr/>
            </p:nvSpPr>
            <p:spPr bwMode="hidden">
              <a:xfrm>
                <a:off x="0" y="3105"/>
                <a:ext cx="5758" cy="31"/>
              </a:xfrm>
              <a:custGeom>
                <a:avLst/>
                <a:gdLst/>
                <a:ahLst/>
                <a:cxnLst>
                  <a:cxn ang="0">
                    <a:pos x="0" y="30"/>
                  </a:cxn>
                  <a:cxn ang="0">
                    <a:pos x="5740" y="30"/>
                  </a:cxn>
                  <a:cxn ang="0">
                    <a:pos x="5740" y="0"/>
                  </a:cxn>
                  <a:cxn ang="0">
                    <a:pos x="0" y="0"/>
                  </a:cxn>
                  <a:cxn ang="0">
                    <a:pos x="0" y="30"/>
                  </a:cxn>
                  <a:cxn ang="0">
                    <a:pos x="0" y="30"/>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12" name="Freeform 10"/>
              <p:cNvSpPr>
                <a:spLocks/>
              </p:cNvSpPr>
              <p:nvPr/>
            </p:nvSpPr>
            <p:spPr bwMode="hidden">
              <a:xfrm>
                <a:off x="0" y="2859"/>
                <a:ext cx="5758" cy="36"/>
              </a:xfrm>
              <a:custGeom>
                <a:avLst/>
                <a:gdLst/>
                <a:ahLst/>
                <a:cxnLst>
                  <a:cxn ang="0">
                    <a:pos x="5740" y="0"/>
                  </a:cxn>
                  <a:cxn ang="0">
                    <a:pos x="0" y="0"/>
                  </a:cxn>
                  <a:cxn ang="0">
                    <a:pos x="0" y="36"/>
                  </a:cxn>
                  <a:cxn ang="0">
                    <a:pos x="5740" y="36"/>
                  </a:cxn>
                  <a:cxn ang="0">
                    <a:pos x="5740" y="0"/>
                  </a:cxn>
                  <a:cxn ang="0">
                    <a:pos x="5740" y="0"/>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7843"/>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13" name="Freeform 11"/>
              <p:cNvSpPr>
                <a:spLocks/>
              </p:cNvSpPr>
              <p:nvPr/>
            </p:nvSpPr>
            <p:spPr bwMode="hidden">
              <a:xfrm>
                <a:off x="0" y="2644"/>
                <a:ext cx="5758" cy="30"/>
              </a:xfrm>
              <a:custGeom>
                <a:avLst/>
                <a:gdLst/>
                <a:ahLst/>
                <a:cxnLst>
                  <a:cxn ang="0">
                    <a:pos x="5740" y="0"/>
                  </a:cxn>
                  <a:cxn ang="0">
                    <a:pos x="0" y="0"/>
                  </a:cxn>
                  <a:cxn ang="0">
                    <a:pos x="0" y="30"/>
                  </a:cxn>
                  <a:cxn ang="0">
                    <a:pos x="5740" y="30"/>
                  </a:cxn>
                  <a:cxn ang="0">
                    <a:pos x="5740" y="0"/>
                  </a:cxn>
                  <a:cxn ang="0">
                    <a:pos x="5740" y="0"/>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87843"/>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14" name="Freeform 12"/>
              <p:cNvSpPr>
                <a:spLocks/>
              </p:cNvSpPr>
              <p:nvPr/>
            </p:nvSpPr>
            <p:spPr bwMode="hidden">
              <a:xfrm>
                <a:off x="0" y="2433"/>
                <a:ext cx="5758" cy="36"/>
              </a:xfrm>
              <a:custGeom>
                <a:avLst/>
                <a:gdLst/>
                <a:ahLst/>
                <a:cxnLst>
                  <a:cxn ang="0">
                    <a:pos x="5740" y="0"/>
                  </a:cxn>
                  <a:cxn ang="0">
                    <a:pos x="0" y="0"/>
                  </a:cxn>
                  <a:cxn ang="0">
                    <a:pos x="0" y="36"/>
                  </a:cxn>
                  <a:cxn ang="0">
                    <a:pos x="5740" y="36"/>
                  </a:cxn>
                  <a:cxn ang="0">
                    <a:pos x="5740" y="0"/>
                  </a:cxn>
                  <a:cxn ang="0">
                    <a:pos x="5740" y="0"/>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4706"/>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15" name="Freeform 13"/>
              <p:cNvSpPr>
                <a:spLocks/>
              </p:cNvSpPr>
              <p:nvPr/>
            </p:nvSpPr>
            <p:spPr bwMode="hidden">
              <a:xfrm>
                <a:off x="0" y="2259"/>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4706"/>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16" name="Freeform 14"/>
              <p:cNvSpPr>
                <a:spLocks/>
              </p:cNvSpPr>
              <p:nvPr/>
            </p:nvSpPr>
            <p:spPr bwMode="hidden">
              <a:xfrm>
                <a:off x="0" y="2090"/>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1961"/>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17" name="Freeform 15"/>
              <p:cNvSpPr>
                <a:spLocks/>
              </p:cNvSpPr>
              <p:nvPr/>
            </p:nvSpPr>
            <p:spPr bwMode="hidden">
              <a:xfrm>
                <a:off x="0" y="1928"/>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18" name="Freeform 16"/>
              <p:cNvSpPr>
                <a:spLocks/>
              </p:cNvSpPr>
              <p:nvPr/>
            </p:nvSpPr>
            <p:spPr bwMode="hidden">
              <a:xfrm>
                <a:off x="0" y="1645"/>
                <a:ext cx="5758" cy="12"/>
              </a:xfrm>
              <a:custGeom>
                <a:avLst/>
                <a:gdLst/>
                <a:ahLst/>
                <a:cxnLst>
                  <a:cxn ang="0">
                    <a:pos x="5740" y="0"/>
                  </a:cxn>
                  <a:cxn ang="0">
                    <a:pos x="0" y="0"/>
                  </a:cxn>
                  <a:cxn ang="0">
                    <a:pos x="0" y="12"/>
                  </a:cxn>
                  <a:cxn ang="0">
                    <a:pos x="5740" y="12"/>
                  </a:cxn>
                  <a:cxn ang="0">
                    <a:pos x="5740" y="0"/>
                  </a:cxn>
                  <a:cxn ang="0">
                    <a:pos x="5740" y="0"/>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19" name="Freeform 17"/>
              <p:cNvSpPr>
                <a:spLocks/>
              </p:cNvSpPr>
              <p:nvPr/>
            </p:nvSpPr>
            <p:spPr bwMode="hidden">
              <a:xfrm>
                <a:off x="0" y="1778"/>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20" name="Freeform 18"/>
              <p:cNvSpPr>
                <a:spLocks/>
              </p:cNvSpPr>
              <p:nvPr/>
            </p:nvSpPr>
            <p:spPr bwMode="hidden">
              <a:xfrm>
                <a:off x="0" y="1520"/>
                <a:ext cx="5758" cy="12"/>
              </a:xfrm>
              <a:custGeom>
                <a:avLst/>
                <a:gdLst/>
                <a:ahLst/>
                <a:cxnLst>
                  <a:cxn ang="0">
                    <a:pos x="5740" y="0"/>
                  </a:cxn>
                  <a:cxn ang="0">
                    <a:pos x="0" y="0"/>
                  </a:cxn>
                  <a:cxn ang="0">
                    <a:pos x="0" y="12"/>
                  </a:cxn>
                  <a:cxn ang="0">
                    <a:pos x="5740" y="12"/>
                  </a:cxn>
                  <a:cxn ang="0">
                    <a:pos x="5740" y="0"/>
                  </a:cxn>
                  <a:cxn ang="0">
                    <a:pos x="5740" y="0"/>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21" name="Freeform 19"/>
              <p:cNvSpPr>
                <a:spLocks/>
              </p:cNvSpPr>
              <p:nvPr/>
            </p:nvSpPr>
            <p:spPr bwMode="hidden">
              <a:xfrm>
                <a:off x="0" y="1394"/>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22" name="Freeform 20"/>
              <p:cNvSpPr>
                <a:spLocks/>
              </p:cNvSpPr>
              <p:nvPr/>
            </p:nvSpPr>
            <p:spPr bwMode="hidden">
              <a:xfrm>
                <a:off x="0" y="1280"/>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23" name="Freeform 21"/>
              <p:cNvSpPr>
                <a:spLocks/>
              </p:cNvSpPr>
              <p:nvPr/>
            </p:nvSpPr>
            <p:spPr bwMode="hidden">
              <a:xfrm>
                <a:off x="0" y="1177"/>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24" name="Freeform 22"/>
              <p:cNvSpPr>
                <a:spLocks/>
              </p:cNvSpPr>
              <p:nvPr/>
            </p:nvSpPr>
            <p:spPr bwMode="hidden">
              <a:xfrm>
                <a:off x="0" y="24"/>
                <a:ext cx="5758" cy="30"/>
              </a:xfrm>
              <a:custGeom>
                <a:avLst/>
                <a:gdLst/>
                <a:ahLst/>
                <a:cxnLst>
                  <a:cxn ang="0">
                    <a:pos x="5740" y="0"/>
                  </a:cxn>
                  <a:cxn ang="0">
                    <a:pos x="0" y="0"/>
                  </a:cxn>
                  <a:cxn ang="0">
                    <a:pos x="0" y="30"/>
                  </a:cxn>
                  <a:cxn ang="0">
                    <a:pos x="5740" y="30"/>
                  </a:cxn>
                  <a:cxn ang="0">
                    <a:pos x="5740" y="0"/>
                  </a:cxn>
                  <a:cxn ang="0">
                    <a:pos x="5740" y="0"/>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94118"/>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25" name="Freeform 23"/>
              <p:cNvSpPr>
                <a:spLocks/>
              </p:cNvSpPr>
              <p:nvPr/>
            </p:nvSpPr>
            <p:spPr bwMode="hidden">
              <a:xfrm>
                <a:off x="0" y="186"/>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4118"/>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26" name="Freeform 24"/>
              <p:cNvSpPr>
                <a:spLocks/>
              </p:cNvSpPr>
              <p:nvPr/>
            </p:nvSpPr>
            <p:spPr bwMode="hidden">
              <a:xfrm>
                <a:off x="0" y="475"/>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7843"/>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27" name="Freeform 25"/>
              <p:cNvSpPr>
                <a:spLocks/>
              </p:cNvSpPr>
              <p:nvPr/>
            </p:nvSpPr>
            <p:spPr bwMode="hidden">
              <a:xfrm>
                <a:off x="0" y="337"/>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0980"/>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28" name="Freeform 26"/>
              <p:cNvSpPr>
                <a:spLocks/>
              </p:cNvSpPr>
              <p:nvPr/>
            </p:nvSpPr>
            <p:spPr bwMode="hidden">
              <a:xfrm>
                <a:off x="0" y="600"/>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29" name="Freeform 27"/>
              <p:cNvSpPr>
                <a:spLocks/>
              </p:cNvSpPr>
              <p:nvPr/>
            </p:nvSpPr>
            <p:spPr bwMode="hidden">
              <a:xfrm>
                <a:off x="0" y="727"/>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30" name="Freeform 28"/>
              <p:cNvSpPr>
                <a:spLocks/>
              </p:cNvSpPr>
              <p:nvPr/>
            </p:nvSpPr>
            <p:spPr bwMode="hidden">
              <a:xfrm>
                <a:off x="0" y="841"/>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31" name="Freeform 29"/>
              <p:cNvSpPr>
                <a:spLocks/>
              </p:cNvSpPr>
              <p:nvPr/>
            </p:nvSpPr>
            <p:spPr bwMode="hidden">
              <a:xfrm>
                <a:off x="0" y="943"/>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grpSp>
            <p:nvGrpSpPr>
              <p:cNvPr id="32" name="Group 30"/>
              <p:cNvGrpSpPr>
                <a:grpSpLocks/>
              </p:cNvGrpSpPr>
              <p:nvPr/>
            </p:nvGrpSpPr>
            <p:grpSpPr bwMode="auto">
              <a:xfrm>
                <a:off x="0" y="0"/>
                <a:ext cx="5758" cy="1045"/>
                <a:chOff x="0" y="0"/>
                <a:chExt cx="5758" cy="1045"/>
              </a:xfrm>
            </p:grpSpPr>
            <p:sp>
              <p:nvSpPr>
                <p:cNvPr id="54" name="Freeform 31"/>
                <p:cNvSpPr>
                  <a:spLocks/>
                </p:cNvSpPr>
                <p:nvPr/>
              </p:nvSpPr>
              <p:spPr bwMode="hidden">
                <a:xfrm>
                  <a:off x="2849" y="0"/>
                  <a:ext cx="42" cy="1045"/>
                </a:xfrm>
                <a:custGeom>
                  <a:avLst/>
                  <a:gdLst/>
                  <a:ahLst/>
                  <a:cxnLst>
                    <a:cxn ang="0">
                      <a:pos x="18" y="1043"/>
                    </a:cxn>
                    <a:cxn ang="0">
                      <a:pos x="42" y="1043"/>
                    </a:cxn>
                    <a:cxn ang="0">
                      <a:pos x="42" y="0"/>
                    </a:cxn>
                    <a:cxn ang="0">
                      <a:pos x="0" y="0"/>
                    </a:cxn>
                    <a:cxn ang="0">
                      <a:pos x="0" y="1043"/>
                    </a:cxn>
                    <a:cxn ang="0">
                      <a:pos x="18" y="1043"/>
                    </a:cxn>
                    <a:cxn ang="0">
                      <a:pos x="18" y="1043"/>
                    </a:cxn>
                  </a:cxnLst>
                  <a:rect l="0" t="0" r="r" b="b"/>
                  <a:pathLst>
                    <a:path w="42" h="1043">
                      <a:moveTo>
                        <a:pt x="18" y="1043"/>
                      </a:moveTo>
                      <a:lnTo>
                        <a:pt x="42" y="1043"/>
                      </a:lnTo>
                      <a:lnTo>
                        <a:pt x="42" y="0"/>
                      </a:lnTo>
                      <a:lnTo>
                        <a:pt x="0"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55" name="Freeform 32"/>
                <p:cNvSpPr>
                  <a:spLocks/>
                </p:cNvSpPr>
                <p:nvPr/>
              </p:nvSpPr>
              <p:spPr bwMode="hidden">
                <a:xfrm>
                  <a:off x="2400" y="0"/>
                  <a:ext cx="155" cy="1045"/>
                </a:xfrm>
                <a:custGeom>
                  <a:avLst/>
                  <a:gdLst/>
                  <a:ahLst/>
                  <a:cxnLst>
                    <a:cxn ang="0">
                      <a:pos x="131" y="1043"/>
                    </a:cxn>
                    <a:cxn ang="0">
                      <a:pos x="155" y="1043"/>
                    </a:cxn>
                    <a:cxn ang="0">
                      <a:pos x="42" y="0"/>
                    </a:cxn>
                    <a:cxn ang="0">
                      <a:pos x="0" y="0"/>
                    </a:cxn>
                    <a:cxn ang="0">
                      <a:pos x="113" y="1043"/>
                    </a:cxn>
                    <a:cxn ang="0">
                      <a:pos x="131" y="1043"/>
                    </a:cxn>
                    <a:cxn ang="0">
                      <a:pos x="131" y="1043"/>
                    </a:cxn>
                  </a:cxnLst>
                  <a:rect l="0" t="0" r="r" b="b"/>
                  <a:pathLst>
                    <a:path w="155" h="1043">
                      <a:moveTo>
                        <a:pt x="131" y="1043"/>
                      </a:moveTo>
                      <a:lnTo>
                        <a:pt x="155" y="1043"/>
                      </a:lnTo>
                      <a:lnTo>
                        <a:pt x="42" y="0"/>
                      </a:lnTo>
                      <a:lnTo>
                        <a:pt x="0" y="0"/>
                      </a:lnTo>
                      <a:lnTo>
                        <a:pt x="113" y="1043"/>
                      </a:lnTo>
                      <a:lnTo>
                        <a:pt x="131" y="1043"/>
                      </a:lnTo>
                      <a:lnTo>
                        <a:pt x="131"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56" name="Freeform 33"/>
                <p:cNvSpPr>
                  <a:spLocks/>
                </p:cNvSpPr>
                <p:nvPr/>
              </p:nvSpPr>
              <p:spPr bwMode="hidden">
                <a:xfrm>
                  <a:off x="1967" y="0"/>
                  <a:ext cx="240" cy="1045"/>
                </a:xfrm>
                <a:custGeom>
                  <a:avLst/>
                  <a:gdLst/>
                  <a:ahLst/>
                  <a:cxnLst>
                    <a:cxn ang="0">
                      <a:pos x="221" y="1043"/>
                    </a:cxn>
                    <a:cxn ang="0">
                      <a:pos x="239" y="1043"/>
                    </a:cxn>
                    <a:cxn ang="0">
                      <a:pos x="36" y="0"/>
                    </a:cxn>
                    <a:cxn ang="0">
                      <a:pos x="0" y="0"/>
                    </a:cxn>
                    <a:cxn ang="0">
                      <a:pos x="203" y="1043"/>
                    </a:cxn>
                    <a:cxn ang="0">
                      <a:pos x="221" y="1043"/>
                    </a:cxn>
                    <a:cxn ang="0">
                      <a:pos x="221" y="1043"/>
                    </a:cxn>
                  </a:cxnLst>
                  <a:rect l="0" t="0" r="r" b="b"/>
                  <a:pathLst>
                    <a:path w="239" h="1043">
                      <a:moveTo>
                        <a:pt x="221" y="1043"/>
                      </a:moveTo>
                      <a:lnTo>
                        <a:pt x="239" y="1043"/>
                      </a:lnTo>
                      <a:lnTo>
                        <a:pt x="36" y="0"/>
                      </a:lnTo>
                      <a:lnTo>
                        <a:pt x="0" y="0"/>
                      </a:lnTo>
                      <a:lnTo>
                        <a:pt x="203" y="1043"/>
                      </a:lnTo>
                      <a:lnTo>
                        <a:pt x="221" y="1043"/>
                      </a:lnTo>
                      <a:lnTo>
                        <a:pt x="221"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57" name="Freeform 34"/>
                <p:cNvSpPr>
                  <a:spLocks/>
                </p:cNvSpPr>
                <p:nvPr/>
              </p:nvSpPr>
              <p:spPr bwMode="hidden">
                <a:xfrm>
                  <a:off x="1554" y="0"/>
                  <a:ext cx="353" cy="1045"/>
                </a:xfrm>
                <a:custGeom>
                  <a:avLst/>
                  <a:gdLst/>
                  <a:ahLst/>
                  <a:cxnLst>
                    <a:cxn ang="0">
                      <a:pos x="334" y="1043"/>
                    </a:cxn>
                    <a:cxn ang="0">
                      <a:pos x="352" y="1043"/>
                    </a:cxn>
                    <a:cxn ang="0">
                      <a:pos x="41" y="0"/>
                    </a:cxn>
                    <a:cxn ang="0">
                      <a:pos x="0" y="0"/>
                    </a:cxn>
                    <a:cxn ang="0">
                      <a:pos x="311" y="1043"/>
                    </a:cxn>
                    <a:cxn ang="0">
                      <a:pos x="334" y="1043"/>
                    </a:cxn>
                    <a:cxn ang="0">
                      <a:pos x="334" y="1043"/>
                    </a:cxn>
                  </a:cxnLst>
                  <a:rect l="0" t="0" r="r" b="b"/>
                  <a:pathLst>
                    <a:path w="352" h="1043">
                      <a:moveTo>
                        <a:pt x="334" y="1043"/>
                      </a:moveTo>
                      <a:lnTo>
                        <a:pt x="352" y="1043"/>
                      </a:lnTo>
                      <a:lnTo>
                        <a:pt x="41" y="0"/>
                      </a:lnTo>
                      <a:lnTo>
                        <a:pt x="0" y="0"/>
                      </a:lnTo>
                      <a:lnTo>
                        <a:pt x="311" y="1043"/>
                      </a:lnTo>
                      <a:lnTo>
                        <a:pt x="334" y="1043"/>
                      </a:lnTo>
                      <a:lnTo>
                        <a:pt x="334"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58" name="Freeform 35"/>
                <p:cNvSpPr>
                  <a:spLocks/>
                </p:cNvSpPr>
                <p:nvPr/>
              </p:nvSpPr>
              <p:spPr bwMode="hidden">
                <a:xfrm>
                  <a:off x="1134" y="0"/>
                  <a:ext cx="450" cy="1045"/>
                </a:xfrm>
                <a:custGeom>
                  <a:avLst/>
                  <a:gdLst/>
                  <a:ahLst/>
                  <a:cxnLst>
                    <a:cxn ang="0">
                      <a:pos x="425" y="1043"/>
                    </a:cxn>
                    <a:cxn ang="0">
                      <a:pos x="449" y="1043"/>
                    </a:cxn>
                    <a:cxn ang="0">
                      <a:pos x="42" y="0"/>
                    </a:cxn>
                    <a:cxn ang="0">
                      <a:pos x="0" y="0"/>
                    </a:cxn>
                    <a:cxn ang="0">
                      <a:pos x="407" y="1043"/>
                    </a:cxn>
                    <a:cxn ang="0">
                      <a:pos x="425" y="1043"/>
                    </a:cxn>
                    <a:cxn ang="0">
                      <a:pos x="425" y="1043"/>
                    </a:cxn>
                  </a:cxnLst>
                  <a:rect l="0" t="0" r="r" b="b"/>
                  <a:pathLst>
                    <a:path w="449" h="1043">
                      <a:moveTo>
                        <a:pt x="425" y="1043"/>
                      </a:moveTo>
                      <a:lnTo>
                        <a:pt x="449" y="1043"/>
                      </a:lnTo>
                      <a:lnTo>
                        <a:pt x="42" y="0"/>
                      </a:lnTo>
                      <a:lnTo>
                        <a:pt x="0" y="0"/>
                      </a:lnTo>
                      <a:lnTo>
                        <a:pt x="407" y="1043"/>
                      </a:lnTo>
                      <a:lnTo>
                        <a:pt x="425" y="1043"/>
                      </a:lnTo>
                      <a:lnTo>
                        <a:pt x="425"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59" name="Freeform 36"/>
                <p:cNvSpPr>
                  <a:spLocks/>
                </p:cNvSpPr>
                <p:nvPr/>
              </p:nvSpPr>
              <p:spPr bwMode="hidden">
                <a:xfrm>
                  <a:off x="714" y="0"/>
                  <a:ext cx="540" cy="1045"/>
                </a:xfrm>
                <a:custGeom>
                  <a:avLst/>
                  <a:gdLst/>
                  <a:ahLst/>
                  <a:cxnLst>
                    <a:cxn ang="0">
                      <a:pos x="520" y="1043"/>
                    </a:cxn>
                    <a:cxn ang="0">
                      <a:pos x="538" y="1043"/>
                    </a:cxn>
                    <a:cxn ang="0">
                      <a:pos x="41" y="0"/>
                    </a:cxn>
                    <a:cxn ang="0">
                      <a:pos x="0" y="0"/>
                    </a:cxn>
                    <a:cxn ang="0">
                      <a:pos x="496" y="1043"/>
                    </a:cxn>
                    <a:cxn ang="0">
                      <a:pos x="520" y="1043"/>
                    </a:cxn>
                    <a:cxn ang="0">
                      <a:pos x="520" y="1043"/>
                    </a:cxn>
                  </a:cxnLst>
                  <a:rect l="0" t="0" r="r" b="b"/>
                  <a:pathLst>
                    <a:path w="538" h="1043">
                      <a:moveTo>
                        <a:pt x="520" y="1043"/>
                      </a:moveTo>
                      <a:lnTo>
                        <a:pt x="538" y="1043"/>
                      </a:lnTo>
                      <a:lnTo>
                        <a:pt x="41" y="0"/>
                      </a:lnTo>
                      <a:lnTo>
                        <a:pt x="0" y="0"/>
                      </a:lnTo>
                      <a:lnTo>
                        <a:pt x="496" y="1043"/>
                      </a:lnTo>
                      <a:lnTo>
                        <a:pt x="520" y="1043"/>
                      </a:lnTo>
                      <a:lnTo>
                        <a:pt x="520"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60" name="Freeform 37"/>
                <p:cNvSpPr>
                  <a:spLocks/>
                </p:cNvSpPr>
                <p:nvPr/>
              </p:nvSpPr>
              <p:spPr bwMode="hidden">
                <a:xfrm>
                  <a:off x="306" y="0"/>
                  <a:ext cx="642" cy="1045"/>
                </a:xfrm>
                <a:custGeom>
                  <a:avLst/>
                  <a:gdLst/>
                  <a:ahLst/>
                  <a:cxnLst>
                    <a:cxn ang="0">
                      <a:pos x="622" y="1043"/>
                    </a:cxn>
                    <a:cxn ang="0">
                      <a:pos x="640" y="1043"/>
                    </a:cxn>
                    <a:cxn ang="0">
                      <a:pos x="48" y="0"/>
                    </a:cxn>
                    <a:cxn ang="0">
                      <a:pos x="0" y="0"/>
                    </a:cxn>
                    <a:cxn ang="0">
                      <a:pos x="598" y="1043"/>
                    </a:cxn>
                    <a:cxn ang="0">
                      <a:pos x="622" y="1043"/>
                    </a:cxn>
                    <a:cxn ang="0">
                      <a:pos x="622" y="1043"/>
                    </a:cxn>
                  </a:cxnLst>
                  <a:rect l="0" t="0" r="r" b="b"/>
                  <a:pathLst>
                    <a:path w="640" h="1043">
                      <a:moveTo>
                        <a:pt x="622" y="1043"/>
                      </a:moveTo>
                      <a:lnTo>
                        <a:pt x="640" y="1043"/>
                      </a:lnTo>
                      <a:lnTo>
                        <a:pt x="48" y="0"/>
                      </a:lnTo>
                      <a:lnTo>
                        <a:pt x="0" y="0"/>
                      </a:lnTo>
                      <a:lnTo>
                        <a:pt x="598" y="1043"/>
                      </a:lnTo>
                      <a:lnTo>
                        <a:pt x="622" y="1043"/>
                      </a:lnTo>
                      <a:lnTo>
                        <a:pt x="622"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61" name="Freeform 38"/>
                <p:cNvSpPr>
                  <a:spLocks/>
                </p:cNvSpPr>
                <p:nvPr/>
              </p:nvSpPr>
              <p:spPr bwMode="hidden">
                <a:xfrm>
                  <a:off x="0" y="108"/>
                  <a:ext cx="630" cy="937"/>
                </a:xfrm>
                <a:custGeom>
                  <a:avLst/>
                  <a:gdLst/>
                  <a:ahLst/>
                  <a:cxnLst>
                    <a:cxn ang="0">
                      <a:pos x="604" y="935"/>
                    </a:cxn>
                    <a:cxn ang="0">
                      <a:pos x="628" y="935"/>
                    </a:cxn>
                    <a:cxn ang="0">
                      <a:pos x="0" y="0"/>
                    </a:cxn>
                    <a:cxn ang="0">
                      <a:pos x="0" y="66"/>
                    </a:cxn>
                    <a:cxn ang="0">
                      <a:pos x="580" y="935"/>
                    </a:cxn>
                    <a:cxn ang="0">
                      <a:pos x="604" y="935"/>
                    </a:cxn>
                    <a:cxn ang="0">
                      <a:pos x="604" y="935"/>
                    </a:cxn>
                  </a:cxnLst>
                  <a:rect l="0" t="0" r="r" b="b"/>
                  <a:pathLst>
                    <a:path w="628" h="935">
                      <a:moveTo>
                        <a:pt x="604" y="935"/>
                      </a:moveTo>
                      <a:lnTo>
                        <a:pt x="628" y="935"/>
                      </a:lnTo>
                      <a:lnTo>
                        <a:pt x="0" y="0"/>
                      </a:lnTo>
                      <a:lnTo>
                        <a:pt x="0" y="66"/>
                      </a:lnTo>
                      <a:lnTo>
                        <a:pt x="580" y="935"/>
                      </a:lnTo>
                      <a:lnTo>
                        <a:pt x="604" y="935"/>
                      </a:lnTo>
                      <a:lnTo>
                        <a:pt x="604" y="935"/>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62" name="Freeform 39"/>
                <p:cNvSpPr>
                  <a:spLocks/>
                </p:cNvSpPr>
                <p:nvPr/>
              </p:nvSpPr>
              <p:spPr bwMode="hidden">
                <a:xfrm>
                  <a:off x="3191" y="0"/>
                  <a:ext cx="155" cy="1045"/>
                </a:xfrm>
                <a:custGeom>
                  <a:avLst/>
                  <a:gdLst/>
                  <a:ahLst/>
                  <a:cxnLst>
                    <a:cxn ang="0">
                      <a:pos x="18" y="1043"/>
                    </a:cxn>
                    <a:cxn ang="0">
                      <a:pos x="42" y="1043"/>
                    </a:cxn>
                    <a:cxn ang="0">
                      <a:pos x="155" y="0"/>
                    </a:cxn>
                    <a:cxn ang="0">
                      <a:pos x="114" y="0"/>
                    </a:cxn>
                    <a:cxn ang="0">
                      <a:pos x="0" y="1043"/>
                    </a:cxn>
                    <a:cxn ang="0">
                      <a:pos x="18" y="1043"/>
                    </a:cxn>
                    <a:cxn ang="0">
                      <a:pos x="18" y="1043"/>
                    </a:cxn>
                  </a:cxnLst>
                  <a:rect l="0" t="0" r="r" b="b"/>
                  <a:pathLst>
                    <a:path w="155" h="1043">
                      <a:moveTo>
                        <a:pt x="18" y="1043"/>
                      </a:moveTo>
                      <a:lnTo>
                        <a:pt x="42" y="1043"/>
                      </a:lnTo>
                      <a:lnTo>
                        <a:pt x="155" y="0"/>
                      </a:lnTo>
                      <a:lnTo>
                        <a:pt x="114"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63" name="Freeform 40"/>
                <p:cNvSpPr>
                  <a:spLocks/>
                </p:cNvSpPr>
                <p:nvPr/>
              </p:nvSpPr>
              <p:spPr bwMode="hidden">
                <a:xfrm>
                  <a:off x="3533" y="0"/>
                  <a:ext cx="240" cy="1045"/>
                </a:xfrm>
                <a:custGeom>
                  <a:avLst/>
                  <a:gdLst/>
                  <a:ahLst/>
                  <a:cxnLst>
                    <a:cxn ang="0">
                      <a:pos x="18" y="1043"/>
                    </a:cxn>
                    <a:cxn ang="0">
                      <a:pos x="36" y="1043"/>
                    </a:cxn>
                    <a:cxn ang="0">
                      <a:pos x="239" y="0"/>
                    </a:cxn>
                    <a:cxn ang="0">
                      <a:pos x="203" y="0"/>
                    </a:cxn>
                    <a:cxn ang="0">
                      <a:pos x="0" y="1043"/>
                    </a:cxn>
                    <a:cxn ang="0">
                      <a:pos x="18" y="1043"/>
                    </a:cxn>
                    <a:cxn ang="0">
                      <a:pos x="18" y="1043"/>
                    </a:cxn>
                  </a:cxnLst>
                  <a:rect l="0" t="0" r="r" b="b"/>
                  <a:pathLst>
                    <a:path w="239" h="1043">
                      <a:moveTo>
                        <a:pt x="18" y="1043"/>
                      </a:moveTo>
                      <a:lnTo>
                        <a:pt x="36" y="1043"/>
                      </a:lnTo>
                      <a:lnTo>
                        <a:pt x="239" y="0"/>
                      </a:lnTo>
                      <a:lnTo>
                        <a:pt x="203"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64" name="Freeform 41"/>
                <p:cNvSpPr>
                  <a:spLocks/>
                </p:cNvSpPr>
                <p:nvPr/>
              </p:nvSpPr>
              <p:spPr bwMode="hidden">
                <a:xfrm>
                  <a:off x="3821" y="0"/>
                  <a:ext cx="359" cy="1045"/>
                </a:xfrm>
                <a:custGeom>
                  <a:avLst/>
                  <a:gdLst/>
                  <a:ahLst/>
                  <a:cxnLst>
                    <a:cxn ang="0">
                      <a:pos x="24" y="1043"/>
                    </a:cxn>
                    <a:cxn ang="0">
                      <a:pos x="42" y="1043"/>
                    </a:cxn>
                    <a:cxn ang="0">
                      <a:pos x="358" y="0"/>
                    </a:cxn>
                    <a:cxn ang="0">
                      <a:pos x="317" y="0"/>
                    </a:cxn>
                    <a:cxn ang="0">
                      <a:pos x="0" y="1043"/>
                    </a:cxn>
                    <a:cxn ang="0">
                      <a:pos x="24" y="1043"/>
                    </a:cxn>
                    <a:cxn ang="0">
                      <a:pos x="24" y="1043"/>
                    </a:cxn>
                  </a:cxnLst>
                  <a:rect l="0" t="0" r="r" b="b"/>
                  <a:pathLst>
                    <a:path w="358" h="1043">
                      <a:moveTo>
                        <a:pt x="24" y="1043"/>
                      </a:moveTo>
                      <a:lnTo>
                        <a:pt x="42" y="1043"/>
                      </a:lnTo>
                      <a:lnTo>
                        <a:pt x="358" y="0"/>
                      </a:lnTo>
                      <a:lnTo>
                        <a:pt x="317" y="0"/>
                      </a:lnTo>
                      <a:lnTo>
                        <a:pt x="0" y="1043"/>
                      </a:lnTo>
                      <a:lnTo>
                        <a:pt x="24" y="1043"/>
                      </a:lnTo>
                      <a:lnTo>
                        <a:pt x="24"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65" name="Freeform 42"/>
                <p:cNvSpPr>
                  <a:spLocks/>
                </p:cNvSpPr>
                <p:nvPr/>
              </p:nvSpPr>
              <p:spPr bwMode="hidden">
                <a:xfrm>
                  <a:off x="4139" y="0"/>
                  <a:ext cx="449" cy="1045"/>
                </a:xfrm>
                <a:custGeom>
                  <a:avLst/>
                  <a:gdLst/>
                  <a:ahLst/>
                  <a:cxnLst>
                    <a:cxn ang="0">
                      <a:pos x="18" y="1043"/>
                    </a:cxn>
                    <a:cxn ang="0">
                      <a:pos x="41" y="1043"/>
                    </a:cxn>
                    <a:cxn ang="0">
                      <a:pos x="448" y="0"/>
                    </a:cxn>
                    <a:cxn ang="0">
                      <a:pos x="406" y="0"/>
                    </a:cxn>
                    <a:cxn ang="0">
                      <a:pos x="0" y="1043"/>
                    </a:cxn>
                    <a:cxn ang="0">
                      <a:pos x="18" y="1043"/>
                    </a:cxn>
                    <a:cxn ang="0">
                      <a:pos x="18" y="1043"/>
                    </a:cxn>
                  </a:cxnLst>
                  <a:rect l="0" t="0" r="r" b="b"/>
                  <a:pathLst>
                    <a:path w="448" h="1043">
                      <a:moveTo>
                        <a:pt x="18" y="1043"/>
                      </a:moveTo>
                      <a:lnTo>
                        <a:pt x="41" y="1043"/>
                      </a:lnTo>
                      <a:lnTo>
                        <a:pt x="448" y="0"/>
                      </a:lnTo>
                      <a:lnTo>
                        <a:pt x="406"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66" name="Freeform 43"/>
                <p:cNvSpPr>
                  <a:spLocks/>
                </p:cNvSpPr>
                <p:nvPr/>
              </p:nvSpPr>
              <p:spPr bwMode="hidden">
                <a:xfrm>
                  <a:off x="4480" y="0"/>
                  <a:ext cx="541" cy="1045"/>
                </a:xfrm>
                <a:custGeom>
                  <a:avLst/>
                  <a:gdLst/>
                  <a:ahLst/>
                  <a:cxnLst>
                    <a:cxn ang="0">
                      <a:pos x="18" y="1043"/>
                    </a:cxn>
                    <a:cxn ang="0">
                      <a:pos x="42" y="1043"/>
                    </a:cxn>
                    <a:cxn ang="0">
                      <a:pos x="539" y="0"/>
                    </a:cxn>
                    <a:cxn ang="0">
                      <a:pos x="497" y="0"/>
                    </a:cxn>
                    <a:cxn ang="0">
                      <a:pos x="0" y="1043"/>
                    </a:cxn>
                    <a:cxn ang="0">
                      <a:pos x="18" y="1043"/>
                    </a:cxn>
                    <a:cxn ang="0">
                      <a:pos x="18" y="1043"/>
                    </a:cxn>
                  </a:cxnLst>
                  <a:rect l="0" t="0" r="r" b="b"/>
                  <a:pathLst>
                    <a:path w="539" h="1043">
                      <a:moveTo>
                        <a:pt x="18" y="1043"/>
                      </a:moveTo>
                      <a:lnTo>
                        <a:pt x="42" y="1043"/>
                      </a:lnTo>
                      <a:lnTo>
                        <a:pt x="539" y="0"/>
                      </a:lnTo>
                      <a:lnTo>
                        <a:pt x="497"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67" name="Freeform 44"/>
                <p:cNvSpPr>
                  <a:spLocks/>
                </p:cNvSpPr>
                <p:nvPr/>
              </p:nvSpPr>
              <p:spPr bwMode="hidden">
                <a:xfrm>
                  <a:off x="4768" y="0"/>
                  <a:ext cx="642" cy="1045"/>
                </a:xfrm>
                <a:custGeom>
                  <a:avLst/>
                  <a:gdLst/>
                  <a:ahLst/>
                  <a:cxnLst>
                    <a:cxn ang="0">
                      <a:pos x="18" y="1043"/>
                    </a:cxn>
                    <a:cxn ang="0">
                      <a:pos x="42" y="1043"/>
                    </a:cxn>
                    <a:cxn ang="0">
                      <a:pos x="640" y="0"/>
                    </a:cxn>
                    <a:cxn ang="0">
                      <a:pos x="592" y="0"/>
                    </a:cxn>
                    <a:cxn ang="0">
                      <a:pos x="0" y="1043"/>
                    </a:cxn>
                    <a:cxn ang="0">
                      <a:pos x="18" y="1043"/>
                    </a:cxn>
                    <a:cxn ang="0">
                      <a:pos x="18" y="1043"/>
                    </a:cxn>
                  </a:cxnLst>
                  <a:rect l="0" t="0" r="r" b="b"/>
                  <a:pathLst>
                    <a:path w="640" h="1043">
                      <a:moveTo>
                        <a:pt x="18" y="1043"/>
                      </a:moveTo>
                      <a:lnTo>
                        <a:pt x="42" y="1043"/>
                      </a:lnTo>
                      <a:lnTo>
                        <a:pt x="640" y="0"/>
                      </a:lnTo>
                      <a:lnTo>
                        <a:pt x="592"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68" name="Freeform 45"/>
                <p:cNvSpPr>
                  <a:spLocks/>
                </p:cNvSpPr>
                <p:nvPr/>
              </p:nvSpPr>
              <p:spPr bwMode="hidden">
                <a:xfrm>
                  <a:off x="5086" y="48"/>
                  <a:ext cx="672" cy="997"/>
                </a:xfrm>
                <a:custGeom>
                  <a:avLst/>
                  <a:gdLst/>
                  <a:ahLst/>
                  <a:cxnLst>
                    <a:cxn ang="0">
                      <a:pos x="24" y="995"/>
                    </a:cxn>
                    <a:cxn ang="0">
                      <a:pos x="48" y="995"/>
                    </a:cxn>
                    <a:cxn ang="0">
                      <a:pos x="670" y="72"/>
                    </a:cxn>
                    <a:cxn ang="0">
                      <a:pos x="670" y="0"/>
                    </a:cxn>
                    <a:cxn ang="0">
                      <a:pos x="0" y="995"/>
                    </a:cxn>
                    <a:cxn ang="0">
                      <a:pos x="24" y="995"/>
                    </a:cxn>
                    <a:cxn ang="0">
                      <a:pos x="24" y="995"/>
                    </a:cxn>
                  </a:cxnLst>
                  <a:rect l="0" t="0" r="r" b="b"/>
                  <a:pathLst>
                    <a:path w="670" h="995">
                      <a:moveTo>
                        <a:pt x="24" y="995"/>
                      </a:moveTo>
                      <a:lnTo>
                        <a:pt x="48" y="995"/>
                      </a:lnTo>
                      <a:lnTo>
                        <a:pt x="670" y="72"/>
                      </a:lnTo>
                      <a:lnTo>
                        <a:pt x="670" y="0"/>
                      </a:lnTo>
                      <a:lnTo>
                        <a:pt x="0" y="995"/>
                      </a:lnTo>
                      <a:lnTo>
                        <a:pt x="24" y="995"/>
                      </a:lnTo>
                      <a:lnTo>
                        <a:pt x="24" y="995"/>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grpSp>
          <p:grpSp>
            <p:nvGrpSpPr>
              <p:cNvPr id="33" name="Group 46"/>
              <p:cNvGrpSpPr>
                <a:grpSpLocks/>
              </p:cNvGrpSpPr>
              <p:nvPr/>
            </p:nvGrpSpPr>
            <p:grpSpPr bwMode="auto">
              <a:xfrm>
                <a:off x="0" y="558"/>
                <a:ext cx="5758" cy="487"/>
                <a:chOff x="0" y="558"/>
                <a:chExt cx="5758" cy="487"/>
              </a:xfrm>
            </p:grpSpPr>
            <p:sp>
              <p:nvSpPr>
                <p:cNvPr id="52" name="Freeform 47"/>
                <p:cNvSpPr>
                  <a:spLocks/>
                </p:cNvSpPr>
                <p:nvPr/>
              </p:nvSpPr>
              <p:spPr bwMode="hidden">
                <a:xfrm>
                  <a:off x="0" y="618"/>
                  <a:ext cx="306" cy="427"/>
                </a:xfrm>
                <a:custGeom>
                  <a:avLst/>
                  <a:gdLst>
                    <a:gd name="T0" fmla="*/ 283 w 305"/>
                    <a:gd name="T1" fmla="*/ 428 h 426"/>
                    <a:gd name="T2" fmla="*/ 307 w 305"/>
                    <a:gd name="T3" fmla="*/ 428 h 426"/>
                    <a:gd name="T4" fmla="*/ 0 w 305"/>
                    <a:gd name="T5" fmla="*/ 0 h 426"/>
                    <a:gd name="T6" fmla="*/ 0 w 305"/>
                    <a:gd name="T7" fmla="*/ 66 h 426"/>
                    <a:gd name="T8" fmla="*/ 253 w 305"/>
                    <a:gd name="T9" fmla="*/ 428 h 426"/>
                    <a:gd name="T10" fmla="*/ 283 w 305"/>
                    <a:gd name="T11" fmla="*/ 428 h 426"/>
                    <a:gd name="T12" fmla="*/ 283 w 305"/>
                    <a:gd name="T13" fmla="*/ 428 h 42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5" h="426">
                      <a:moveTo>
                        <a:pt x="281" y="426"/>
                      </a:moveTo>
                      <a:lnTo>
                        <a:pt x="305" y="426"/>
                      </a:lnTo>
                      <a:lnTo>
                        <a:pt x="0" y="0"/>
                      </a:lnTo>
                      <a:lnTo>
                        <a:pt x="0" y="66"/>
                      </a:lnTo>
                      <a:lnTo>
                        <a:pt x="251" y="426"/>
                      </a:lnTo>
                      <a:lnTo>
                        <a:pt x="281" y="426"/>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EAEAEA"/>
                    </a:solidFill>
                    <a:cs typeface="Arial" pitchFamily="34" charset="0"/>
                  </a:endParaRPr>
                </a:p>
              </p:txBody>
            </p:sp>
            <p:sp>
              <p:nvSpPr>
                <p:cNvPr id="53" name="Freeform 48"/>
                <p:cNvSpPr>
                  <a:spLocks/>
                </p:cNvSpPr>
                <p:nvPr/>
              </p:nvSpPr>
              <p:spPr bwMode="hidden">
                <a:xfrm>
                  <a:off x="5410" y="558"/>
                  <a:ext cx="348" cy="487"/>
                </a:xfrm>
                <a:custGeom>
                  <a:avLst/>
                  <a:gdLst>
                    <a:gd name="T0" fmla="*/ 24 w 347"/>
                    <a:gd name="T1" fmla="*/ 488 h 486"/>
                    <a:gd name="T2" fmla="*/ 48 w 347"/>
                    <a:gd name="T3" fmla="*/ 488 h 486"/>
                    <a:gd name="T4" fmla="*/ 349 w 347"/>
                    <a:gd name="T5" fmla="*/ 72 h 486"/>
                    <a:gd name="T6" fmla="*/ 349 w 347"/>
                    <a:gd name="T7" fmla="*/ 0 h 486"/>
                    <a:gd name="T8" fmla="*/ 0 w 347"/>
                    <a:gd name="T9" fmla="*/ 488 h 486"/>
                    <a:gd name="T10" fmla="*/ 24 w 347"/>
                    <a:gd name="T11" fmla="*/ 488 h 486"/>
                    <a:gd name="T12" fmla="*/ 24 w 347"/>
                    <a:gd name="T13" fmla="*/ 488 h 48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7" h="486">
                      <a:moveTo>
                        <a:pt x="24" y="486"/>
                      </a:moveTo>
                      <a:lnTo>
                        <a:pt x="48" y="486"/>
                      </a:lnTo>
                      <a:lnTo>
                        <a:pt x="347" y="72"/>
                      </a:lnTo>
                      <a:lnTo>
                        <a:pt x="347" y="0"/>
                      </a:lnTo>
                      <a:lnTo>
                        <a:pt x="0" y="486"/>
                      </a:lnTo>
                      <a:lnTo>
                        <a:pt x="24" y="486"/>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EAEAEA"/>
                    </a:solidFill>
                    <a:cs typeface="Arial" pitchFamily="34" charset="0"/>
                  </a:endParaRPr>
                </a:p>
              </p:txBody>
            </p:sp>
          </p:grpSp>
          <p:grpSp>
            <p:nvGrpSpPr>
              <p:cNvPr id="34" name="Group 49"/>
              <p:cNvGrpSpPr>
                <a:grpSpLocks/>
              </p:cNvGrpSpPr>
              <p:nvPr/>
            </p:nvGrpSpPr>
            <p:grpSpPr bwMode="auto">
              <a:xfrm>
                <a:off x="264" y="1039"/>
                <a:ext cx="5200" cy="3280"/>
                <a:chOff x="264" y="1039"/>
                <a:chExt cx="5200" cy="3280"/>
              </a:xfrm>
            </p:grpSpPr>
            <p:sp>
              <p:nvSpPr>
                <p:cNvPr id="43" name="Freeform 50"/>
                <p:cNvSpPr>
                  <a:spLocks/>
                </p:cNvSpPr>
                <p:nvPr/>
              </p:nvSpPr>
              <p:spPr bwMode="hidden">
                <a:xfrm>
                  <a:off x="2849" y="1039"/>
                  <a:ext cx="42" cy="3280"/>
                </a:xfrm>
                <a:custGeom>
                  <a:avLst/>
                  <a:gdLst/>
                  <a:ahLst/>
                  <a:cxnLst>
                    <a:cxn ang="0">
                      <a:pos x="18" y="0"/>
                    </a:cxn>
                    <a:cxn ang="0">
                      <a:pos x="0" y="0"/>
                    </a:cxn>
                    <a:cxn ang="0">
                      <a:pos x="0" y="3273"/>
                    </a:cxn>
                    <a:cxn ang="0">
                      <a:pos x="42" y="3273"/>
                    </a:cxn>
                    <a:cxn ang="0">
                      <a:pos x="42" y="0"/>
                    </a:cxn>
                    <a:cxn ang="0">
                      <a:pos x="18" y="0"/>
                    </a:cxn>
                    <a:cxn ang="0">
                      <a:pos x="18" y="0"/>
                    </a:cxn>
                  </a:cxnLst>
                  <a:rect l="0" t="0" r="r" b="b"/>
                  <a:pathLst>
                    <a:path w="42" h="3273">
                      <a:moveTo>
                        <a:pt x="18" y="0"/>
                      </a:moveTo>
                      <a:lnTo>
                        <a:pt x="0" y="0"/>
                      </a:lnTo>
                      <a:lnTo>
                        <a:pt x="0" y="3273"/>
                      </a:lnTo>
                      <a:lnTo>
                        <a:pt x="42"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4" name="Freeform 51"/>
                <p:cNvSpPr>
                  <a:spLocks/>
                </p:cNvSpPr>
                <p:nvPr/>
              </p:nvSpPr>
              <p:spPr bwMode="hidden">
                <a:xfrm>
                  <a:off x="2154" y="1039"/>
                  <a:ext cx="401" cy="3280"/>
                </a:xfrm>
                <a:custGeom>
                  <a:avLst/>
                  <a:gdLst/>
                  <a:ahLst/>
                  <a:cxnLst>
                    <a:cxn ang="0">
                      <a:pos x="376" y="0"/>
                    </a:cxn>
                    <a:cxn ang="0">
                      <a:pos x="358" y="0"/>
                    </a:cxn>
                    <a:cxn ang="0">
                      <a:pos x="0" y="3273"/>
                    </a:cxn>
                    <a:cxn ang="0">
                      <a:pos x="41" y="3273"/>
                    </a:cxn>
                    <a:cxn ang="0">
                      <a:pos x="400" y="0"/>
                    </a:cxn>
                    <a:cxn ang="0">
                      <a:pos x="376" y="0"/>
                    </a:cxn>
                    <a:cxn ang="0">
                      <a:pos x="376" y="0"/>
                    </a:cxn>
                  </a:cxnLst>
                  <a:rect l="0" t="0" r="r" b="b"/>
                  <a:pathLst>
                    <a:path w="400" h="3273">
                      <a:moveTo>
                        <a:pt x="376" y="0"/>
                      </a:moveTo>
                      <a:lnTo>
                        <a:pt x="358" y="0"/>
                      </a:lnTo>
                      <a:lnTo>
                        <a:pt x="0" y="3273"/>
                      </a:lnTo>
                      <a:lnTo>
                        <a:pt x="41" y="3273"/>
                      </a:lnTo>
                      <a:lnTo>
                        <a:pt x="400" y="0"/>
                      </a:lnTo>
                      <a:lnTo>
                        <a:pt x="376" y="0"/>
                      </a:lnTo>
                      <a:lnTo>
                        <a:pt x="376"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5" name="Freeform 52"/>
                <p:cNvSpPr>
                  <a:spLocks/>
                </p:cNvSpPr>
                <p:nvPr/>
              </p:nvSpPr>
              <p:spPr bwMode="hidden">
                <a:xfrm>
                  <a:off x="1530" y="1039"/>
                  <a:ext cx="677" cy="3280"/>
                </a:xfrm>
                <a:custGeom>
                  <a:avLst/>
                  <a:gdLst/>
                  <a:ahLst/>
                  <a:cxnLst>
                    <a:cxn ang="0">
                      <a:pos x="657" y="0"/>
                    </a:cxn>
                    <a:cxn ang="0">
                      <a:pos x="639" y="0"/>
                    </a:cxn>
                    <a:cxn ang="0">
                      <a:pos x="0" y="3273"/>
                    </a:cxn>
                    <a:cxn ang="0">
                      <a:pos x="42" y="3273"/>
                    </a:cxn>
                    <a:cxn ang="0">
                      <a:pos x="675" y="0"/>
                    </a:cxn>
                    <a:cxn ang="0">
                      <a:pos x="657" y="0"/>
                    </a:cxn>
                    <a:cxn ang="0">
                      <a:pos x="657" y="0"/>
                    </a:cxn>
                  </a:cxnLst>
                  <a:rect l="0" t="0" r="r" b="b"/>
                  <a:pathLst>
                    <a:path w="675" h="3273">
                      <a:moveTo>
                        <a:pt x="657" y="0"/>
                      </a:moveTo>
                      <a:lnTo>
                        <a:pt x="639" y="0"/>
                      </a:lnTo>
                      <a:lnTo>
                        <a:pt x="0" y="3273"/>
                      </a:lnTo>
                      <a:lnTo>
                        <a:pt x="42" y="3273"/>
                      </a:lnTo>
                      <a:lnTo>
                        <a:pt x="675" y="0"/>
                      </a:lnTo>
                      <a:lnTo>
                        <a:pt x="657" y="0"/>
                      </a:lnTo>
                      <a:lnTo>
                        <a:pt x="657"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6" name="Freeform 53"/>
                <p:cNvSpPr>
                  <a:spLocks/>
                </p:cNvSpPr>
                <p:nvPr/>
              </p:nvSpPr>
              <p:spPr bwMode="hidden">
                <a:xfrm>
                  <a:off x="876" y="1039"/>
                  <a:ext cx="1031" cy="3280"/>
                </a:xfrm>
                <a:custGeom>
                  <a:avLst/>
                  <a:gdLst/>
                  <a:ahLst/>
                  <a:cxnLst>
                    <a:cxn ang="0">
                      <a:pos x="1013" y="0"/>
                    </a:cxn>
                    <a:cxn ang="0">
                      <a:pos x="990" y="0"/>
                    </a:cxn>
                    <a:cxn ang="0">
                      <a:pos x="0" y="3280"/>
                    </a:cxn>
                    <a:cxn ang="0">
                      <a:pos x="42" y="3280"/>
                    </a:cxn>
                    <a:cxn ang="0">
                      <a:pos x="1031" y="4"/>
                    </a:cxn>
                    <a:cxn ang="0">
                      <a:pos x="1013" y="0"/>
                    </a:cxn>
                    <a:cxn ang="0">
                      <a:pos x="1013" y="0"/>
                    </a:cxn>
                  </a:cxnLst>
                  <a:rect l="0" t="0" r="r" b="b"/>
                  <a:pathLst>
                    <a:path w="1031" h="3280">
                      <a:moveTo>
                        <a:pt x="1013" y="0"/>
                      </a:moveTo>
                      <a:lnTo>
                        <a:pt x="990" y="0"/>
                      </a:lnTo>
                      <a:lnTo>
                        <a:pt x="0" y="3280"/>
                      </a:lnTo>
                      <a:lnTo>
                        <a:pt x="42" y="3280"/>
                      </a:lnTo>
                      <a:lnTo>
                        <a:pt x="1031" y="4"/>
                      </a:lnTo>
                      <a:lnTo>
                        <a:pt x="1013" y="0"/>
                      </a:lnTo>
                      <a:lnTo>
                        <a:pt x="1013"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7" name="Freeform 54"/>
                <p:cNvSpPr>
                  <a:spLocks/>
                </p:cNvSpPr>
                <p:nvPr/>
              </p:nvSpPr>
              <p:spPr bwMode="hidden">
                <a:xfrm>
                  <a:off x="264" y="1039"/>
                  <a:ext cx="1319" cy="3280"/>
                </a:xfrm>
                <a:custGeom>
                  <a:avLst/>
                  <a:gdLst/>
                  <a:ahLst/>
                  <a:cxnLst>
                    <a:cxn ang="0">
                      <a:pos x="1296" y="0"/>
                    </a:cxn>
                    <a:cxn ang="0">
                      <a:pos x="1278" y="0"/>
                    </a:cxn>
                    <a:cxn ang="0">
                      <a:pos x="0" y="3280"/>
                    </a:cxn>
                    <a:cxn ang="0">
                      <a:pos x="42" y="3280"/>
                    </a:cxn>
                    <a:cxn ang="0">
                      <a:pos x="1319" y="5"/>
                    </a:cxn>
                    <a:cxn ang="0">
                      <a:pos x="1296" y="0"/>
                    </a:cxn>
                    <a:cxn ang="0">
                      <a:pos x="1296" y="0"/>
                    </a:cxn>
                  </a:cxnLst>
                  <a:rect l="0" t="0" r="r" b="b"/>
                  <a:pathLst>
                    <a:path w="1319" h="3280">
                      <a:moveTo>
                        <a:pt x="1296" y="0"/>
                      </a:moveTo>
                      <a:lnTo>
                        <a:pt x="1278" y="0"/>
                      </a:lnTo>
                      <a:lnTo>
                        <a:pt x="0" y="3280"/>
                      </a:lnTo>
                      <a:lnTo>
                        <a:pt x="42" y="3280"/>
                      </a:lnTo>
                      <a:lnTo>
                        <a:pt x="1319" y="5"/>
                      </a:lnTo>
                      <a:lnTo>
                        <a:pt x="1296" y="0"/>
                      </a:lnTo>
                      <a:lnTo>
                        <a:pt x="1296"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8" name="Freeform 55"/>
                <p:cNvSpPr>
                  <a:spLocks/>
                </p:cNvSpPr>
                <p:nvPr/>
              </p:nvSpPr>
              <p:spPr bwMode="hidden">
                <a:xfrm>
                  <a:off x="3191" y="1039"/>
                  <a:ext cx="402" cy="3280"/>
                </a:xfrm>
                <a:custGeom>
                  <a:avLst/>
                  <a:gdLst/>
                  <a:ahLst/>
                  <a:cxnLst>
                    <a:cxn ang="0">
                      <a:pos x="18" y="0"/>
                    </a:cxn>
                    <a:cxn ang="0">
                      <a:pos x="0" y="0"/>
                    </a:cxn>
                    <a:cxn ang="0">
                      <a:pos x="359" y="3273"/>
                    </a:cxn>
                    <a:cxn ang="0">
                      <a:pos x="401" y="3273"/>
                    </a:cxn>
                    <a:cxn ang="0">
                      <a:pos x="42" y="0"/>
                    </a:cxn>
                    <a:cxn ang="0">
                      <a:pos x="18" y="0"/>
                    </a:cxn>
                    <a:cxn ang="0">
                      <a:pos x="18" y="0"/>
                    </a:cxn>
                  </a:cxnLst>
                  <a:rect l="0" t="0" r="r" b="b"/>
                  <a:pathLst>
                    <a:path w="401" h="3273">
                      <a:moveTo>
                        <a:pt x="18" y="0"/>
                      </a:moveTo>
                      <a:lnTo>
                        <a:pt x="0" y="0"/>
                      </a:lnTo>
                      <a:lnTo>
                        <a:pt x="359" y="3273"/>
                      </a:lnTo>
                      <a:lnTo>
                        <a:pt x="401"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9" name="Freeform 56"/>
                <p:cNvSpPr>
                  <a:spLocks/>
                </p:cNvSpPr>
                <p:nvPr/>
              </p:nvSpPr>
              <p:spPr bwMode="hidden">
                <a:xfrm>
                  <a:off x="3533" y="1039"/>
                  <a:ext cx="677" cy="3280"/>
                </a:xfrm>
                <a:custGeom>
                  <a:avLst/>
                  <a:gdLst/>
                  <a:ahLst/>
                  <a:cxnLst>
                    <a:cxn ang="0">
                      <a:pos x="18" y="0"/>
                    </a:cxn>
                    <a:cxn ang="0">
                      <a:pos x="0" y="0"/>
                    </a:cxn>
                    <a:cxn ang="0">
                      <a:pos x="640" y="3273"/>
                    </a:cxn>
                    <a:cxn ang="0">
                      <a:pos x="675" y="3273"/>
                    </a:cxn>
                    <a:cxn ang="0">
                      <a:pos x="36" y="0"/>
                    </a:cxn>
                    <a:cxn ang="0">
                      <a:pos x="18" y="0"/>
                    </a:cxn>
                    <a:cxn ang="0">
                      <a:pos x="18" y="0"/>
                    </a:cxn>
                  </a:cxnLst>
                  <a:rect l="0" t="0" r="r" b="b"/>
                  <a:pathLst>
                    <a:path w="675" h="3273">
                      <a:moveTo>
                        <a:pt x="18" y="0"/>
                      </a:moveTo>
                      <a:lnTo>
                        <a:pt x="0" y="0"/>
                      </a:lnTo>
                      <a:lnTo>
                        <a:pt x="640" y="3273"/>
                      </a:lnTo>
                      <a:lnTo>
                        <a:pt x="675" y="3273"/>
                      </a:lnTo>
                      <a:lnTo>
                        <a:pt x="36" y="0"/>
                      </a:lnTo>
                      <a:lnTo>
                        <a:pt x="18" y="0"/>
                      </a:lnTo>
                      <a:lnTo>
                        <a:pt x="18"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50" name="Freeform 57"/>
                <p:cNvSpPr>
                  <a:spLocks/>
                </p:cNvSpPr>
                <p:nvPr/>
              </p:nvSpPr>
              <p:spPr bwMode="hidden">
                <a:xfrm>
                  <a:off x="3822" y="1039"/>
                  <a:ext cx="1036" cy="3280"/>
                </a:xfrm>
                <a:custGeom>
                  <a:avLst/>
                  <a:gdLst/>
                  <a:ahLst/>
                  <a:cxnLst>
                    <a:cxn ang="0">
                      <a:pos x="23" y="0"/>
                    </a:cxn>
                    <a:cxn ang="0">
                      <a:pos x="0" y="5"/>
                    </a:cxn>
                    <a:cxn ang="0">
                      <a:pos x="994" y="3280"/>
                    </a:cxn>
                    <a:cxn ang="0">
                      <a:pos x="1036" y="3280"/>
                    </a:cxn>
                    <a:cxn ang="0">
                      <a:pos x="41" y="0"/>
                    </a:cxn>
                    <a:cxn ang="0">
                      <a:pos x="23" y="0"/>
                    </a:cxn>
                    <a:cxn ang="0">
                      <a:pos x="23" y="0"/>
                    </a:cxn>
                  </a:cxnLst>
                  <a:rect l="0" t="0" r="r" b="b"/>
                  <a:pathLst>
                    <a:path w="1036" h="3280">
                      <a:moveTo>
                        <a:pt x="23" y="0"/>
                      </a:moveTo>
                      <a:lnTo>
                        <a:pt x="0" y="5"/>
                      </a:lnTo>
                      <a:lnTo>
                        <a:pt x="994" y="3280"/>
                      </a:lnTo>
                      <a:lnTo>
                        <a:pt x="1036" y="3280"/>
                      </a:lnTo>
                      <a:lnTo>
                        <a:pt x="41" y="0"/>
                      </a:lnTo>
                      <a:lnTo>
                        <a:pt x="23" y="0"/>
                      </a:lnTo>
                      <a:lnTo>
                        <a:pt x="23"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51" name="Freeform 58"/>
                <p:cNvSpPr>
                  <a:spLocks/>
                </p:cNvSpPr>
                <p:nvPr/>
              </p:nvSpPr>
              <p:spPr bwMode="hidden">
                <a:xfrm>
                  <a:off x="4137" y="1039"/>
                  <a:ext cx="1327" cy="3280"/>
                </a:xfrm>
                <a:custGeom>
                  <a:avLst/>
                  <a:gdLst/>
                  <a:ahLst/>
                  <a:cxnLst>
                    <a:cxn ang="0">
                      <a:pos x="20" y="0"/>
                    </a:cxn>
                    <a:cxn ang="0">
                      <a:pos x="0" y="7"/>
                    </a:cxn>
                    <a:cxn ang="0">
                      <a:pos x="1285" y="3280"/>
                    </a:cxn>
                    <a:cxn ang="0">
                      <a:pos x="1327" y="3280"/>
                    </a:cxn>
                    <a:cxn ang="0">
                      <a:pos x="43" y="0"/>
                    </a:cxn>
                    <a:cxn ang="0">
                      <a:pos x="20" y="0"/>
                    </a:cxn>
                    <a:cxn ang="0">
                      <a:pos x="20" y="0"/>
                    </a:cxn>
                  </a:cxnLst>
                  <a:rect l="0" t="0" r="r" b="b"/>
                  <a:pathLst>
                    <a:path w="1327" h="3280">
                      <a:moveTo>
                        <a:pt x="20" y="0"/>
                      </a:moveTo>
                      <a:lnTo>
                        <a:pt x="0" y="7"/>
                      </a:lnTo>
                      <a:lnTo>
                        <a:pt x="1285" y="3280"/>
                      </a:lnTo>
                      <a:lnTo>
                        <a:pt x="1327" y="3280"/>
                      </a:lnTo>
                      <a:lnTo>
                        <a:pt x="43" y="0"/>
                      </a:lnTo>
                      <a:lnTo>
                        <a:pt x="20" y="0"/>
                      </a:lnTo>
                      <a:lnTo>
                        <a:pt x="20"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grpSp>
          <p:sp>
            <p:nvSpPr>
              <p:cNvPr id="35" name="Freeform 59"/>
              <p:cNvSpPr>
                <a:spLocks/>
              </p:cNvSpPr>
              <p:nvPr/>
            </p:nvSpPr>
            <p:spPr bwMode="hidden">
              <a:xfrm>
                <a:off x="0" y="1039"/>
                <a:ext cx="1254" cy="2632"/>
              </a:xfrm>
              <a:custGeom>
                <a:avLst/>
                <a:gdLst/>
                <a:ahLst/>
                <a:cxnLst>
                  <a:cxn ang="0">
                    <a:pos x="1236" y="0"/>
                  </a:cxn>
                  <a:cxn ang="0">
                    <a:pos x="1212" y="0"/>
                  </a:cxn>
                  <a:cxn ang="0">
                    <a:pos x="0" y="2542"/>
                  </a:cxn>
                  <a:cxn ang="0">
                    <a:pos x="0" y="2632"/>
                  </a:cxn>
                  <a:cxn ang="0">
                    <a:pos x="1254" y="7"/>
                  </a:cxn>
                  <a:cxn ang="0">
                    <a:pos x="1236" y="0"/>
                  </a:cxn>
                  <a:cxn ang="0">
                    <a:pos x="1236" y="0"/>
                  </a:cxn>
                </a:cxnLst>
                <a:rect l="0" t="0" r="r" b="b"/>
                <a:pathLst>
                  <a:path w="1254" h="2632">
                    <a:moveTo>
                      <a:pt x="1236" y="0"/>
                    </a:moveTo>
                    <a:lnTo>
                      <a:pt x="1212" y="0"/>
                    </a:lnTo>
                    <a:lnTo>
                      <a:pt x="0" y="2542"/>
                    </a:lnTo>
                    <a:lnTo>
                      <a:pt x="0" y="2632"/>
                    </a:lnTo>
                    <a:lnTo>
                      <a:pt x="1254" y="7"/>
                    </a:lnTo>
                    <a:lnTo>
                      <a:pt x="1236" y="0"/>
                    </a:lnTo>
                    <a:lnTo>
                      <a:pt x="1236"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36" name="Freeform 60"/>
              <p:cNvSpPr>
                <a:spLocks/>
              </p:cNvSpPr>
              <p:nvPr/>
            </p:nvSpPr>
            <p:spPr bwMode="hidden">
              <a:xfrm>
                <a:off x="0" y="1039"/>
                <a:ext cx="948" cy="1676"/>
              </a:xfrm>
              <a:custGeom>
                <a:avLst/>
                <a:gdLst>
                  <a:gd name="T0" fmla="*/ 930 w 948"/>
                  <a:gd name="T1" fmla="*/ 0 h 1676"/>
                  <a:gd name="T2" fmla="*/ 906 w 948"/>
                  <a:gd name="T3" fmla="*/ 0 h 1676"/>
                  <a:gd name="T4" fmla="*/ 0 w 948"/>
                  <a:gd name="T5" fmla="*/ 1593 h 1676"/>
                  <a:gd name="T6" fmla="*/ 0 w 948"/>
                  <a:gd name="T7" fmla="*/ 1676 h 1676"/>
                  <a:gd name="T8" fmla="*/ 948 w 948"/>
                  <a:gd name="T9" fmla="*/ 5 h 1676"/>
                  <a:gd name="T10" fmla="*/ 930 w 948"/>
                  <a:gd name="T11" fmla="*/ 0 h 1676"/>
                  <a:gd name="T12" fmla="*/ 930 w 948"/>
                  <a:gd name="T13" fmla="*/ 0 h 16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48" h="1676">
                    <a:moveTo>
                      <a:pt x="930" y="0"/>
                    </a:moveTo>
                    <a:lnTo>
                      <a:pt x="906" y="0"/>
                    </a:lnTo>
                    <a:lnTo>
                      <a:pt x="0" y="1593"/>
                    </a:lnTo>
                    <a:lnTo>
                      <a:pt x="0" y="1676"/>
                    </a:lnTo>
                    <a:lnTo>
                      <a:pt x="948" y="5"/>
                    </a:lnTo>
                    <a:lnTo>
                      <a:pt x="93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EAEAEA"/>
                  </a:solidFill>
                  <a:cs typeface="Arial" pitchFamily="34" charset="0"/>
                </a:endParaRPr>
              </a:p>
            </p:txBody>
          </p:sp>
          <p:sp>
            <p:nvSpPr>
              <p:cNvPr id="37" name="Freeform 61"/>
              <p:cNvSpPr>
                <a:spLocks/>
              </p:cNvSpPr>
              <p:nvPr/>
            </p:nvSpPr>
            <p:spPr bwMode="hidden">
              <a:xfrm>
                <a:off x="0" y="1039"/>
                <a:ext cx="629" cy="937"/>
              </a:xfrm>
              <a:custGeom>
                <a:avLst/>
                <a:gdLst>
                  <a:gd name="T0" fmla="*/ 606 w 629"/>
                  <a:gd name="T1" fmla="*/ 0 h 937"/>
                  <a:gd name="T2" fmla="*/ 582 w 629"/>
                  <a:gd name="T3" fmla="*/ 0 h 937"/>
                  <a:gd name="T4" fmla="*/ 0 w 629"/>
                  <a:gd name="T5" fmla="*/ 871 h 937"/>
                  <a:gd name="T6" fmla="*/ 0 w 629"/>
                  <a:gd name="T7" fmla="*/ 937 h 937"/>
                  <a:gd name="T8" fmla="*/ 629 w 629"/>
                  <a:gd name="T9" fmla="*/ 4 h 937"/>
                  <a:gd name="T10" fmla="*/ 606 w 629"/>
                  <a:gd name="T11" fmla="*/ 0 h 937"/>
                  <a:gd name="T12" fmla="*/ 606 w 629"/>
                  <a:gd name="T13" fmla="*/ 0 h 93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29" h="937">
                    <a:moveTo>
                      <a:pt x="606" y="0"/>
                    </a:moveTo>
                    <a:lnTo>
                      <a:pt x="582" y="0"/>
                    </a:lnTo>
                    <a:lnTo>
                      <a:pt x="0" y="871"/>
                    </a:lnTo>
                    <a:lnTo>
                      <a:pt x="0" y="937"/>
                    </a:lnTo>
                    <a:lnTo>
                      <a:pt x="629" y="4"/>
                    </a:lnTo>
                    <a:lnTo>
                      <a:pt x="606"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EAEAEA"/>
                  </a:solidFill>
                  <a:cs typeface="Arial" pitchFamily="34" charset="0"/>
                </a:endParaRPr>
              </a:p>
            </p:txBody>
          </p:sp>
          <p:sp>
            <p:nvSpPr>
              <p:cNvPr id="38" name="Freeform 62"/>
              <p:cNvSpPr>
                <a:spLocks/>
              </p:cNvSpPr>
              <p:nvPr/>
            </p:nvSpPr>
            <p:spPr bwMode="hidden">
              <a:xfrm>
                <a:off x="0" y="1039"/>
                <a:ext cx="305" cy="427"/>
              </a:xfrm>
              <a:custGeom>
                <a:avLst/>
                <a:gdLst>
                  <a:gd name="T0" fmla="*/ 282 w 305"/>
                  <a:gd name="T1" fmla="*/ 0 h 427"/>
                  <a:gd name="T2" fmla="*/ 252 w 305"/>
                  <a:gd name="T3" fmla="*/ 0 h 427"/>
                  <a:gd name="T4" fmla="*/ 0 w 305"/>
                  <a:gd name="T5" fmla="*/ 361 h 427"/>
                  <a:gd name="T6" fmla="*/ 0 w 305"/>
                  <a:gd name="T7" fmla="*/ 427 h 427"/>
                  <a:gd name="T8" fmla="*/ 305 w 305"/>
                  <a:gd name="T9" fmla="*/ 5 h 427"/>
                  <a:gd name="T10" fmla="*/ 282 w 305"/>
                  <a:gd name="T11" fmla="*/ 0 h 427"/>
                  <a:gd name="T12" fmla="*/ 282 w 305"/>
                  <a:gd name="T13" fmla="*/ 0 h 42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5" h="427">
                    <a:moveTo>
                      <a:pt x="282" y="0"/>
                    </a:moveTo>
                    <a:lnTo>
                      <a:pt x="252" y="0"/>
                    </a:lnTo>
                    <a:lnTo>
                      <a:pt x="0" y="361"/>
                    </a:lnTo>
                    <a:lnTo>
                      <a:pt x="0" y="427"/>
                    </a:lnTo>
                    <a:lnTo>
                      <a:pt x="305" y="5"/>
                    </a:lnTo>
                    <a:lnTo>
                      <a:pt x="282"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EAEAEA"/>
                  </a:solidFill>
                  <a:cs typeface="Arial" pitchFamily="34" charset="0"/>
                </a:endParaRPr>
              </a:p>
            </p:txBody>
          </p:sp>
          <p:sp>
            <p:nvSpPr>
              <p:cNvPr id="39" name="Freeform 63"/>
              <p:cNvSpPr>
                <a:spLocks/>
              </p:cNvSpPr>
              <p:nvPr/>
            </p:nvSpPr>
            <p:spPr bwMode="hidden">
              <a:xfrm>
                <a:off x="4481" y="1039"/>
                <a:ext cx="1277" cy="2686"/>
              </a:xfrm>
              <a:custGeom>
                <a:avLst/>
                <a:gdLst/>
                <a:ahLst/>
                <a:cxnLst>
                  <a:cxn ang="0">
                    <a:pos x="41" y="0"/>
                  </a:cxn>
                  <a:cxn ang="0">
                    <a:pos x="17" y="0"/>
                  </a:cxn>
                  <a:cxn ang="0">
                    <a:pos x="0" y="4"/>
                  </a:cxn>
                  <a:cxn ang="0">
                    <a:pos x="1277" y="2686"/>
                  </a:cxn>
                  <a:cxn ang="0">
                    <a:pos x="1277" y="2596"/>
                  </a:cxn>
                  <a:cxn ang="0">
                    <a:pos x="41" y="0"/>
                  </a:cxn>
                  <a:cxn ang="0">
                    <a:pos x="41" y="0"/>
                  </a:cxn>
                </a:cxnLst>
                <a:rect l="0" t="0" r="r" b="b"/>
                <a:pathLst>
                  <a:path w="1277" h="2686">
                    <a:moveTo>
                      <a:pt x="41" y="0"/>
                    </a:moveTo>
                    <a:lnTo>
                      <a:pt x="17" y="0"/>
                    </a:lnTo>
                    <a:lnTo>
                      <a:pt x="0" y="4"/>
                    </a:lnTo>
                    <a:lnTo>
                      <a:pt x="1277" y="2686"/>
                    </a:lnTo>
                    <a:lnTo>
                      <a:pt x="1277" y="2596"/>
                    </a:lnTo>
                    <a:lnTo>
                      <a:pt x="41" y="0"/>
                    </a:lnTo>
                    <a:lnTo>
                      <a:pt x="41"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0" name="Freeform 64"/>
              <p:cNvSpPr>
                <a:spLocks/>
              </p:cNvSpPr>
              <p:nvPr/>
            </p:nvSpPr>
            <p:spPr bwMode="hidden">
              <a:xfrm>
                <a:off x="4770" y="1039"/>
                <a:ext cx="988" cy="1730"/>
              </a:xfrm>
              <a:custGeom>
                <a:avLst/>
                <a:gdLst>
                  <a:gd name="T0" fmla="*/ 16 w 988"/>
                  <a:gd name="T1" fmla="*/ 0 h 1730"/>
                  <a:gd name="T2" fmla="*/ 0 w 988"/>
                  <a:gd name="T3" fmla="*/ 7 h 1730"/>
                  <a:gd name="T4" fmla="*/ 988 w 988"/>
                  <a:gd name="T5" fmla="*/ 1730 h 1730"/>
                  <a:gd name="T6" fmla="*/ 988 w 988"/>
                  <a:gd name="T7" fmla="*/ 1653 h 1730"/>
                  <a:gd name="T8" fmla="*/ 40 w 988"/>
                  <a:gd name="T9" fmla="*/ 0 h 1730"/>
                  <a:gd name="T10" fmla="*/ 16 w 988"/>
                  <a:gd name="T11" fmla="*/ 0 h 1730"/>
                  <a:gd name="T12" fmla="*/ 16 w 988"/>
                  <a:gd name="T13" fmla="*/ 0 h 17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8" h="1730">
                    <a:moveTo>
                      <a:pt x="16" y="0"/>
                    </a:moveTo>
                    <a:lnTo>
                      <a:pt x="0" y="7"/>
                    </a:lnTo>
                    <a:lnTo>
                      <a:pt x="988" y="1730"/>
                    </a:lnTo>
                    <a:lnTo>
                      <a:pt x="988" y="1653"/>
                    </a:lnTo>
                    <a:lnTo>
                      <a:pt x="40" y="0"/>
                    </a:lnTo>
                    <a:lnTo>
                      <a:pt x="16"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EAEAEA"/>
                  </a:solidFill>
                  <a:cs typeface="Arial" pitchFamily="34" charset="0"/>
                </a:endParaRPr>
              </a:p>
            </p:txBody>
          </p:sp>
          <p:sp>
            <p:nvSpPr>
              <p:cNvPr id="41" name="Freeform 65"/>
              <p:cNvSpPr>
                <a:spLocks/>
              </p:cNvSpPr>
              <p:nvPr/>
            </p:nvSpPr>
            <p:spPr bwMode="hidden">
              <a:xfrm>
                <a:off x="5088" y="1039"/>
                <a:ext cx="670" cy="997"/>
              </a:xfrm>
              <a:custGeom>
                <a:avLst/>
                <a:gdLst>
                  <a:gd name="T0" fmla="*/ 22 w 670"/>
                  <a:gd name="T1" fmla="*/ 0 h 997"/>
                  <a:gd name="T2" fmla="*/ 0 w 670"/>
                  <a:gd name="T3" fmla="*/ 4 h 997"/>
                  <a:gd name="T4" fmla="*/ 670 w 670"/>
                  <a:gd name="T5" fmla="*/ 997 h 997"/>
                  <a:gd name="T6" fmla="*/ 670 w 670"/>
                  <a:gd name="T7" fmla="*/ 925 h 997"/>
                  <a:gd name="T8" fmla="*/ 46 w 670"/>
                  <a:gd name="T9" fmla="*/ 0 h 997"/>
                  <a:gd name="T10" fmla="*/ 22 w 670"/>
                  <a:gd name="T11" fmla="*/ 0 h 997"/>
                  <a:gd name="T12" fmla="*/ 22 w 670"/>
                  <a:gd name="T13" fmla="*/ 0 h 9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70" h="997">
                    <a:moveTo>
                      <a:pt x="22" y="0"/>
                    </a:moveTo>
                    <a:lnTo>
                      <a:pt x="0" y="4"/>
                    </a:lnTo>
                    <a:lnTo>
                      <a:pt x="670" y="997"/>
                    </a:lnTo>
                    <a:lnTo>
                      <a:pt x="670" y="925"/>
                    </a:lnTo>
                    <a:lnTo>
                      <a:pt x="46" y="0"/>
                    </a:lnTo>
                    <a:lnTo>
                      <a:pt x="22"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EAEAEA"/>
                  </a:solidFill>
                  <a:cs typeface="Arial" pitchFamily="34" charset="0"/>
                </a:endParaRPr>
              </a:p>
            </p:txBody>
          </p:sp>
          <p:sp>
            <p:nvSpPr>
              <p:cNvPr id="42" name="Freeform 66"/>
              <p:cNvSpPr>
                <a:spLocks/>
              </p:cNvSpPr>
              <p:nvPr/>
            </p:nvSpPr>
            <p:spPr bwMode="hidden">
              <a:xfrm>
                <a:off x="5412" y="1039"/>
                <a:ext cx="346" cy="487"/>
              </a:xfrm>
              <a:custGeom>
                <a:avLst/>
                <a:gdLst>
                  <a:gd name="T0" fmla="*/ 22 w 346"/>
                  <a:gd name="T1" fmla="*/ 0 h 487"/>
                  <a:gd name="T2" fmla="*/ 0 w 346"/>
                  <a:gd name="T3" fmla="*/ 7 h 487"/>
                  <a:gd name="T4" fmla="*/ 346 w 346"/>
                  <a:gd name="T5" fmla="*/ 487 h 487"/>
                  <a:gd name="T6" fmla="*/ 346 w 346"/>
                  <a:gd name="T7" fmla="*/ 415 h 487"/>
                  <a:gd name="T8" fmla="*/ 46 w 346"/>
                  <a:gd name="T9" fmla="*/ 0 h 487"/>
                  <a:gd name="T10" fmla="*/ 22 w 346"/>
                  <a:gd name="T11" fmla="*/ 0 h 487"/>
                  <a:gd name="T12" fmla="*/ 22 w 346"/>
                  <a:gd name="T13" fmla="*/ 0 h 48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6" h="487">
                    <a:moveTo>
                      <a:pt x="22" y="0"/>
                    </a:moveTo>
                    <a:lnTo>
                      <a:pt x="0" y="7"/>
                    </a:lnTo>
                    <a:lnTo>
                      <a:pt x="346" y="487"/>
                    </a:lnTo>
                    <a:lnTo>
                      <a:pt x="346" y="415"/>
                    </a:lnTo>
                    <a:lnTo>
                      <a:pt x="46" y="0"/>
                    </a:lnTo>
                    <a:lnTo>
                      <a:pt x="22"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EAEAEA"/>
                  </a:solidFill>
                  <a:cs typeface="Arial" pitchFamily="34" charset="0"/>
                </a:endParaRPr>
              </a:p>
            </p:txBody>
          </p:sp>
        </p:grpSp>
      </p:grpSp>
      <p:sp>
        <p:nvSpPr>
          <p:cNvPr id="429123" name="Rectangle 67"/>
          <p:cNvSpPr>
            <a:spLocks noGrp="1" noChangeArrowheads="1"/>
          </p:cNvSpPr>
          <p:nvPr>
            <p:ph type="ctrTitle" sz="quarter"/>
          </p:nvPr>
        </p:nvSpPr>
        <p:spPr>
          <a:xfrm>
            <a:off x="455613" y="1920875"/>
            <a:ext cx="8226425" cy="1736725"/>
          </a:xfrm>
        </p:spPr>
        <p:txBody>
          <a:bodyPr anchor="b"/>
          <a:lstStyle>
            <a:lvl1pPr>
              <a:defRPr sz="5400"/>
            </a:lvl1pPr>
          </a:lstStyle>
          <a:p>
            <a:r>
              <a:rPr lang="tr-TR"/>
              <a:t>Click to edit Master title style</a:t>
            </a:r>
          </a:p>
        </p:txBody>
      </p:sp>
      <p:sp>
        <p:nvSpPr>
          <p:cNvPr id="429124" name="Rectangle 68"/>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tr-TR"/>
              <a:t>Click to edit Master subtitle style</a:t>
            </a:r>
          </a:p>
        </p:txBody>
      </p:sp>
      <p:sp>
        <p:nvSpPr>
          <p:cNvPr id="69" name="Rectangle 69"/>
          <p:cNvSpPr>
            <a:spLocks noGrp="1" noChangeArrowheads="1"/>
          </p:cNvSpPr>
          <p:nvPr>
            <p:ph type="dt" sz="quarter" idx="10"/>
          </p:nvPr>
        </p:nvSpPr>
        <p:spPr/>
        <p:txBody>
          <a:bodyPr/>
          <a:lstStyle>
            <a:lvl1pPr>
              <a:defRPr>
                <a:cs typeface="Arial" charset="0"/>
              </a:defRPr>
            </a:lvl1pPr>
          </a:lstStyle>
          <a:p>
            <a:pPr>
              <a:defRPr/>
            </a:pPr>
            <a:endParaRPr lang="tr-TR"/>
          </a:p>
        </p:txBody>
      </p:sp>
      <p:sp>
        <p:nvSpPr>
          <p:cNvPr id="70" name="Rectangle 70"/>
          <p:cNvSpPr>
            <a:spLocks noGrp="1" noChangeArrowheads="1"/>
          </p:cNvSpPr>
          <p:nvPr>
            <p:ph type="ftr" sz="quarter" idx="11"/>
          </p:nvPr>
        </p:nvSpPr>
        <p:spPr/>
        <p:txBody>
          <a:bodyPr/>
          <a:lstStyle>
            <a:lvl1pPr>
              <a:defRPr>
                <a:cs typeface="Arial" charset="0"/>
              </a:defRPr>
            </a:lvl1pPr>
          </a:lstStyle>
          <a:p>
            <a:pPr>
              <a:defRPr/>
            </a:pPr>
            <a:endParaRPr lang="tr-TR"/>
          </a:p>
        </p:txBody>
      </p:sp>
      <p:sp>
        <p:nvSpPr>
          <p:cNvPr id="71" name="Rectangle 71"/>
          <p:cNvSpPr>
            <a:spLocks noGrp="1" noChangeArrowheads="1"/>
          </p:cNvSpPr>
          <p:nvPr>
            <p:ph type="sldNum" sz="quarter" idx="12"/>
          </p:nvPr>
        </p:nvSpPr>
        <p:spPr/>
        <p:txBody>
          <a:bodyPr/>
          <a:lstStyle>
            <a:lvl1pPr>
              <a:defRPr>
                <a:cs typeface="Arial" charset="0"/>
              </a:defRPr>
            </a:lvl1pPr>
          </a:lstStyle>
          <a:p>
            <a:pPr>
              <a:defRPr/>
            </a:pPr>
            <a:fld id="{B15EA43C-7BAB-4B7B-A498-98F262750DDF}" type="slidenum">
              <a:rPr lang="tr-TR"/>
              <a:pPr>
                <a:defRPr/>
              </a:pPr>
              <a:t>‹#›</a:t>
            </a:fld>
            <a:endParaRPr lang="tr-TR"/>
          </a:p>
        </p:txBody>
      </p:sp>
    </p:spTree>
    <p:extLst>
      <p:ext uri="{BB962C8B-B14F-4D97-AF65-F5344CB8AC3E}">
        <p14:creationId xmlns="" xmlns:p14="http://schemas.microsoft.com/office/powerpoint/2010/main" val="4257839618"/>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Rectangle 68"/>
          <p:cNvSpPr>
            <a:spLocks noGrp="1" noChangeArrowheads="1"/>
          </p:cNvSpPr>
          <p:nvPr>
            <p:ph type="dt" sz="half" idx="10"/>
          </p:nvPr>
        </p:nvSpPr>
        <p:spPr/>
        <p:txBody>
          <a:bodyPr/>
          <a:lstStyle>
            <a:lvl1pPr>
              <a:defRPr>
                <a:cs typeface="Arial" charset="0"/>
              </a:defRPr>
            </a:lvl1pPr>
          </a:lstStyle>
          <a:p>
            <a:pPr>
              <a:defRPr/>
            </a:pPr>
            <a:endParaRPr lang="tr-TR"/>
          </a:p>
        </p:txBody>
      </p:sp>
      <p:sp>
        <p:nvSpPr>
          <p:cNvPr id="5" name="Rectangle 69"/>
          <p:cNvSpPr>
            <a:spLocks noGrp="1" noChangeArrowheads="1"/>
          </p:cNvSpPr>
          <p:nvPr>
            <p:ph type="ftr" sz="quarter" idx="11"/>
          </p:nvPr>
        </p:nvSpPr>
        <p:spPr/>
        <p:txBody>
          <a:bodyPr/>
          <a:lstStyle>
            <a:lvl1pPr>
              <a:defRPr>
                <a:cs typeface="Arial" charset="0"/>
              </a:defRPr>
            </a:lvl1pPr>
          </a:lstStyle>
          <a:p>
            <a:pPr>
              <a:defRPr/>
            </a:pPr>
            <a:endParaRPr lang="tr-TR"/>
          </a:p>
        </p:txBody>
      </p:sp>
      <p:sp>
        <p:nvSpPr>
          <p:cNvPr id="6" name="Rectangle 70"/>
          <p:cNvSpPr>
            <a:spLocks noGrp="1" noChangeArrowheads="1"/>
          </p:cNvSpPr>
          <p:nvPr>
            <p:ph type="sldNum" sz="quarter" idx="12"/>
          </p:nvPr>
        </p:nvSpPr>
        <p:spPr/>
        <p:txBody>
          <a:bodyPr/>
          <a:lstStyle>
            <a:lvl1pPr>
              <a:defRPr>
                <a:cs typeface="Arial" charset="0"/>
              </a:defRPr>
            </a:lvl1pPr>
          </a:lstStyle>
          <a:p>
            <a:pPr>
              <a:defRPr/>
            </a:pPr>
            <a:fld id="{EE1BA963-3273-416A-A59C-CF337B429599}" type="slidenum">
              <a:rPr lang="tr-TR"/>
              <a:pPr>
                <a:defRPr/>
              </a:pPr>
              <a:t>‹#›</a:t>
            </a:fld>
            <a:endParaRPr lang="tr-TR"/>
          </a:p>
        </p:txBody>
      </p:sp>
    </p:spTree>
    <p:extLst>
      <p:ext uri="{BB962C8B-B14F-4D97-AF65-F5344CB8AC3E}">
        <p14:creationId xmlns="" xmlns:p14="http://schemas.microsoft.com/office/powerpoint/2010/main" val="2580632749"/>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1 Başlık"/>
          <p:cNvSpPr>
            <a:spLocks noGrp="1"/>
          </p:cNvSpPr>
          <p:nvPr>
            <p:ph type="title"/>
          </p:nvPr>
        </p:nvSpPr>
        <p:spPr>
          <a:xfrm>
            <a:off x="722313" y="4406900"/>
            <a:ext cx="7772400" cy="1362075"/>
          </a:xfrm>
        </p:spPr>
        <p:txBody>
          <a:bodyPr anchor="t"/>
          <a:lstStyle>
            <a:lvl1pPr algn="l">
              <a:defRPr sz="4000" b="1" cap="all"/>
            </a:lvl1pPr>
          </a:lstStyle>
          <a:p>
            <a:r>
              <a:rPr lang="tr-TR" smtClean="0"/>
              <a:t>Asıl başlık stili için tıklatın</a:t>
            </a:r>
            <a:endParaRPr lang="tr-TR"/>
          </a:p>
        </p:txBody>
      </p:sp>
      <p:sp>
        <p:nvSpPr>
          <p:cNvPr id="3" name="2 Metin Yer Tutucusu"/>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tr-TR" smtClean="0"/>
              <a:t>Asıl metin stillerini düzenlemek için tıklatın</a:t>
            </a:r>
          </a:p>
        </p:txBody>
      </p:sp>
      <p:sp>
        <p:nvSpPr>
          <p:cNvPr id="4" name="Rectangle 68"/>
          <p:cNvSpPr>
            <a:spLocks noGrp="1" noChangeArrowheads="1"/>
          </p:cNvSpPr>
          <p:nvPr>
            <p:ph type="dt" sz="half" idx="10"/>
          </p:nvPr>
        </p:nvSpPr>
        <p:spPr/>
        <p:txBody>
          <a:bodyPr/>
          <a:lstStyle>
            <a:lvl1pPr>
              <a:defRPr>
                <a:cs typeface="Arial" charset="0"/>
              </a:defRPr>
            </a:lvl1pPr>
          </a:lstStyle>
          <a:p>
            <a:pPr>
              <a:defRPr/>
            </a:pPr>
            <a:endParaRPr lang="tr-TR"/>
          </a:p>
        </p:txBody>
      </p:sp>
      <p:sp>
        <p:nvSpPr>
          <p:cNvPr id="5" name="Rectangle 69"/>
          <p:cNvSpPr>
            <a:spLocks noGrp="1" noChangeArrowheads="1"/>
          </p:cNvSpPr>
          <p:nvPr>
            <p:ph type="ftr" sz="quarter" idx="11"/>
          </p:nvPr>
        </p:nvSpPr>
        <p:spPr/>
        <p:txBody>
          <a:bodyPr/>
          <a:lstStyle>
            <a:lvl1pPr>
              <a:defRPr>
                <a:cs typeface="Arial" charset="0"/>
              </a:defRPr>
            </a:lvl1pPr>
          </a:lstStyle>
          <a:p>
            <a:pPr>
              <a:defRPr/>
            </a:pPr>
            <a:endParaRPr lang="tr-TR"/>
          </a:p>
        </p:txBody>
      </p:sp>
      <p:sp>
        <p:nvSpPr>
          <p:cNvPr id="6" name="Rectangle 70"/>
          <p:cNvSpPr>
            <a:spLocks noGrp="1" noChangeArrowheads="1"/>
          </p:cNvSpPr>
          <p:nvPr>
            <p:ph type="sldNum" sz="quarter" idx="12"/>
          </p:nvPr>
        </p:nvSpPr>
        <p:spPr/>
        <p:txBody>
          <a:bodyPr/>
          <a:lstStyle>
            <a:lvl1pPr>
              <a:defRPr>
                <a:cs typeface="Arial" charset="0"/>
              </a:defRPr>
            </a:lvl1pPr>
          </a:lstStyle>
          <a:p>
            <a:pPr>
              <a:defRPr/>
            </a:pPr>
            <a:fld id="{295AF866-CCC3-450A-8DD2-6EB9980AEBAF}" type="slidenum">
              <a:rPr lang="tr-TR"/>
              <a:pPr>
                <a:defRPr/>
              </a:pPr>
              <a:t>‹#›</a:t>
            </a:fld>
            <a:endParaRPr lang="tr-TR"/>
          </a:p>
        </p:txBody>
      </p:sp>
    </p:spTree>
    <p:extLst>
      <p:ext uri="{BB962C8B-B14F-4D97-AF65-F5344CB8AC3E}">
        <p14:creationId xmlns="" xmlns:p14="http://schemas.microsoft.com/office/powerpoint/2010/main" val="288086088"/>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sz="half" idx="1"/>
          </p:nvPr>
        </p:nvSpPr>
        <p:spPr>
          <a:xfrm>
            <a:off x="455613" y="1598613"/>
            <a:ext cx="4037012"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İçerik Yer Tutucusu"/>
          <p:cNvSpPr>
            <a:spLocks noGrp="1"/>
          </p:cNvSpPr>
          <p:nvPr>
            <p:ph sz="half" idx="2"/>
          </p:nvPr>
        </p:nvSpPr>
        <p:spPr>
          <a:xfrm>
            <a:off x="4645025" y="1598613"/>
            <a:ext cx="4037013"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Rectangle 68"/>
          <p:cNvSpPr>
            <a:spLocks noGrp="1" noChangeArrowheads="1"/>
          </p:cNvSpPr>
          <p:nvPr>
            <p:ph type="dt" sz="half" idx="10"/>
          </p:nvPr>
        </p:nvSpPr>
        <p:spPr/>
        <p:txBody>
          <a:bodyPr/>
          <a:lstStyle>
            <a:lvl1pPr>
              <a:defRPr>
                <a:cs typeface="Arial" charset="0"/>
              </a:defRPr>
            </a:lvl1pPr>
          </a:lstStyle>
          <a:p>
            <a:pPr>
              <a:defRPr/>
            </a:pPr>
            <a:endParaRPr lang="tr-TR"/>
          </a:p>
        </p:txBody>
      </p:sp>
      <p:sp>
        <p:nvSpPr>
          <p:cNvPr id="6" name="Rectangle 69"/>
          <p:cNvSpPr>
            <a:spLocks noGrp="1" noChangeArrowheads="1"/>
          </p:cNvSpPr>
          <p:nvPr>
            <p:ph type="ftr" sz="quarter" idx="11"/>
          </p:nvPr>
        </p:nvSpPr>
        <p:spPr/>
        <p:txBody>
          <a:bodyPr/>
          <a:lstStyle>
            <a:lvl1pPr>
              <a:defRPr>
                <a:cs typeface="Arial" charset="0"/>
              </a:defRPr>
            </a:lvl1pPr>
          </a:lstStyle>
          <a:p>
            <a:pPr>
              <a:defRPr/>
            </a:pPr>
            <a:endParaRPr lang="tr-TR"/>
          </a:p>
        </p:txBody>
      </p:sp>
      <p:sp>
        <p:nvSpPr>
          <p:cNvPr id="7" name="Rectangle 70"/>
          <p:cNvSpPr>
            <a:spLocks noGrp="1" noChangeArrowheads="1"/>
          </p:cNvSpPr>
          <p:nvPr>
            <p:ph type="sldNum" sz="quarter" idx="12"/>
          </p:nvPr>
        </p:nvSpPr>
        <p:spPr/>
        <p:txBody>
          <a:bodyPr/>
          <a:lstStyle>
            <a:lvl1pPr>
              <a:defRPr>
                <a:cs typeface="Arial" charset="0"/>
              </a:defRPr>
            </a:lvl1pPr>
          </a:lstStyle>
          <a:p>
            <a:pPr>
              <a:defRPr/>
            </a:pPr>
            <a:fld id="{24219CC0-3033-4635-8C50-2A8A0173A842}" type="slidenum">
              <a:rPr lang="tr-TR"/>
              <a:pPr>
                <a:defRPr/>
              </a:pPr>
              <a:t>‹#›</a:t>
            </a:fld>
            <a:endParaRPr lang="tr-TR"/>
          </a:p>
        </p:txBody>
      </p:sp>
    </p:spTree>
    <p:extLst>
      <p:ext uri="{BB962C8B-B14F-4D97-AF65-F5344CB8AC3E}">
        <p14:creationId xmlns="" xmlns:p14="http://schemas.microsoft.com/office/powerpoint/2010/main" val="1988615091"/>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74638"/>
            <a:ext cx="8229600" cy="1143000"/>
          </a:xfrm>
        </p:spPr>
        <p:txBody>
          <a:bodyPr/>
          <a:lstStyle>
            <a:lvl1pPr>
              <a:defRPr/>
            </a:lvl1pPr>
          </a:lstStyle>
          <a:p>
            <a:r>
              <a:rPr lang="tr-TR" smtClean="0"/>
              <a:t>Asıl başlık stili için tıklatın</a:t>
            </a:r>
            <a:endParaRPr lang="tr-TR"/>
          </a:p>
        </p:txBody>
      </p:sp>
      <p:sp>
        <p:nvSpPr>
          <p:cNvPr id="3" name="2 Metin Yer Tutucusu"/>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3 İçerik Yer Tutucusu"/>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Metin Yer Tutucusu"/>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5 İçerik Yer Tutucusu"/>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Rectangle 68"/>
          <p:cNvSpPr>
            <a:spLocks noGrp="1" noChangeArrowheads="1"/>
          </p:cNvSpPr>
          <p:nvPr>
            <p:ph type="dt" sz="half" idx="10"/>
          </p:nvPr>
        </p:nvSpPr>
        <p:spPr/>
        <p:txBody>
          <a:bodyPr/>
          <a:lstStyle>
            <a:lvl1pPr>
              <a:defRPr>
                <a:cs typeface="Arial" charset="0"/>
              </a:defRPr>
            </a:lvl1pPr>
          </a:lstStyle>
          <a:p>
            <a:pPr>
              <a:defRPr/>
            </a:pPr>
            <a:endParaRPr lang="tr-TR"/>
          </a:p>
        </p:txBody>
      </p:sp>
      <p:sp>
        <p:nvSpPr>
          <p:cNvPr id="8" name="Rectangle 69"/>
          <p:cNvSpPr>
            <a:spLocks noGrp="1" noChangeArrowheads="1"/>
          </p:cNvSpPr>
          <p:nvPr>
            <p:ph type="ftr" sz="quarter" idx="11"/>
          </p:nvPr>
        </p:nvSpPr>
        <p:spPr/>
        <p:txBody>
          <a:bodyPr/>
          <a:lstStyle>
            <a:lvl1pPr>
              <a:defRPr>
                <a:cs typeface="Arial" charset="0"/>
              </a:defRPr>
            </a:lvl1pPr>
          </a:lstStyle>
          <a:p>
            <a:pPr>
              <a:defRPr/>
            </a:pPr>
            <a:endParaRPr lang="tr-TR"/>
          </a:p>
        </p:txBody>
      </p:sp>
      <p:sp>
        <p:nvSpPr>
          <p:cNvPr id="9" name="Rectangle 70"/>
          <p:cNvSpPr>
            <a:spLocks noGrp="1" noChangeArrowheads="1"/>
          </p:cNvSpPr>
          <p:nvPr>
            <p:ph type="sldNum" sz="quarter" idx="12"/>
          </p:nvPr>
        </p:nvSpPr>
        <p:spPr/>
        <p:txBody>
          <a:bodyPr/>
          <a:lstStyle>
            <a:lvl1pPr>
              <a:defRPr>
                <a:cs typeface="Arial" charset="0"/>
              </a:defRPr>
            </a:lvl1pPr>
          </a:lstStyle>
          <a:p>
            <a:pPr>
              <a:defRPr/>
            </a:pPr>
            <a:fld id="{711BF224-9917-4F4D-9666-F547F5525D73}" type="slidenum">
              <a:rPr lang="tr-TR"/>
              <a:pPr>
                <a:defRPr/>
              </a:pPr>
              <a:t>‹#›</a:t>
            </a:fld>
            <a:endParaRPr lang="tr-TR"/>
          </a:p>
        </p:txBody>
      </p:sp>
    </p:spTree>
    <p:extLst>
      <p:ext uri="{BB962C8B-B14F-4D97-AF65-F5344CB8AC3E}">
        <p14:creationId xmlns="" xmlns:p14="http://schemas.microsoft.com/office/powerpoint/2010/main" val="805026249"/>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Rectangle 68"/>
          <p:cNvSpPr>
            <a:spLocks noGrp="1" noChangeArrowheads="1"/>
          </p:cNvSpPr>
          <p:nvPr>
            <p:ph type="dt" sz="half" idx="10"/>
          </p:nvPr>
        </p:nvSpPr>
        <p:spPr/>
        <p:txBody>
          <a:bodyPr/>
          <a:lstStyle>
            <a:lvl1pPr>
              <a:defRPr>
                <a:cs typeface="Arial" charset="0"/>
              </a:defRPr>
            </a:lvl1pPr>
          </a:lstStyle>
          <a:p>
            <a:pPr>
              <a:defRPr/>
            </a:pPr>
            <a:endParaRPr lang="tr-TR"/>
          </a:p>
        </p:txBody>
      </p:sp>
      <p:sp>
        <p:nvSpPr>
          <p:cNvPr id="4" name="Rectangle 69"/>
          <p:cNvSpPr>
            <a:spLocks noGrp="1" noChangeArrowheads="1"/>
          </p:cNvSpPr>
          <p:nvPr>
            <p:ph type="ftr" sz="quarter" idx="11"/>
          </p:nvPr>
        </p:nvSpPr>
        <p:spPr/>
        <p:txBody>
          <a:bodyPr/>
          <a:lstStyle>
            <a:lvl1pPr>
              <a:defRPr>
                <a:cs typeface="Arial" charset="0"/>
              </a:defRPr>
            </a:lvl1pPr>
          </a:lstStyle>
          <a:p>
            <a:pPr>
              <a:defRPr/>
            </a:pPr>
            <a:endParaRPr lang="tr-TR"/>
          </a:p>
        </p:txBody>
      </p:sp>
      <p:sp>
        <p:nvSpPr>
          <p:cNvPr id="5" name="Rectangle 70"/>
          <p:cNvSpPr>
            <a:spLocks noGrp="1" noChangeArrowheads="1"/>
          </p:cNvSpPr>
          <p:nvPr>
            <p:ph type="sldNum" sz="quarter" idx="12"/>
          </p:nvPr>
        </p:nvSpPr>
        <p:spPr/>
        <p:txBody>
          <a:bodyPr/>
          <a:lstStyle>
            <a:lvl1pPr>
              <a:defRPr>
                <a:cs typeface="Arial" charset="0"/>
              </a:defRPr>
            </a:lvl1pPr>
          </a:lstStyle>
          <a:p>
            <a:pPr>
              <a:defRPr/>
            </a:pPr>
            <a:fld id="{6E4EFE0F-C9B3-41A5-9E53-6F1D1BB86220}" type="slidenum">
              <a:rPr lang="tr-TR"/>
              <a:pPr>
                <a:defRPr/>
              </a:pPr>
              <a:t>‹#›</a:t>
            </a:fld>
            <a:endParaRPr lang="tr-TR"/>
          </a:p>
        </p:txBody>
      </p:sp>
    </p:spTree>
    <p:extLst>
      <p:ext uri="{BB962C8B-B14F-4D97-AF65-F5344CB8AC3E}">
        <p14:creationId xmlns="" xmlns:p14="http://schemas.microsoft.com/office/powerpoint/2010/main" val="383723652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Rectangle 68"/>
          <p:cNvSpPr>
            <a:spLocks noGrp="1" noChangeArrowheads="1"/>
          </p:cNvSpPr>
          <p:nvPr>
            <p:ph type="dt" sz="half" idx="10"/>
          </p:nvPr>
        </p:nvSpPr>
        <p:spPr/>
        <p:txBody>
          <a:bodyPr/>
          <a:lstStyle>
            <a:lvl1pPr>
              <a:defRPr>
                <a:cs typeface="Arial" charset="0"/>
              </a:defRPr>
            </a:lvl1pPr>
          </a:lstStyle>
          <a:p>
            <a:pPr>
              <a:defRPr/>
            </a:pPr>
            <a:endParaRPr lang="tr-TR"/>
          </a:p>
        </p:txBody>
      </p:sp>
      <p:sp>
        <p:nvSpPr>
          <p:cNvPr id="3" name="Rectangle 69"/>
          <p:cNvSpPr>
            <a:spLocks noGrp="1" noChangeArrowheads="1"/>
          </p:cNvSpPr>
          <p:nvPr>
            <p:ph type="ftr" sz="quarter" idx="11"/>
          </p:nvPr>
        </p:nvSpPr>
        <p:spPr/>
        <p:txBody>
          <a:bodyPr/>
          <a:lstStyle>
            <a:lvl1pPr>
              <a:defRPr>
                <a:cs typeface="Arial" charset="0"/>
              </a:defRPr>
            </a:lvl1pPr>
          </a:lstStyle>
          <a:p>
            <a:pPr>
              <a:defRPr/>
            </a:pPr>
            <a:endParaRPr lang="tr-TR"/>
          </a:p>
        </p:txBody>
      </p:sp>
      <p:sp>
        <p:nvSpPr>
          <p:cNvPr id="4" name="Rectangle 70"/>
          <p:cNvSpPr>
            <a:spLocks noGrp="1" noChangeArrowheads="1"/>
          </p:cNvSpPr>
          <p:nvPr>
            <p:ph type="sldNum" sz="quarter" idx="12"/>
          </p:nvPr>
        </p:nvSpPr>
        <p:spPr/>
        <p:txBody>
          <a:bodyPr/>
          <a:lstStyle>
            <a:lvl1pPr>
              <a:defRPr>
                <a:cs typeface="Arial" charset="0"/>
              </a:defRPr>
            </a:lvl1pPr>
          </a:lstStyle>
          <a:p>
            <a:pPr>
              <a:defRPr/>
            </a:pPr>
            <a:fld id="{C33330A6-FDAD-40E3-8FC6-0117416ECB16}" type="slidenum">
              <a:rPr lang="tr-TR"/>
              <a:pPr>
                <a:defRPr/>
              </a:pPr>
              <a:t>‹#›</a:t>
            </a:fld>
            <a:endParaRPr lang="tr-TR"/>
          </a:p>
        </p:txBody>
      </p:sp>
    </p:spTree>
    <p:extLst>
      <p:ext uri="{BB962C8B-B14F-4D97-AF65-F5344CB8AC3E}">
        <p14:creationId xmlns="" xmlns:p14="http://schemas.microsoft.com/office/powerpoint/2010/main" val="1321141296"/>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73050"/>
            <a:ext cx="3008313" cy="1162050"/>
          </a:xfrm>
        </p:spPr>
        <p:txBody>
          <a:bodyPr anchor="b"/>
          <a:lstStyle>
            <a:lvl1pPr algn="l">
              <a:defRPr sz="2000" b="1"/>
            </a:lvl1pPr>
          </a:lstStyle>
          <a:p>
            <a:r>
              <a:rPr lang="tr-TR" smtClean="0"/>
              <a:t>Asıl başlık stili için tıklatın</a:t>
            </a:r>
            <a:endParaRPr lang="tr-TR"/>
          </a:p>
        </p:txBody>
      </p:sp>
      <p:sp>
        <p:nvSpPr>
          <p:cNvPr id="3" name="2 İçerik Yer Tutucusu"/>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Metin Yer Tutucusu"/>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Rectangle 68"/>
          <p:cNvSpPr>
            <a:spLocks noGrp="1" noChangeArrowheads="1"/>
          </p:cNvSpPr>
          <p:nvPr>
            <p:ph type="dt" sz="half" idx="10"/>
          </p:nvPr>
        </p:nvSpPr>
        <p:spPr/>
        <p:txBody>
          <a:bodyPr/>
          <a:lstStyle>
            <a:lvl1pPr>
              <a:defRPr>
                <a:cs typeface="Arial" charset="0"/>
              </a:defRPr>
            </a:lvl1pPr>
          </a:lstStyle>
          <a:p>
            <a:pPr>
              <a:defRPr/>
            </a:pPr>
            <a:endParaRPr lang="tr-TR"/>
          </a:p>
        </p:txBody>
      </p:sp>
      <p:sp>
        <p:nvSpPr>
          <p:cNvPr id="6" name="Rectangle 69"/>
          <p:cNvSpPr>
            <a:spLocks noGrp="1" noChangeArrowheads="1"/>
          </p:cNvSpPr>
          <p:nvPr>
            <p:ph type="ftr" sz="quarter" idx="11"/>
          </p:nvPr>
        </p:nvSpPr>
        <p:spPr/>
        <p:txBody>
          <a:bodyPr/>
          <a:lstStyle>
            <a:lvl1pPr>
              <a:defRPr>
                <a:cs typeface="Arial" charset="0"/>
              </a:defRPr>
            </a:lvl1pPr>
          </a:lstStyle>
          <a:p>
            <a:pPr>
              <a:defRPr/>
            </a:pPr>
            <a:endParaRPr lang="tr-TR"/>
          </a:p>
        </p:txBody>
      </p:sp>
      <p:sp>
        <p:nvSpPr>
          <p:cNvPr id="7" name="Rectangle 70"/>
          <p:cNvSpPr>
            <a:spLocks noGrp="1" noChangeArrowheads="1"/>
          </p:cNvSpPr>
          <p:nvPr>
            <p:ph type="sldNum" sz="quarter" idx="12"/>
          </p:nvPr>
        </p:nvSpPr>
        <p:spPr/>
        <p:txBody>
          <a:bodyPr/>
          <a:lstStyle>
            <a:lvl1pPr>
              <a:defRPr>
                <a:cs typeface="Arial" charset="0"/>
              </a:defRPr>
            </a:lvl1pPr>
          </a:lstStyle>
          <a:p>
            <a:pPr>
              <a:defRPr/>
            </a:pPr>
            <a:fld id="{633E9D60-A85C-4B41-A08F-B6788C64C4CB}" type="slidenum">
              <a:rPr lang="tr-TR"/>
              <a:pPr>
                <a:defRPr/>
              </a:pPr>
              <a:t>‹#›</a:t>
            </a:fld>
            <a:endParaRPr lang="tr-TR"/>
          </a:p>
        </p:txBody>
      </p:sp>
    </p:spTree>
    <p:extLst>
      <p:ext uri="{BB962C8B-B14F-4D97-AF65-F5344CB8AC3E}">
        <p14:creationId xmlns="" xmlns:p14="http://schemas.microsoft.com/office/powerpoint/2010/main" val="17785650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tr-TR" smtClean="0"/>
              <a:t>Asıl başlık stili için tıklatın</a:t>
            </a:r>
            <a:endParaRPr kumimoji="0" lang="en-US"/>
          </a:p>
        </p:txBody>
      </p:sp>
      <p:sp>
        <p:nvSpPr>
          <p:cNvPr id="3" name="2 Metin Yer Tutucusu"/>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tr-TR" smtClean="0"/>
              <a:t>Asıl metin stillerini düzenlemek için tıklatın</a:t>
            </a:r>
          </a:p>
        </p:txBody>
      </p:sp>
      <p:sp>
        <p:nvSpPr>
          <p:cNvPr id="4" name="3 Metin Yer Tutucusu"/>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tr-TR" smtClean="0"/>
              <a:t>Asıl metin stillerini düzenlemek için tıklatın</a:t>
            </a:r>
          </a:p>
        </p:txBody>
      </p:sp>
      <p:sp>
        <p:nvSpPr>
          <p:cNvPr id="5" name="4 İçerik Yer Tutucusu"/>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6" name="5 İçerik Yer Tutucusu"/>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7" name="6 Veri Yer Tutucusu"/>
          <p:cNvSpPr>
            <a:spLocks noGrp="1"/>
          </p:cNvSpPr>
          <p:nvPr>
            <p:ph type="dt" sz="half" idx="10"/>
          </p:nvPr>
        </p:nvSpPr>
        <p:spPr/>
        <p:txBody>
          <a:bodyPr/>
          <a:lstStyle>
            <a:extLst/>
          </a:lstStyle>
          <a:p>
            <a:fld id="{D9F75050-0E15-4C5B-92B0-66D068882F1F}" type="datetimeFigureOut">
              <a:rPr lang="tr-TR" smtClean="0">
                <a:solidFill>
                  <a:srgbClr val="E7DEC9">
                    <a:shade val="50000"/>
                    <a:satMod val="200000"/>
                  </a:srgbClr>
                </a:solidFill>
              </a:rPr>
              <a:pPr/>
              <a:t>30.12.2022</a:t>
            </a:fld>
            <a:endParaRPr lang="tr-TR">
              <a:solidFill>
                <a:srgbClr val="E7DEC9">
                  <a:shade val="50000"/>
                  <a:satMod val="200000"/>
                </a:srgbClr>
              </a:solidFill>
            </a:endParaRPr>
          </a:p>
        </p:txBody>
      </p:sp>
      <p:sp>
        <p:nvSpPr>
          <p:cNvPr id="8" name="7 Altbilgi Yer Tutucusu"/>
          <p:cNvSpPr>
            <a:spLocks noGrp="1"/>
          </p:cNvSpPr>
          <p:nvPr>
            <p:ph type="ftr" sz="quarter" idx="11"/>
          </p:nvPr>
        </p:nvSpPr>
        <p:spPr/>
        <p:txBody>
          <a:bodyPr/>
          <a:lstStyle>
            <a:extLst/>
          </a:lstStyle>
          <a:p>
            <a:endParaRPr lang="tr-TR">
              <a:solidFill>
                <a:srgbClr val="E7DEC9">
                  <a:shade val="50000"/>
                  <a:satMod val="200000"/>
                </a:srgbClr>
              </a:solidFill>
            </a:endParaRPr>
          </a:p>
        </p:txBody>
      </p:sp>
      <p:sp>
        <p:nvSpPr>
          <p:cNvPr id="9" name="8 Slayt Numarası Yer Tutucusu"/>
          <p:cNvSpPr>
            <a:spLocks noGrp="1"/>
          </p:cNvSpPr>
          <p:nvPr>
            <p:ph type="sldNum" sz="quarter" idx="12"/>
          </p:nvPr>
        </p:nvSpPr>
        <p:spPr/>
        <p:txBody>
          <a:bodyPr/>
          <a:lstStyle>
            <a:extLst/>
          </a:lstStyle>
          <a:p>
            <a:fld id="{B1DEFA8C-F947-479F-BE07-76B6B3F80BF1}" type="slidenum">
              <a:rPr lang="tr-TR" smtClean="0">
                <a:solidFill>
                  <a:srgbClr val="E7DEC9">
                    <a:shade val="50000"/>
                    <a:satMod val="200000"/>
                  </a:srgbClr>
                </a:solidFill>
              </a:rPr>
              <a:pPr/>
              <a:t>‹#›</a:t>
            </a:fld>
            <a:endParaRPr lang="tr-TR">
              <a:solidFill>
                <a:srgbClr val="E7DEC9">
                  <a:shade val="50000"/>
                  <a:satMod val="200000"/>
                </a:srgbClr>
              </a:solidFill>
            </a:endParaRPr>
          </a:p>
        </p:txBody>
      </p:sp>
    </p:spTree>
    <p:extLst>
      <p:ext uri="{BB962C8B-B14F-4D97-AF65-F5344CB8AC3E}">
        <p14:creationId xmlns="" xmlns:p14="http://schemas.microsoft.com/office/powerpoint/2010/main" val="1652632038"/>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1 Başlık"/>
          <p:cNvSpPr>
            <a:spLocks noGrp="1"/>
          </p:cNvSpPr>
          <p:nvPr>
            <p:ph type="title"/>
          </p:nvPr>
        </p:nvSpPr>
        <p:spPr>
          <a:xfrm>
            <a:off x="1792288" y="4800600"/>
            <a:ext cx="5486400" cy="566738"/>
          </a:xfrm>
        </p:spPr>
        <p:txBody>
          <a:bodyPr anchor="b"/>
          <a:lstStyle>
            <a:lvl1pPr algn="l">
              <a:defRPr sz="2000" b="1"/>
            </a:lvl1pPr>
          </a:lstStyle>
          <a:p>
            <a:r>
              <a:rPr lang="tr-TR" smtClean="0"/>
              <a:t>Asıl başlık stili için tıklatın</a:t>
            </a:r>
            <a:endParaRPr lang="tr-TR"/>
          </a:p>
        </p:txBody>
      </p:sp>
      <p:sp>
        <p:nvSpPr>
          <p:cNvPr id="3" name="2 Resim Yer Tutucusu"/>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tr-TR" noProof="0" smtClean="0"/>
          </a:p>
        </p:txBody>
      </p:sp>
      <p:sp>
        <p:nvSpPr>
          <p:cNvPr id="4" name="3 Metin Yer Tutucusu"/>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Rectangle 68"/>
          <p:cNvSpPr>
            <a:spLocks noGrp="1" noChangeArrowheads="1"/>
          </p:cNvSpPr>
          <p:nvPr>
            <p:ph type="dt" sz="half" idx="10"/>
          </p:nvPr>
        </p:nvSpPr>
        <p:spPr/>
        <p:txBody>
          <a:bodyPr/>
          <a:lstStyle>
            <a:lvl1pPr>
              <a:defRPr>
                <a:cs typeface="Arial" charset="0"/>
              </a:defRPr>
            </a:lvl1pPr>
          </a:lstStyle>
          <a:p>
            <a:pPr>
              <a:defRPr/>
            </a:pPr>
            <a:endParaRPr lang="tr-TR"/>
          </a:p>
        </p:txBody>
      </p:sp>
      <p:sp>
        <p:nvSpPr>
          <p:cNvPr id="6" name="Rectangle 69"/>
          <p:cNvSpPr>
            <a:spLocks noGrp="1" noChangeArrowheads="1"/>
          </p:cNvSpPr>
          <p:nvPr>
            <p:ph type="ftr" sz="quarter" idx="11"/>
          </p:nvPr>
        </p:nvSpPr>
        <p:spPr/>
        <p:txBody>
          <a:bodyPr/>
          <a:lstStyle>
            <a:lvl1pPr>
              <a:defRPr>
                <a:cs typeface="Arial" charset="0"/>
              </a:defRPr>
            </a:lvl1pPr>
          </a:lstStyle>
          <a:p>
            <a:pPr>
              <a:defRPr/>
            </a:pPr>
            <a:endParaRPr lang="tr-TR"/>
          </a:p>
        </p:txBody>
      </p:sp>
      <p:sp>
        <p:nvSpPr>
          <p:cNvPr id="7" name="Rectangle 70"/>
          <p:cNvSpPr>
            <a:spLocks noGrp="1" noChangeArrowheads="1"/>
          </p:cNvSpPr>
          <p:nvPr>
            <p:ph type="sldNum" sz="quarter" idx="12"/>
          </p:nvPr>
        </p:nvSpPr>
        <p:spPr/>
        <p:txBody>
          <a:bodyPr/>
          <a:lstStyle>
            <a:lvl1pPr>
              <a:defRPr>
                <a:cs typeface="Arial" charset="0"/>
              </a:defRPr>
            </a:lvl1pPr>
          </a:lstStyle>
          <a:p>
            <a:pPr>
              <a:defRPr/>
            </a:pPr>
            <a:fld id="{8A5710D2-F47B-4428-9308-A2724E04DAED}" type="slidenum">
              <a:rPr lang="tr-TR"/>
              <a:pPr>
                <a:defRPr/>
              </a:pPr>
              <a:t>‹#›</a:t>
            </a:fld>
            <a:endParaRPr lang="tr-TR"/>
          </a:p>
        </p:txBody>
      </p:sp>
    </p:spTree>
    <p:extLst>
      <p:ext uri="{BB962C8B-B14F-4D97-AF65-F5344CB8AC3E}">
        <p14:creationId xmlns="" xmlns:p14="http://schemas.microsoft.com/office/powerpoint/2010/main" val="2112429465"/>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Dikey Metin Yer Tutucusu"/>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Rectangle 68"/>
          <p:cNvSpPr>
            <a:spLocks noGrp="1" noChangeArrowheads="1"/>
          </p:cNvSpPr>
          <p:nvPr>
            <p:ph type="dt" sz="half" idx="10"/>
          </p:nvPr>
        </p:nvSpPr>
        <p:spPr/>
        <p:txBody>
          <a:bodyPr/>
          <a:lstStyle>
            <a:lvl1pPr>
              <a:defRPr>
                <a:cs typeface="Arial" charset="0"/>
              </a:defRPr>
            </a:lvl1pPr>
          </a:lstStyle>
          <a:p>
            <a:pPr>
              <a:defRPr/>
            </a:pPr>
            <a:endParaRPr lang="tr-TR"/>
          </a:p>
        </p:txBody>
      </p:sp>
      <p:sp>
        <p:nvSpPr>
          <p:cNvPr id="5" name="Rectangle 69"/>
          <p:cNvSpPr>
            <a:spLocks noGrp="1" noChangeArrowheads="1"/>
          </p:cNvSpPr>
          <p:nvPr>
            <p:ph type="ftr" sz="quarter" idx="11"/>
          </p:nvPr>
        </p:nvSpPr>
        <p:spPr/>
        <p:txBody>
          <a:bodyPr/>
          <a:lstStyle>
            <a:lvl1pPr>
              <a:defRPr>
                <a:cs typeface="Arial" charset="0"/>
              </a:defRPr>
            </a:lvl1pPr>
          </a:lstStyle>
          <a:p>
            <a:pPr>
              <a:defRPr/>
            </a:pPr>
            <a:endParaRPr lang="tr-TR"/>
          </a:p>
        </p:txBody>
      </p:sp>
      <p:sp>
        <p:nvSpPr>
          <p:cNvPr id="6" name="Rectangle 70"/>
          <p:cNvSpPr>
            <a:spLocks noGrp="1" noChangeArrowheads="1"/>
          </p:cNvSpPr>
          <p:nvPr>
            <p:ph type="sldNum" sz="quarter" idx="12"/>
          </p:nvPr>
        </p:nvSpPr>
        <p:spPr/>
        <p:txBody>
          <a:bodyPr/>
          <a:lstStyle>
            <a:lvl1pPr>
              <a:defRPr>
                <a:cs typeface="Arial" charset="0"/>
              </a:defRPr>
            </a:lvl1pPr>
          </a:lstStyle>
          <a:p>
            <a:pPr>
              <a:defRPr/>
            </a:pPr>
            <a:fld id="{5C17DF44-9913-40EB-80A2-E185949D1738}" type="slidenum">
              <a:rPr lang="tr-TR"/>
              <a:pPr>
                <a:defRPr/>
              </a:pPr>
              <a:t>‹#›</a:t>
            </a:fld>
            <a:endParaRPr lang="tr-TR"/>
          </a:p>
        </p:txBody>
      </p:sp>
    </p:spTree>
    <p:extLst>
      <p:ext uri="{BB962C8B-B14F-4D97-AF65-F5344CB8AC3E}">
        <p14:creationId xmlns="" xmlns:p14="http://schemas.microsoft.com/office/powerpoint/2010/main" val="4275899026"/>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6626225" y="273050"/>
            <a:ext cx="2055813" cy="5822950"/>
          </a:xfrm>
        </p:spPr>
        <p:txBody>
          <a:bodyPr vert="eaVert"/>
          <a:lstStyle/>
          <a:p>
            <a:r>
              <a:rPr lang="tr-TR" smtClean="0"/>
              <a:t>Asıl başlık stili için tıklatın</a:t>
            </a:r>
            <a:endParaRPr lang="tr-TR"/>
          </a:p>
        </p:txBody>
      </p:sp>
      <p:sp>
        <p:nvSpPr>
          <p:cNvPr id="3" name="2 Dikey Metin Yer Tutucusu"/>
          <p:cNvSpPr>
            <a:spLocks noGrp="1"/>
          </p:cNvSpPr>
          <p:nvPr>
            <p:ph type="body" orient="vert" idx="1"/>
          </p:nvPr>
        </p:nvSpPr>
        <p:spPr>
          <a:xfrm>
            <a:off x="455613" y="273050"/>
            <a:ext cx="6018212" cy="5822950"/>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Rectangle 68"/>
          <p:cNvSpPr>
            <a:spLocks noGrp="1" noChangeArrowheads="1"/>
          </p:cNvSpPr>
          <p:nvPr>
            <p:ph type="dt" sz="half" idx="10"/>
          </p:nvPr>
        </p:nvSpPr>
        <p:spPr/>
        <p:txBody>
          <a:bodyPr/>
          <a:lstStyle>
            <a:lvl1pPr>
              <a:defRPr>
                <a:cs typeface="Arial" charset="0"/>
              </a:defRPr>
            </a:lvl1pPr>
          </a:lstStyle>
          <a:p>
            <a:pPr>
              <a:defRPr/>
            </a:pPr>
            <a:endParaRPr lang="tr-TR"/>
          </a:p>
        </p:txBody>
      </p:sp>
      <p:sp>
        <p:nvSpPr>
          <p:cNvPr id="5" name="Rectangle 69"/>
          <p:cNvSpPr>
            <a:spLocks noGrp="1" noChangeArrowheads="1"/>
          </p:cNvSpPr>
          <p:nvPr>
            <p:ph type="ftr" sz="quarter" idx="11"/>
          </p:nvPr>
        </p:nvSpPr>
        <p:spPr/>
        <p:txBody>
          <a:bodyPr/>
          <a:lstStyle>
            <a:lvl1pPr>
              <a:defRPr>
                <a:cs typeface="Arial" charset="0"/>
              </a:defRPr>
            </a:lvl1pPr>
          </a:lstStyle>
          <a:p>
            <a:pPr>
              <a:defRPr/>
            </a:pPr>
            <a:endParaRPr lang="tr-TR"/>
          </a:p>
        </p:txBody>
      </p:sp>
      <p:sp>
        <p:nvSpPr>
          <p:cNvPr id="6" name="Rectangle 70"/>
          <p:cNvSpPr>
            <a:spLocks noGrp="1" noChangeArrowheads="1"/>
          </p:cNvSpPr>
          <p:nvPr>
            <p:ph type="sldNum" sz="quarter" idx="12"/>
          </p:nvPr>
        </p:nvSpPr>
        <p:spPr/>
        <p:txBody>
          <a:bodyPr/>
          <a:lstStyle>
            <a:lvl1pPr>
              <a:defRPr>
                <a:cs typeface="Arial" charset="0"/>
              </a:defRPr>
            </a:lvl1pPr>
          </a:lstStyle>
          <a:p>
            <a:pPr>
              <a:defRPr/>
            </a:pPr>
            <a:fld id="{A1B7CEC7-9D7C-4F29-9268-785D525B42BF}" type="slidenum">
              <a:rPr lang="tr-TR"/>
              <a:pPr>
                <a:defRPr/>
              </a:pPr>
              <a:t>‹#›</a:t>
            </a:fld>
            <a:endParaRPr lang="tr-TR"/>
          </a:p>
        </p:txBody>
      </p:sp>
    </p:spTree>
    <p:extLst>
      <p:ext uri="{BB962C8B-B14F-4D97-AF65-F5344CB8AC3E}">
        <p14:creationId xmlns="" xmlns:p14="http://schemas.microsoft.com/office/powerpoint/2010/main" val="2615826086"/>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xAndObj" preserve="1">
  <p:cSld name="Başlık, Metin ve İçerik">
    <p:spTree>
      <p:nvGrpSpPr>
        <p:cNvPr id="1" name=""/>
        <p:cNvGrpSpPr/>
        <p:nvPr/>
      </p:nvGrpSpPr>
      <p:grpSpPr>
        <a:xfrm>
          <a:off x="0" y="0"/>
          <a:ext cx="0" cy="0"/>
          <a:chOff x="0" y="0"/>
          <a:chExt cx="0" cy="0"/>
        </a:xfrm>
      </p:grpSpPr>
      <p:sp>
        <p:nvSpPr>
          <p:cNvPr id="2" name="1 Başlık"/>
          <p:cNvSpPr>
            <a:spLocks noGrp="1"/>
          </p:cNvSpPr>
          <p:nvPr>
            <p:ph type="title"/>
          </p:nvPr>
        </p:nvSpPr>
        <p:spPr>
          <a:xfrm>
            <a:off x="455613" y="273050"/>
            <a:ext cx="8226425" cy="1143000"/>
          </a:xfrm>
        </p:spPr>
        <p:txBody>
          <a:bodyPr/>
          <a:lstStyle/>
          <a:p>
            <a:r>
              <a:rPr lang="tr-TR" smtClean="0"/>
              <a:t>Asıl başlık stili için tıklatın</a:t>
            </a:r>
            <a:endParaRPr lang="tr-TR"/>
          </a:p>
        </p:txBody>
      </p:sp>
      <p:sp>
        <p:nvSpPr>
          <p:cNvPr id="3" name="2 Metin Yer Tutucusu"/>
          <p:cNvSpPr>
            <a:spLocks noGrp="1"/>
          </p:cNvSpPr>
          <p:nvPr>
            <p:ph type="body" sz="half" idx="1"/>
          </p:nvPr>
        </p:nvSpPr>
        <p:spPr>
          <a:xfrm>
            <a:off x="455613" y="1598613"/>
            <a:ext cx="4037012" cy="4497387"/>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İçerik Yer Tutucusu"/>
          <p:cNvSpPr>
            <a:spLocks noGrp="1"/>
          </p:cNvSpPr>
          <p:nvPr>
            <p:ph sz="half" idx="2"/>
          </p:nvPr>
        </p:nvSpPr>
        <p:spPr>
          <a:xfrm>
            <a:off x="4645025" y="1598613"/>
            <a:ext cx="4037013" cy="4497387"/>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Rectangle 68"/>
          <p:cNvSpPr>
            <a:spLocks noGrp="1" noChangeArrowheads="1"/>
          </p:cNvSpPr>
          <p:nvPr>
            <p:ph type="dt" sz="half" idx="10"/>
          </p:nvPr>
        </p:nvSpPr>
        <p:spPr/>
        <p:txBody>
          <a:bodyPr/>
          <a:lstStyle>
            <a:lvl1pPr>
              <a:defRPr>
                <a:cs typeface="Arial" charset="0"/>
              </a:defRPr>
            </a:lvl1pPr>
          </a:lstStyle>
          <a:p>
            <a:pPr>
              <a:defRPr/>
            </a:pPr>
            <a:endParaRPr lang="tr-TR"/>
          </a:p>
        </p:txBody>
      </p:sp>
      <p:sp>
        <p:nvSpPr>
          <p:cNvPr id="6" name="Rectangle 69"/>
          <p:cNvSpPr>
            <a:spLocks noGrp="1" noChangeArrowheads="1"/>
          </p:cNvSpPr>
          <p:nvPr>
            <p:ph type="ftr" sz="quarter" idx="11"/>
          </p:nvPr>
        </p:nvSpPr>
        <p:spPr/>
        <p:txBody>
          <a:bodyPr/>
          <a:lstStyle>
            <a:lvl1pPr>
              <a:defRPr>
                <a:cs typeface="Arial" charset="0"/>
              </a:defRPr>
            </a:lvl1pPr>
          </a:lstStyle>
          <a:p>
            <a:pPr>
              <a:defRPr/>
            </a:pPr>
            <a:endParaRPr lang="tr-TR"/>
          </a:p>
        </p:txBody>
      </p:sp>
      <p:sp>
        <p:nvSpPr>
          <p:cNvPr id="7" name="Rectangle 70"/>
          <p:cNvSpPr>
            <a:spLocks noGrp="1" noChangeArrowheads="1"/>
          </p:cNvSpPr>
          <p:nvPr>
            <p:ph type="sldNum" sz="quarter" idx="12"/>
          </p:nvPr>
        </p:nvSpPr>
        <p:spPr/>
        <p:txBody>
          <a:bodyPr/>
          <a:lstStyle>
            <a:lvl1pPr>
              <a:defRPr>
                <a:cs typeface="Arial" charset="0"/>
              </a:defRPr>
            </a:lvl1pPr>
          </a:lstStyle>
          <a:p>
            <a:pPr>
              <a:defRPr/>
            </a:pPr>
            <a:fld id="{2E37F4FB-C43A-4E6D-9923-F1705E05C6DD}" type="slidenum">
              <a:rPr lang="tr-TR"/>
              <a:pPr>
                <a:defRPr/>
              </a:pPr>
              <a:t>‹#›</a:t>
            </a:fld>
            <a:endParaRPr lang="tr-TR"/>
          </a:p>
        </p:txBody>
      </p:sp>
    </p:spTree>
    <p:extLst>
      <p:ext uri="{BB962C8B-B14F-4D97-AF65-F5344CB8AC3E}">
        <p14:creationId xmlns="" xmlns:p14="http://schemas.microsoft.com/office/powerpoint/2010/main" val="2686740264"/>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xAndTwoObj" preserve="1">
  <p:cSld name="Başlık, Metin ve 2 İçerik">
    <p:spTree>
      <p:nvGrpSpPr>
        <p:cNvPr id="1" name=""/>
        <p:cNvGrpSpPr/>
        <p:nvPr/>
      </p:nvGrpSpPr>
      <p:grpSpPr>
        <a:xfrm>
          <a:off x="0" y="0"/>
          <a:ext cx="0" cy="0"/>
          <a:chOff x="0" y="0"/>
          <a:chExt cx="0" cy="0"/>
        </a:xfrm>
      </p:grpSpPr>
      <p:sp>
        <p:nvSpPr>
          <p:cNvPr id="2" name="1 Başlık"/>
          <p:cNvSpPr>
            <a:spLocks noGrp="1"/>
          </p:cNvSpPr>
          <p:nvPr>
            <p:ph type="title"/>
          </p:nvPr>
        </p:nvSpPr>
        <p:spPr>
          <a:xfrm>
            <a:off x="455613" y="273050"/>
            <a:ext cx="8226425" cy="1143000"/>
          </a:xfrm>
        </p:spPr>
        <p:txBody>
          <a:bodyPr/>
          <a:lstStyle/>
          <a:p>
            <a:r>
              <a:rPr lang="tr-TR" smtClean="0"/>
              <a:t>Asıl başlık stili için tıklatın</a:t>
            </a:r>
            <a:endParaRPr lang="tr-TR"/>
          </a:p>
        </p:txBody>
      </p:sp>
      <p:sp>
        <p:nvSpPr>
          <p:cNvPr id="3" name="2 Metin Yer Tutucusu"/>
          <p:cNvSpPr>
            <a:spLocks noGrp="1"/>
          </p:cNvSpPr>
          <p:nvPr>
            <p:ph type="body" sz="half" idx="1"/>
          </p:nvPr>
        </p:nvSpPr>
        <p:spPr>
          <a:xfrm>
            <a:off x="455613" y="1598613"/>
            <a:ext cx="4037012" cy="4497387"/>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İçerik Yer Tutucusu"/>
          <p:cNvSpPr>
            <a:spLocks noGrp="1"/>
          </p:cNvSpPr>
          <p:nvPr>
            <p:ph sz="quarter" idx="2"/>
          </p:nvPr>
        </p:nvSpPr>
        <p:spPr>
          <a:xfrm>
            <a:off x="4645025" y="1598613"/>
            <a:ext cx="4037013" cy="2171700"/>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İçerik Yer Tutucusu"/>
          <p:cNvSpPr>
            <a:spLocks noGrp="1"/>
          </p:cNvSpPr>
          <p:nvPr>
            <p:ph sz="quarter" idx="3"/>
          </p:nvPr>
        </p:nvSpPr>
        <p:spPr>
          <a:xfrm>
            <a:off x="4645025" y="3922713"/>
            <a:ext cx="4037013" cy="2173287"/>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Rectangle 68"/>
          <p:cNvSpPr>
            <a:spLocks noGrp="1" noChangeArrowheads="1"/>
          </p:cNvSpPr>
          <p:nvPr>
            <p:ph type="dt" sz="half" idx="10"/>
          </p:nvPr>
        </p:nvSpPr>
        <p:spPr/>
        <p:txBody>
          <a:bodyPr/>
          <a:lstStyle>
            <a:lvl1pPr>
              <a:defRPr>
                <a:cs typeface="Arial" charset="0"/>
              </a:defRPr>
            </a:lvl1pPr>
          </a:lstStyle>
          <a:p>
            <a:pPr>
              <a:defRPr/>
            </a:pPr>
            <a:endParaRPr lang="tr-TR"/>
          </a:p>
        </p:txBody>
      </p:sp>
      <p:sp>
        <p:nvSpPr>
          <p:cNvPr id="7" name="Rectangle 69"/>
          <p:cNvSpPr>
            <a:spLocks noGrp="1" noChangeArrowheads="1"/>
          </p:cNvSpPr>
          <p:nvPr>
            <p:ph type="ftr" sz="quarter" idx="11"/>
          </p:nvPr>
        </p:nvSpPr>
        <p:spPr/>
        <p:txBody>
          <a:bodyPr/>
          <a:lstStyle>
            <a:lvl1pPr>
              <a:defRPr>
                <a:cs typeface="Arial" charset="0"/>
              </a:defRPr>
            </a:lvl1pPr>
          </a:lstStyle>
          <a:p>
            <a:pPr>
              <a:defRPr/>
            </a:pPr>
            <a:endParaRPr lang="tr-TR"/>
          </a:p>
        </p:txBody>
      </p:sp>
      <p:sp>
        <p:nvSpPr>
          <p:cNvPr id="8" name="Rectangle 70"/>
          <p:cNvSpPr>
            <a:spLocks noGrp="1" noChangeArrowheads="1"/>
          </p:cNvSpPr>
          <p:nvPr>
            <p:ph type="sldNum" sz="quarter" idx="12"/>
          </p:nvPr>
        </p:nvSpPr>
        <p:spPr/>
        <p:txBody>
          <a:bodyPr/>
          <a:lstStyle>
            <a:lvl1pPr>
              <a:defRPr>
                <a:cs typeface="Arial" charset="0"/>
              </a:defRPr>
            </a:lvl1pPr>
          </a:lstStyle>
          <a:p>
            <a:pPr>
              <a:defRPr/>
            </a:pPr>
            <a:fld id="{90AE4FCE-0B74-4432-9AF2-E3FEC05A3D66}" type="slidenum">
              <a:rPr lang="tr-TR"/>
              <a:pPr>
                <a:defRPr/>
              </a:pPr>
              <a:t>‹#›</a:t>
            </a:fld>
            <a:endParaRPr lang="tr-TR"/>
          </a:p>
        </p:txBody>
      </p:sp>
    </p:spTree>
    <p:extLst>
      <p:ext uri="{BB962C8B-B14F-4D97-AF65-F5344CB8AC3E}">
        <p14:creationId xmlns="" xmlns:p14="http://schemas.microsoft.com/office/powerpoint/2010/main" val="3606982086"/>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fourObj" preserve="1">
  <p:cSld name="Başlık, 4 İçerik">
    <p:spTree>
      <p:nvGrpSpPr>
        <p:cNvPr id="1" name=""/>
        <p:cNvGrpSpPr/>
        <p:nvPr/>
      </p:nvGrpSpPr>
      <p:grpSpPr>
        <a:xfrm>
          <a:off x="0" y="0"/>
          <a:ext cx="0" cy="0"/>
          <a:chOff x="0" y="0"/>
          <a:chExt cx="0" cy="0"/>
        </a:xfrm>
      </p:grpSpPr>
      <p:sp>
        <p:nvSpPr>
          <p:cNvPr id="2" name="1 Başlık"/>
          <p:cNvSpPr>
            <a:spLocks noGrp="1"/>
          </p:cNvSpPr>
          <p:nvPr>
            <p:ph type="title" sz="quarter"/>
          </p:nvPr>
        </p:nvSpPr>
        <p:spPr>
          <a:xfrm>
            <a:off x="455613" y="273050"/>
            <a:ext cx="8226425" cy="1143000"/>
          </a:xfrm>
        </p:spPr>
        <p:txBody>
          <a:bodyPr/>
          <a:lstStyle/>
          <a:p>
            <a:r>
              <a:rPr lang="tr-TR" smtClean="0"/>
              <a:t>Asıl başlık stili için tıklatın</a:t>
            </a:r>
            <a:endParaRPr lang="tr-TR"/>
          </a:p>
        </p:txBody>
      </p:sp>
      <p:sp>
        <p:nvSpPr>
          <p:cNvPr id="3" name="2 İçerik Yer Tutucusu"/>
          <p:cNvSpPr>
            <a:spLocks noGrp="1"/>
          </p:cNvSpPr>
          <p:nvPr>
            <p:ph sz="quarter" idx="1"/>
          </p:nvPr>
        </p:nvSpPr>
        <p:spPr>
          <a:xfrm>
            <a:off x="455613" y="1598613"/>
            <a:ext cx="4037012" cy="2171700"/>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İçerik Yer Tutucusu"/>
          <p:cNvSpPr>
            <a:spLocks noGrp="1"/>
          </p:cNvSpPr>
          <p:nvPr>
            <p:ph sz="quarter" idx="2"/>
          </p:nvPr>
        </p:nvSpPr>
        <p:spPr>
          <a:xfrm>
            <a:off x="4645025" y="1598613"/>
            <a:ext cx="4037013" cy="2171700"/>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İçerik Yer Tutucusu"/>
          <p:cNvSpPr>
            <a:spLocks noGrp="1"/>
          </p:cNvSpPr>
          <p:nvPr>
            <p:ph sz="quarter" idx="3"/>
          </p:nvPr>
        </p:nvSpPr>
        <p:spPr>
          <a:xfrm>
            <a:off x="455613" y="3922713"/>
            <a:ext cx="4037012" cy="2173287"/>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5 İçerik Yer Tutucusu"/>
          <p:cNvSpPr>
            <a:spLocks noGrp="1"/>
          </p:cNvSpPr>
          <p:nvPr>
            <p:ph sz="quarter" idx="4"/>
          </p:nvPr>
        </p:nvSpPr>
        <p:spPr>
          <a:xfrm>
            <a:off x="4645025" y="3922713"/>
            <a:ext cx="4037013" cy="2173287"/>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Rectangle 68"/>
          <p:cNvSpPr>
            <a:spLocks noGrp="1" noChangeArrowheads="1"/>
          </p:cNvSpPr>
          <p:nvPr>
            <p:ph type="dt" sz="half" idx="10"/>
          </p:nvPr>
        </p:nvSpPr>
        <p:spPr/>
        <p:txBody>
          <a:bodyPr/>
          <a:lstStyle>
            <a:lvl1pPr>
              <a:defRPr>
                <a:cs typeface="Arial" charset="0"/>
              </a:defRPr>
            </a:lvl1pPr>
          </a:lstStyle>
          <a:p>
            <a:pPr>
              <a:defRPr/>
            </a:pPr>
            <a:endParaRPr lang="tr-TR"/>
          </a:p>
        </p:txBody>
      </p:sp>
      <p:sp>
        <p:nvSpPr>
          <p:cNvPr id="8" name="Rectangle 69"/>
          <p:cNvSpPr>
            <a:spLocks noGrp="1" noChangeArrowheads="1"/>
          </p:cNvSpPr>
          <p:nvPr>
            <p:ph type="ftr" sz="quarter" idx="11"/>
          </p:nvPr>
        </p:nvSpPr>
        <p:spPr/>
        <p:txBody>
          <a:bodyPr/>
          <a:lstStyle>
            <a:lvl1pPr>
              <a:defRPr>
                <a:cs typeface="Arial" charset="0"/>
              </a:defRPr>
            </a:lvl1pPr>
          </a:lstStyle>
          <a:p>
            <a:pPr>
              <a:defRPr/>
            </a:pPr>
            <a:endParaRPr lang="tr-TR"/>
          </a:p>
        </p:txBody>
      </p:sp>
      <p:sp>
        <p:nvSpPr>
          <p:cNvPr id="9" name="Rectangle 70"/>
          <p:cNvSpPr>
            <a:spLocks noGrp="1" noChangeArrowheads="1"/>
          </p:cNvSpPr>
          <p:nvPr>
            <p:ph type="sldNum" sz="quarter" idx="12"/>
          </p:nvPr>
        </p:nvSpPr>
        <p:spPr/>
        <p:txBody>
          <a:bodyPr/>
          <a:lstStyle>
            <a:lvl1pPr>
              <a:defRPr>
                <a:cs typeface="Arial" charset="0"/>
              </a:defRPr>
            </a:lvl1pPr>
          </a:lstStyle>
          <a:p>
            <a:pPr>
              <a:defRPr/>
            </a:pPr>
            <a:fld id="{8E927878-A707-424B-9110-AB540A7E29D0}" type="slidenum">
              <a:rPr lang="tr-TR"/>
              <a:pPr>
                <a:defRPr/>
              </a:pPr>
              <a:t>‹#›</a:t>
            </a:fld>
            <a:endParaRPr lang="tr-TR"/>
          </a:p>
        </p:txBody>
      </p:sp>
    </p:spTree>
    <p:extLst>
      <p:ext uri="{BB962C8B-B14F-4D97-AF65-F5344CB8AC3E}">
        <p14:creationId xmlns="" xmlns:p14="http://schemas.microsoft.com/office/powerpoint/2010/main" val="2697443465"/>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AndTwoObj" preserve="1">
  <p:cSld name="Başlık, İçerik ve 2 İçerik">
    <p:spTree>
      <p:nvGrpSpPr>
        <p:cNvPr id="1" name=""/>
        <p:cNvGrpSpPr/>
        <p:nvPr/>
      </p:nvGrpSpPr>
      <p:grpSpPr>
        <a:xfrm>
          <a:off x="0" y="0"/>
          <a:ext cx="0" cy="0"/>
          <a:chOff x="0" y="0"/>
          <a:chExt cx="0" cy="0"/>
        </a:xfrm>
      </p:grpSpPr>
      <p:sp>
        <p:nvSpPr>
          <p:cNvPr id="2" name="1 Başlık"/>
          <p:cNvSpPr>
            <a:spLocks noGrp="1"/>
          </p:cNvSpPr>
          <p:nvPr>
            <p:ph type="title"/>
          </p:nvPr>
        </p:nvSpPr>
        <p:spPr>
          <a:xfrm>
            <a:off x="455613" y="273050"/>
            <a:ext cx="8226425" cy="1143000"/>
          </a:xfrm>
        </p:spPr>
        <p:txBody>
          <a:bodyPr/>
          <a:lstStyle/>
          <a:p>
            <a:r>
              <a:rPr lang="tr-TR" smtClean="0"/>
              <a:t>Asıl başlık stili için tıklatın</a:t>
            </a:r>
            <a:endParaRPr lang="tr-TR"/>
          </a:p>
        </p:txBody>
      </p:sp>
      <p:sp>
        <p:nvSpPr>
          <p:cNvPr id="3" name="2 İçerik Yer Tutucusu"/>
          <p:cNvSpPr>
            <a:spLocks noGrp="1"/>
          </p:cNvSpPr>
          <p:nvPr>
            <p:ph sz="half" idx="1"/>
          </p:nvPr>
        </p:nvSpPr>
        <p:spPr>
          <a:xfrm>
            <a:off x="455613" y="1598613"/>
            <a:ext cx="4037012" cy="4497387"/>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İçerik Yer Tutucusu"/>
          <p:cNvSpPr>
            <a:spLocks noGrp="1"/>
          </p:cNvSpPr>
          <p:nvPr>
            <p:ph sz="quarter" idx="2"/>
          </p:nvPr>
        </p:nvSpPr>
        <p:spPr>
          <a:xfrm>
            <a:off x="4645025" y="1598613"/>
            <a:ext cx="4037013" cy="2171700"/>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İçerik Yer Tutucusu"/>
          <p:cNvSpPr>
            <a:spLocks noGrp="1"/>
          </p:cNvSpPr>
          <p:nvPr>
            <p:ph sz="quarter" idx="3"/>
          </p:nvPr>
        </p:nvSpPr>
        <p:spPr>
          <a:xfrm>
            <a:off x="4645025" y="3922713"/>
            <a:ext cx="4037013" cy="2173287"/>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Rectangle 68"/>
          <p:cNvSpPr>
            <a:spLocks noGrp="1" noChangeArrowheads="1"/>
          </p:cNvSpPr>
          <p:nvPr>
            <p:ph type="dt" sz="half" idx="10"/>
          </p:nvPr>
        </p:nvSpPr>
        <p:spPr/>
        <p:txBody>
          <a:bodyPr/>
          <a:lstStyle>
            <a:lvl1pPr>
              <a:defRPr>
                <a:cs typeface="Arial" charset="0"/>
              </a:defRPr>
            </a:lvl1pPr>
          </a:lstStyle>
          <a:p>
            <a:pPr>
              <a:defRPr/>
            </a:pPr>
            <a:endParaRPr lang="tr-TR"/>
          </a:p>
        </p:txBody>
      </p:sp>
      <p:sp>
        <p:nvSpPr>
          <p:cNvPr id="7" name="Rectangle 69"/>
          <p:cNvSpPr>
            <a:spLocks noGrp="1" noChangeArrowheads="1"/>
          </p:cNvSpPr>
          <p:nvPr>
            <p:ph type="ftr" sz="quarter" idx="11"/>
          </p:nvPr>
        </p:nvSpPr>
        <p:spPr/>
        <p:txBody>
          <a:bodyPr/>
          <a:lstStyle>
            <a:lvl1pPr>
              <a:defRPr>
                <a:cs typeface="Arial" charset="0"/>
              </a:defRPr>
            </a:lvl1pPr>
          </a:lstStyle>
          <a:p>
            <a:pPr>
              <a:defRPr/>
            </a:pPr>
            <a:endParaRPr lang="tr-TR"/>
          </a:p>
        </p:txBody>
      </p:sp>
      <p:sp>
        <p:nvSpPr>
          <p:cNvPr id="8" name="Rectangle 70"/>
          <p:cNvSpPr>
            <a:spLocks noGrp="1" noChangeArrowheads="1"/>
          </p:cNvSpPr>
          <p:nvPr>
            <p:ph type="sldNum" sz="quarter" idx="12"/>
          </p:nvPr>
        </p:nvSpPr>
        <p:spPr/>
        <p:txBody>
          <a:bodyPr/>
          <a:lstStyle>
            <a:lvl1pPr>
              <a:defRPr>
                <a:cs typeface="Arial" charset="0"/>
              </a:defRPr>
            </a:lvl1pPr>
          </a:lstStyle>
          <a:p>
            <a:pPr>
              <a:defRPr/>
            </a:pPr>
            <a:fld id="{05D795C8-9DDB-4B03-9732-332FF84AE70B}" type="slidenum">
              <a:rPr lang="tr-TR"/>
              <a:pPr>
                <a:defRPr/>
              </a:pPr>
              <a:t>‹#›</a:t>
            </a:fld>
            <a:endParaRPr lang="tr-TR"/>
          </a:p>
        </p:txBody>
      </p:sp>
    </p:spTree>
    <p:extLst>
      <p:ext uri="{BB962C8B-B14F-4D97-AF65-F5344CB8AC3E}">
        <p14:creationId xmlns="" xmlns:p14="http://schemas.microsoft.com/office/powerpoint/2010/main" val="963557684"/>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2413" cy="6856413"/>
            <a:chOff x="0" y="0"/>
            <a:chExt cx="5759" cy="4319"/>
          </a:xfrm>
        </p:grpSpPr>
        <p:sp>
          <p:nvSpPr>
            <p:cNvPr id="5" name="Freeform 3"/>
            <p:cNvSpPr>
              <a:spLocks/>
            </p:cNvSpPr>
            <p:nvPr/>
          </p:nvSpPr>
          <p:spPr bwMode="hidden">
            <a:xfrm>
              <a:off x="0" y="0"/>
              <a:ext cx="5758" cy="1043"/>
            </a:xfrm>
            <a:custGeom>
              <a:avLst/>
              <a:gdLst/>
              <a:ahLst/>
              <a:cxnLst>
                <a:cxn ang="0">
                  <a:pos x="5740" y="1043"/>
                </a:cxn>
                <a:cxn ang="0">
                  <a:pos x="0" y="1043"/>
                </a:cxn>
                <a:cxn ang="0">
                  <a:pos x="0" y="0"/>
                </a:cxn>
                <a:cxn ang="0">
                  <a:pos x="5740" y="0"/>
                </a:cxn>
                <a:cxn ang="0">
                  <a:pos x="5740" y="1043"/>
                </a:cxn>
                <a:cxn ang="0">
                  <a:pos x="5740" y="1043"/>
                </a:cxn>
              </a:cxnLst>
              <a:rect l="0" t="0" r="r" b="b"/>
              <a:pathLst>
                <a:path w="5740" h="1043">
                  <a:moveTo>
                    <a:pt x="5740" y="1043"/>
                  </a:moveTo>
                  <a:lnTo>
                    <a:pt x="0" y="1043"/>
                  </a:lnTo>
                  <a:lnTo>
                    <a:pt x="0" y="0"/>
                  </a:lnTo>
                  <a:lnTo>
                    <a:pt x="5740" y="0"/>
                  </a:lnTo>
                  <a:lnTo>
                    <a:pt x="5740" y="1043"/>
                  </a:lnTo>
                  <a:lnTo>
                    <a:pt x="5740" y="1043"/>
                  </a:lnTo>
                  <a:close/>
                </a:path>
              </a:pathLst>
            </a:custGeom>
            <a:gradFill rotWithShape="0">
              <a:gsLst>
                <a:gs pos="0">
                  <a:schemeClr val="bg1"/>
                </a:gs>
                <a:gs pos="100000">
                  <a:schemeClr val="bg1">
                    <a:gamma/>
                    <a:shade val="69804"/>
                    <a:invGamma/>
                  </a:schemeClr>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grpSp>
          <p:nvGrpSpPr>
            <p:cNvPr id="6" name="Group 4"/>
            <p:cNvGrpSpPr>
              <a:grpSpLocks/>
            </p:cNvGrpSpPr>
            <p:nvPr userDrawn="1"/>
          </p:nvGrpSpPr>
          <p:grpSpPr bwMode="auto">
            <a:xfrm>
              <a:off x="0" y="0"/>
              <a:ext cx="5759" cy="4319"/>
              <a:chOff x="0" y="0"/>
              <a:chExt cx="5759" cy="4319"/>
            </a:xfrm>
          </p:grpSpPr>
          <p:sp>
            <p:nvSpPr>
              <p:cNvPr id="7" name="Freeform 5"/>
              <p:cNvSpPr>
                <a:spLocks/>
              </p:cNvSpPr>
              <p:nvPr/>
            </p:nvSpPr>
            <p:spPr bwMode="hidden">
              <a:xfrm>
                <a:off x="1" y="1040"/>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8" name="Freeform 6"/>
              <p:cNvSpPr>
                <a:spLocks/>
              </p:cNvSpPr>
              <p:nvPr/>
            </p:nvSpPr>
            <p:spPr bwMode="hidden">
              <a:xfrm>
                <a:off x="0" y="3988"/>
                <a:ext cx="5758" cy="42"/>
              </a:xfrm>
              <a:custGeom>
                <a:avLst/>
                <a:gdLst/>
                <a:ahLst/>
                <a:cxnLst>
                  <a:cxn ang="0">
                    <a:pos x="0" y="42"/>
                  </a:cxn>
                  <a:cxn ang="0">
                    <a:pos x="5740" y="42"/>
                  </a:cxn>
                  <a:cxn ang="0">
                    <a:pos x="5740" y="0"/>
                  </a:cxn>
                  <a:cxn ang="0">
                    <a:pos x="0" y="0"/>
                  </a:cxn>
                  <a:cxn ang="0">
                    <a:pos x="0" y="42"/>
                  </a:cxn>
                  <a:cxn ang="0">
                    <a:pos x="0" y="42"/>
                  </a:cxn>
                </a:cxnLst>
                <a:rect l="0" t="0" r="r" b="b"/>
                <a:pathLst>
                  <a:path w="5740" h="42">
                    <a:moveTo>
                      <a:pt x="0" y="42"/>
                    </a:moveTo>
                    <a:lnTo>
                      <a:pt x="5740" y="42"/>
                    </a:lnTo>
                    <a:lnTo>
                      <a:pt x="5740" y="0"/>
                    </a:lnTo>
                    <a:lnTo>
                      <a:pt x="0" y="0"/>
                    </a:lnTo>
                    <a:lnTo>
                      <a:pt x="0" y="42"/>
                    </a:lnTo>
                    <a:lnTo>
                      <a:pt x="0" y="42"/>
                    </a:lnTo>
                    <a:close/>
                  </a:path>
                </a:pathLst>
              </a:custGeom>
              <a:gradFill rotWithShape="0">
                <a:gsLst>
                  <a:gs pos="0">
                    <a:schemeClr val="bg2">
                      <a:gamma/>
                      <a:shade val="94118"/>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9" name="Freeform 7"/>
              <p:cNvSpPr>
                <a:spLocks/>
              </p:cNvSpPr>
              <p:nvPr/>
            </p:nvSpPr>
            <p:spPr bwMode="hidden">
              <a:xfrm>
                <a:off x="0" y="3665"/>
                <a:ext cx="5758" cy="30"/>
              </a:xfrm>
              <a:custGeom>
                <a:avLst/>
                <a:gdLst/>
                <a:ahLst/>
                <a:cxnLst>
                  <a:cxn ang="0">
                    <a:pos x="0" y="30"/>
                  </a:cxn>
                  <a:cxn ang="0">
                    <a:pos x="5740" y="30"/>
                  </a:cxn>
                  <a:cxn ang="0">
                    <a:pos x="5740" y="0"/>
                  </a:cxn>
                  <a:cxn ang="0">
                    <a:pos x="0" y="0"/>
                  </a:cxn>
                  <a:cxn ang="0">
                    <a:pos x="0" y="30"/>
                  </a:cxn>
                  <a:cxn ang="0">
                    <a:pos x="0" y="30"/>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4118"/>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10" name="Freeform 8"/>
              <p:cNvSpPr>
                <a:spLocks/>
              </p:cNvSpPr>
              <p:nvPr/>
            </p:nvSpPr>
            <p:spPr bwMode="hidden">
              <a:xfrm>
                <a:off x="0" y="3364"/>
                <a:ext cx="5758" cy="30"/>
              </a:xfrm>
              <a:custGeom>
                <a:avLst/>
                <a:gdLst/>
                <a:ahLst/>
                <a:cxnLst>
                  <a:cxn ang="0">
                    <a:pos x="0" y="30"/>
                  </a:cxn>
                  <a:cxn ang="0">
                    <a:pos x="5740" y="30"/>
                  </a:cxn>
                  <a:cxn ang="0">
                    <a:pos x="5740" y="0"/>
                  </a:cxn>
                  <a:cxn ang="0">
                    <a:pos x="0" y="0"/>
                  </a:cxn>
                  <a:cxn ang="0">
                    <a:pos x="0" y="30"/>
                  </a:cxn>
                  <a:cxn ang="0">
                    <a:pos x="0" y="30"/>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11" name="Freeform 9"/>
              <p:cNvSpPr>
                <a:spLocks/>
              </p:cNvSpPr>
              <p:nvPr/>
            </p:nvSpPr>
            <p:spPr bwMode="hidden">
              <a:xfrm>
                <a:off x="0" y="3105"/>
                <a:ext cx="5758" cy="31"/>
              </a:xfrm>
              <a:custGeom>
                <a:avLst/>
                <a:gdLst/>
                <a:ahLst/>
                <a:cxnLst>
                  <a:cxn ang="0">
                    <a:pos x="0" y="30"/>
                  </a:cxn>
                  <a:cxn ang="0">
                    <a:pos x="5740" y="30"/>
                  </a:cxn>
                  <a:cxn ang="0">
                    <a:pos x="5740" y="0"/>
                  </a:cxn>
                  <a:cxn ang="0">
                    <a:pos x="0" y="0"/>
                  </a:cxn>
                  <a:cxn ang="0">
                    <a:pos x="0" y="30"/>
                  </a:cxn>
                  <a:cxn ang="0">
                    <a:pos x="0" y="30"/>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12" name="Freeform 10"/>
              <p:cNvSpPr>
                <a:spLocks/>
              </p:cNvSpPr>
              <p:nvPr/>
            </p:nvSpPr>
            <p:spPr bwMode="hidden">
              <a:xfrm>
                <a:off x="0" y="2859"/>
                <a:ext cx="5758" cy="36"/>
              </a:xfrm>
              <a:custGeom>
                <a:avLst/>
                <a:gdLst/>
                <a:ahLst/>
                <a:cxnLst>
                  <a:cxn ang="0">
                    <a:pos x="5740" y="0"/>
                  </a:cxn>
                  <a:cxn ang="0">
                    <a:pos x="0" y="0"/>
                  </a:cxn>
                  <a:cxn ang="0">
                    <a:pos x="0" y="36"/>
                  </a:cxn>
                  <a:cxn ang="0">
                    <a:pos x="5740" y="36"/>
                  </a:cxn>
                  <a:cxn ang="0">
                    <a:pos x="5740" y="0"/>
                  </a:cxn>
                  <a:cxn ang="0">
                    <a:pos x="5740" y="0"/>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7843"/>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13" name="Freeform 11"/>
              <p:cNvSpPr>
                <a:spLocks/>
              </p:cNvSpPr>
              <p:nvPr/>
            </p:nvSpPr>
            <p:spPr bwMode="hidden">
              <a:xfrm>
                <a:off x="0" y="2644"/>
                <a:ext cx="5758" cy="30"/>
              </a:xfrm>
              <a:custGeom>
                <a:avLst/>
                <a:gdLst/>
                <a:ahLst/>
                <a:cxnLst>
                  <a:cxn ang="0">
                    <a:pos x="5740" y="0"/>
                  </a:cxn>
                  <a:cxn ang="0">
                    <a:pos x="0" y="0"/>
                  </a:cxn>
                  <a:cxn ang="0">
                    <a:pos x="0" y="30"/>
                  </a:cxn>
                  <a:cxn ang="0">
                    <a:pos x="5740" y="30"/>
                  </a:cxn>
                  <a:cxn ang="0">
                    <a:pos x="5740" y="0"/>
                  </a:cxn>
                  <a:cxn ang="0">
                    <a:pos x="5740" y="0"/>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87843"/>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14" name="Freeform 12"/>
              <p:cNvSpPr>
                <a:spLocks/>
              </p:cNvSpPr>
              <p:nvPr/>
            </p:nvSpPr>
            <p:spPr bwMode="hidden">
              <a:xfrm>
                <a:off x="0" y="2433"/>
                <a:ext cx="5758" cy="36"/>
              </a:xfrm>
              <a:custGeom>
                <a:avLst/>
                <a:gdLst/>
                <a:ahLst/>
                <a:cxnLst>
                  <a:cxn ang="0">
                    <a:pos x="5740" y="0"/>
                  </a:cxn>
                  <a:cxn ang="0">
                    <a:pos x="0" y="0"/>
                  </a:cxn>
                  <a:cxn ang="0">
                    <a:pos x="0" y="36"/>
                  </a:cxn>
                  <a:cxn ang="0">
                    <a:pos x="5740" y="36"/>
                  </a:cxn>
                  <a:cxn ang="0">
                    <a:pos x="5740" y="0"/>
                  </a:cxn>
                  <a:cxn ang="0">
                    <a:pos x="5740" y="0"/>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4706"/>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15" name="Freeform 13"/>
              <p:cNvSpPr>
                <a:spLocks/>
              </p:cNvSpPr>
              <p:nvPr/>
            </p:nvSpPr>
            <p:spPr bwMode="hidden">
              <a:xfrm>
                <a:off x="0" y="2259"/>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4706"/>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16" name="Freeform 14"/>
              <p:cNvSpPr>
                <a:spLocks/>
              </p:cNvSpPr>
              <p:nvPr/>
            </p:nvSpPr>
            <p:spPr bwMode="hidden">
              <a:xfrm>
                <a:off x="0" y="2090"/>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1961"/>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17" name="Freeform 15"/>
              <p:cNvSpPr>
                <a:spLocks/>
              </p:cNvSpPr>
              <p:nvPr/>
            </p:nvSpPr>
            <p:spPr bwMode="hidden">
              <a:xfrm>
                <a:off x="0" y="1928"/>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18" name="Freeform 16"/>
              <p:cNvSpPr>
                <a:spLocks/>
              </p:cNvSpPr>
              <p:nvPr/>
            </p:nvSpPr>
            <p:spPr bwMode="hidden">
              <a:xfrm>
                <a:off x="0" y="1645"/>
                <a:ext cx="5758" cy="12"/>
              </a:xfrm>
              <a:custGeom>
                <a:avLst/>
                <a:gdLst/>
                <a:ahLst/>
                <a:cxnLst>
                  <a:cxn ang="0">
                    <a:pos x="5740" y="0"/>
                  </a:cxn>
                  <a:cxn ang="0">
                    <a:pos x="0" y="0"/>
                  </a:cxn>
                  <a:cxn ang="0">
                    <a:pos x="0" y="12"/>
                  </a:cxn>
                  <a:cxn ang="0">
                    <a:pos x="5740" y="12"/>
                  </a:cxn>
                  <a:cxn ang="0">
                    <a:pos x="5740" y="0"/>
                  </a:cxn>
                  <a:cxn ang="0">
                    <a:pos x="5740" y="0"/>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19" name="Freeform 17"/>
              <p:cNvSpPr>
                <a:spLocks/>
              </p:cNvSpPr>
              <p:nvPr/>
            </p:nvSpPr>
            <p:spPr bwMode="hidden">
              <a:xfrm>
                <a:off x="0" y="1778"/>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20" name="Freeform 18"/>
              <p:cNvSpPr>
                <a:spLocks/>
              </p:cNvSpPr>
              <p:nvPr/>
            </p:nvSpPr>
            <p:spPr bwMode="hidden">
              <a:xfrm>
                <a:off x="0" y="1520"/>
                <a:ext cx="5758" cy="12"/>
              </a:xfrm>
              <a:custGeom>
                <a:avLst/>
                <a:gdLst/>
                <a:ahLst/>
                <a:cxnLst>
                  <a:cxn ang="0">
                    <a:pos x="5740" y="0"/>
                  </a:cxn>
                  <a:cxn ang="0">
                    <a:pos x="0" y="0"/>
                  </a:cxn>
                  <a:cxn ang="0">
                    <a:pos x="0" y="12"/>
                  </a:cxn>
                  <a:cxn ang="0">
                    <a:pos x="5740" y="12"/>
                  </a:cxn>
                  <a:cxn ang="0">
                    <a:pos x="5740" y="0"/>
                  </a:cxn>
                  <a:cxn ang="0">
                    <a:pos x="5740" y="0"/>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21" name="Freeform 19"/>
              <p:cNvSpPr>
                <a:spLocks/>
              </p:cNvSpPr>
              <p:nvPr/>
            </p:nvSpPr>
            <p:spPr bwMode="hidden">
              <a:xfrm>
                <a:off x="0" y="1394"/>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22" name="Freeform 20"/>
              <p:cNvSpPr>
                <a:spLocks/>
              </p:cNvSpPr>
              <p:nvPr/>
            </p:nvSpPr>
            <p:spPr bwMode="hidden">
              <a:xfrm>
                <a:off x="0" y="1280"/>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23" name="Freeform 21"/>
              <p:cNvSpPr>
                <a:spLocks/>
              </p:cNvSpPr>
              <p:nvPr/>
            </p:nvSpPr>
            <p:spPr bwMode="hidden">
              <a:xfrm>
                <a:off x="0" y="1177"/>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24" name="Freeform 22"/>
              <p:cNvSpPr>
                <a:spLocks/>
              </p:cNvSpPr>
              <p:nvPr/>
            </p:nvSpPr>
            <p:spPr bwMode="hidden">
              <a:xfrm>
                <a:off x="0" y="24"/>
                <a:ext cx="5758" cy="30"/>
              </a:xfrm>
              <a:custGeom>
                <a:avLst/>
                <a:gdLst/>
                <a:ahLst/>
                <a:cxnLst>
                  <a:cxn ang="0">
                    <a:pos x="5740" y="0"/>
                  </a:cxn>
                  <a:cxn ang="0">
                    <a:pos x="0" y="0"/>
                  </a:cxn>
                  <a:cxn ang="0">
                    <a:pos x="0" y="30"/>
                  </a:cxn>
                  <a:cxn ang="0">
                    <a:pos x="5740" y="30"/>
                  </a:cxn>
                  <a:cxn ang="0">
                    <a:pos x="5740" y="0"/>
                  </a:cxn>
                  <a:cxn ang="0">
                    <a:pos x="5740" y="0"/>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94118"/>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25" name="Freeform 23"/>
              <p:cNvSpPr>
                <a:spLocks/>
              </p:cNvSpPr>
              <p:nvPr/>
            </p:nvSpPr>
            <p:spPr bwMode="hidden">
              <a:xfrm>
                <a:off x="0" y="186"/>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4118"/>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26" name="Freeform 24"/>
              <p:cNvSpPr>
                <a:spLocks/>
              </p:cNvSpPr>
              <p:nvPr/>
            </p:nvSpPr>
            <p:spPr bwMode="hidden">
              <a:xfrm>
                <a:off x="0" y="475"/>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7843"/>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27" name="Freeform 25"/>
              <p:cNvSpPr>
                <a:spLocks/>
              </p:cNvSpPr>
              <p:nvPr/>
            </p:nvSpPr>
            <p:spPr bwMode="hidden">
              <a:xfrm>
                <a:off x="0" y="337"/>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0980"/>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28" name="Freeform 26"/>
              <p:cNvSpPr>
                <a:spLocks/>
              </p:cNvSpPr>
              <p:nvPr/>
            </p:nvSpPr>
            <p:spPr bwMode="hidden">
              <a:xfrm>
                <a:off x="0" y="600"/>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29" name="Freeform 27"/>
              <p:cNvSpPr>
                <a:spLocks/>
              </p:cNvSpPr>
              <p:nvPr/>
            </p:nvSpPr>
            <p:spPr bwMode="hidden">
              <a:xfrm>
                <a:off x="0" y="727"/>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30" name="Freeform 28"/>
              <p:cNvSpPr>
                <a:spLocks/>
              </p:cNvSpPr>
              <p:nvPr/>
            </p:nvSpPr>
            <p:spPr bwMode="hidden">
              <a:xfrm>
                <a:off x="0" y="841"/>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31" name="Freeform 29"/>
              <p:cNvSpPr>
                <a:spLocks/>
              </p:cNvSpPr>
              <p:nvPr/>
            </p:nvSpPr>
            <p:spPr bwMode="hidden">
              <a:xfrm>
                <a:off x="0" y="943"/>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grpSp>
            <p:nvGrpSpPr>
              <p:cNvPr id="32" name="Group 30"/>
              <p:cNvGrpSpPr>
                <a:grpSpLocks/>
              </p:cNvGrpSpPr>
              <p:nvPr/>
            </p:nvGrpSpPr>
            <p:grpSpPr bwMode="auto">
              <a:xfrm>
                <a:off x="0" y="0"/>
                <a:ext cx="5758" cy="1045"/>
                <a:chOff x="0" y="0"/>
                <a:chExt cx="5758" cy="1045"/>
              </a:xfrm>
            </p:grpSpPr>
            <p:sp>
              <p:nvSpPr>
                <p:cNvPr id="54" name="Freeform 31"/>
                <p:cNvSpPr>
                  <a:spLocks/>
                </p:cNvSpPr>
                <p:nvPr/>
              </p:nvSpPr>
              <p:spPr bwMode="hidden">
                <a:xfrm>
                  <a:off x="2849" y="0"/>
                  <a:ext cx="42" cy="1045"/>
                </a:xfrm>
                <a:custGeom>
                  <a:avLst/>
                  <a:gdLst/>
                  <a:ahLst/>
                  <a:cxnLst>
                    <a:cxn ang="0">
                      <a:pos x="18" y="1043"/>
                    </a:cxn>
                    <a:cxn ang="0">
                      <a:pos x="42" y="1043"/>
                    </a:cxn>
                    <a:cxn ang="0">
                      <a:pos x="42" y="0"/>
                    </a:cxn>
                    <a:cxn ang="0">
                      <a:pos x="0" y="0"/>
                    </a:cxn>
                    <a:cxn ang="0">
                      <a:pos x="0" y="1043"/>
                    </a:cxn>
                    <a:cxn ang="0">
                      <a:pos x="18" y="1043"/>
                    </a:cxn>
                    <a:cxn ang="0">
                      <a:pos x="18" y="1043"/>
                    </a:cxn>
                  </a:cxnLst>
                  <a:rect l="0" t="0" r="r" b="b"/>
                  <a:pathLst>
                    <a:path w="42" h="1043">
                      <a:moveTo>
                        <a:pt x="18" y="1043"/>
                      </a:moveTo>
                      <a:lnTo>
                        <a:pt x="42" y="1043"/>
                      </a:lnTo>
                      <a:lnTo>
                        <a:pt x="42" y="0"/>
                      </a:lnTo>
                      <a:lnTo>
                        <a:pt x="0"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55" name="Freeform 32"/>
                <p:cNvSpPr>
                  <a:spLocks/>
                </p:cNvSpPr>
                <p:nvPr/>
              </p:nvSpPr>
              <p:spPr bwMode="hidden">
                <a:xfrm>
                  <a:off x="2400" y="0"/>
                  <a:ext cx="155" cy="1045"/>
                </a:xfrm>
                <a:custGeom>
                  <a:avLst/>
                  <a:gdLst/>
                  <a:ahLst/>
                  <a:cxnLst>
                    <a:cxn ang="0">
                      <a:pos x="131" y="1043"/>
                    </a:cxn>
                    <a:cxn ang="0">
                      <a:pos x="155" y="1043"/>
                    </a:cxn>
                    <a:cxn ang="0">
                      <a:pos x="42" y="0"/>
                    </a:cxn>
                    <a:cxn ang="0">
                      <a:pos x="0" y="0"/>
                    </a:cxn>
                    <a:cxn ang="0">
                      <a:pos x="113" y="1043"/>
                    </a:cxn>
                    <a:cxn ang="0">
                      <a:pos x="131" y="1043"/>
                    </a:cxn>
                    <a:cxn ang="0">
                      <a:pos x="131" y="1043"/>
                    </a:cxn>
                  </a:cxnLst>
                  <a:rect l="0" t="0" r="r" b="b"/>
                  <a:pathLst>
                    <a:path w="155" h="1043">
                      <a:moveTo>
                        <a:pt x="131" y="1043"/>
                      </a:moveTo>
                      <a:lnTo>
                        <a:pt x="155" y="1043"/>
                      </a:lnTo>
                      <a:lnTo>
                        <a:pt x="42" y="0"/>
                      </a:lnTo>
                      <a:lnTo>
                        <a:pt x="0" y="0"/>
                      </a:lnTo>
                      <a:lnTo>
                        <a:pt x="113" y="1043"/>
                      </a:lnTo>
                      <a:lnTo>
                        <a:pt x="131" y="1043"/>
                      </a:lnTo>
                      <a:lnTo>
                        <a:pt x="131"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56" name="Freeform 33"/>
                <p:cNvSpPr>
                  <a:spLocks/>
                </p:cNvSpPr>
                <p:nvPr/>
              </p:nvSpPr>
              <p:spPr bwMode="hidden">
                <a:xfrm>
                  <a:off x="1967" y="0"/>
                  <a:ext cx="240" cy="1045"/>
                </a:xfrm>
                <a:custGeom>
                  <a:avLst/>
                  <a:gdLst/>
                  <a:ahLst/>
                  <a:cxnLst>
                    <a:cxn ang="0">
                      <a:pos x="221" y="1043"/>
                    </a:cxn>
                    <a:cxn ang="0">
                      <a:pos x="239" y="1043"/>
                    </a:cxn>
                    <a:cxn ang="0">
                      <a:pos x="36" y="0"/>
                    </a:cxn>
                    <a:cxn ang="0">
                      <a:pos x="0" y="0"/>
                    </a:cxn>
                    <a:cxn ang="0">
                      <a:pos x="203" y="1043"/>
                    </a:cxn>
                    <a:cxn ang="0">
                      <a:pos x="221" y="1043"/>
                    </a:cxn>
                    <a:cxn ang="0">
                      <a:pos x="221" y="1043"/>
                    </a:cxn>
                  </a:cxnLst>
                  <a:rect l="0" t="0" r="r" b="b"/>
                  <a:pathLst>
                    <a:path w="239" h="1043">
                      <a:moveTo>
                        <a:pt x="221" y="1043"/>
                      </a:moveTo>
                      <a:lnTo>
                        <a:pt x="239" y="1043"/>
                      </a:lnTo>
                      <a:lnTo>
                        <a:pt x="36" y="0"/>
                      </a:lnTo>
                      <a:lnTo>
                        <a:pt x="0" y="0"/>
                      </a:lnTo>
                      <a:lnTo>
                        <a:pt x="203" y="1043"/>
                      </a:lnTo>
                      <a:lnTo>
                        <a:pt x="221" y="1043"/>
                      </a:lnTo>
                      <a:lnTo>
                        <a:pt x="221"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57" name="Freeform 34"/>
                <p:cNvSpPr>
                  <a:spLocks/>
                </p:cNvSpPr>
                <p:nvPr/>
              </p:nvSpPr>
              <p:spPr bwMode="hidden">
                <a:xfrm>
                  <a:off x="1554" y="0"/>
                  <a:ext cx="353" cy="1045"/>
                </a:xfrm>
                <a:custGeom>
                  <a:avLst/>
                  <a:gdLst/>
                  <a:ahLst/>
                  <a:cxnLst>
                    <a:cxn ang="0">
                      <a:pos x="334" y="1043"/>
                    </a:cxn>
                    <a:cxn ang="0">
                      <a:pos x="352" y="1043"/>
                    </a:cxn>
                    <a:cxn ang="0">
                      <a:pos x="41" y="0"/>
                    </a:cxn>
                    <a:cxn ang="0">
                      <a:pos x="0" y="0"/>
                    </a:cxn>
                    <a:cxn ang="0">
                      <a:pos x="311" y="1043"/>
                    </a:cxn>
                    <a:cxn ang="0">
                      <a:pos x="334" y="1043"/>
                    </a:cxn>
                    <a:cxn ang="0">
                      <a:pos x="334" y="1043"/>
                    </a:cxn>
                  </a:cxnLst>
                  <a:rect l="0" t="0" r="r" b="b"/>
                  <a:pathLst>
                    <a:path w="352" h="1043">
                      <a:moveTo>
                        <a:pt x="334" y="1043"/>
                      </a:moveTo>
                      <a:lnTo>
                        <a:pt x="352" y="1043"/>
                      </a:lnTo>
                      <a:lnTo>
                        <a:pt x="41" y="0"/>
                      </a:lnTo>
                      <a:lnTo>
                        <a:pt x="0" y="0"/>
                      </a:lnTo>
                      <a:lnTo>
                        <a:pt x="311" y="1043"/>
                      </a:lnTo>
                      <a:lnTo>
                        <a:pt x="334" y="1043"/>
                      </a:lnTo>
                      <a:lnTo>
                        <a:pt x="334"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58" name="Freeform 35"/>
                <p:cNvSpPr>
                  <a:spLocks/>
                </p:cNvSpPr>
                <p:nvPr/>
              </p:nvSpPr>
              <p:spPr bwMode="hidden">
                <a:xfrm>
                  <a:off x="1134" y="0"/>
                  <a:ext cx="450" cy="1045"/>
                </a:xfrm>
                <a:custGeom>
                  <a:avLst/>
                  <a:gdLst/>
                  <a:ahLst/>
                  <a:cxnLst>
                    <a:cxn ang="0">
                      <a:pos x="425" y="1043"/>
                    </a:cxn>
                    <a:cxn ang="0">
                      <a:pos x="449" y="1043"/>
                    </a:cxn>
                    <a:cxn ang="0">
                      <a:pos x="42" y="0"/>
                    </a:cxn>
                    <a:cxn ang="0">
                      <a:pos x="0" y="0"/>
                    </a:cxn>
                    <a:cxn ang="0">
                      <a:pos x="407" y="1043"/>
                    </a:cxn>
                    <a:cxn ang="0">
                      <a:pos x="425" y="1043"/>
                    </a:cxn>
                    <a:cxn ang="0">
                      <a:pos x="425" y="1043"/>
                    </a:cxn>
                  </a:cxnLst>
                  <a:rect l="0" t="0" r="r" b="b"/>
                  <a:pathLst>
                    <a:path w="449" h="1043">
                      <a:moveTo>
                        <a:pt x="425" y="1043"/>
                      </a:moveTo>
                      <a:lnTo>
                        <a:pt x="449" y="1043"/>
                      </a:lnTo>
                      <a:lnTo>
                        <a:pt x="42" y="0"/>
                      </a:lnTo>
                      <a:lnTo>
                        <a:pt x="0" y="0"/>
                      </a:lnTo>
                      <a:lnTo>
                        <a:pt x="407" y="1043"/>
                      </a:lnTo>
                      <a:lnTo>
                        <a:pt x="425" y="1043"/>
                      </a:lnTo>
                      <a:lnTo>
                        <a:pt x="425"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59" name="Freeform 36"/>
                <p:cNvSpPr>
                  <a:spLocks/>
                </p:cNvSpPr>
                <p:nvPr/>
              </p:nvSpPr>
              <p:spPr bwMode="hidden">
                <a:xfrm>
                  <a:off x="714" y="0"/>
                  <a:ext cx="540" cy="1045"/>
                </a:xfrm>
                <a:custGeom>
                  <a:avLst/>
                  <a:gdLst/>
                  <a:ahLst/>
                  <a:cxnLst>
                    <a:cxn ang="0">
                      <a:pos x="520" y="1043"/>
                    </a:cxn>
                    <a:cxn ang="0">
                      <a:pos x="538" y="1043"/>
                    </a:cxn>
                    <a:cxn ang="0">
                      <a:pos x="41" y="0"/>
                    </a:cxn>
                    <a:cxn ang="0">
                      <a:pos x="0" y="0"/>
                    </a:cxn>
                    <a:cxn ang="0">
                      <a:pos x="496" y="1043"/>
                    </a:cxn>
                    <a:cxn ang="0">
                      <a:pos x="520" y="1043"/>
                    </a:cxn>
                    <a:cxn ang="0">
                      <a:pos x="520" y="1043"/>
                    </a:cxn>
                  </a:cxnLst>
                  <a:rect l="0" t="0" r="r" b="b"/>
                  <a:pathLst>
                    <a:path w="538" h="1043">
                      <a:moveTo>
                        <a:pt x="520" y="1043"/>
                      </a:moveTo>
                      <a:lnTo>
                        <a:pt x="538" y="1043"/>
                      </a:lnTo>
                      <a:lnTo>
                        <a:pt x="41" y="0"/>
                      </a:lnTo>
                      <a:lnTo>
                        <a:pt x="0" y="0"/>
                      </a:lnTo>
                      <a:lnTo>
                        <a:pt x="496" y="1043"/>
                      </a:lnTo>
                      <a:lnTo>
                        <a:pt x="520" y="1043"/>
                      </a:lnTo>
                      <a:lnTo>
                        <a:pt x="520"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60" name="Freeform 37"/>
                <p:cNvSpPr>
                  <a:spLocks/>
                </p:cNvSpPr>
                <p:nvPr/>
              </p:nvSpPr>
              <p:spPr bwMode="hidden">
                <a:xfrm>
                  <a:off x="306" y="0"/>
                  <a:ext cx="642" cy="1045"/>
                </a:xfrm>
                <a:custGeom>
                  <a:avLst/>
                  <a:gdLst/>
                  <a:ahLst/>
                  <a:cxnLst>
                    <a:cxn ang="0">
                      <a:pos x="622" y="1043"/>
                    </a:cxn>
                    <a:cxn ang="0">
                      <a:pos x="640" y="1043"/>
                    </a:cxn>
                    <a:cxn ang="0">
                      <a:pos x="48" y="0"/>
                    </a:cxn>
                    <a:cxn ang="0">
                      <a:pos x="0" y="0"/>
                    </a:cxn>
                    <a:cxn ang="0">
                      <a:pos x="598" y="1043"/>
                    </a:cxn>
                    <a:cxn ang="0">
                      <a:pos x="622" y="1043"/>
                    </a:cxn>
                    <a:cxn ang="0">
                      <a:pos x="622" y="1043"/>
                    </a:cxn>
                  </a:cxnLst>
                  <a:rect l="0" t="0" r="r" b="b"/>
                  <a:pathLst>
                    <a:path w="640" h="1043">
                      <a:moveTo>
                        <a:pt x="622" y="1043"/>
                      </a:moveTo>
                      <a:lnTo>
                        <a:pt x="640" y="1043"/>
                      </a:lnTo>
                      <a:lnTo>
                        <a:pt x="48" y="0"/>
                      </a:lnTo>
                      <a:lnTo>
                        <a:pt x="0" y="0"/>
                      </a:lnTo>
                      <a:lnTo>
                        <a:pt x="598" y="1043"/>
                      </a:lnTo>
                      <a:lnTo>
                        <a:pt x="622" y="1043"/>
                      </a:lnTo>
                      <a:lnTo>
                        <a:pt x="622"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61" name="Freeform 38"/>
                <p:cNvSpPr>
                  <a:spLocks/>
                </p:cNvSpPr>
                <p:nvPr/>
              </p:nvSpPr>
              <p:spPr bwMode="hidden">
                <a:xfrm>
                  <a:off x="0" y="108"/>
                  <a:ext cx="630" cy="937"/>
                </a:xfrm>
                <a:custGeom>
                  <a:avLst/>
                  <a:gdLst/>
                  <a:ahLst/>
                  <a:cxnLst>
                    <a:cxn ang="0">
                      <a:pos x="604" y="935"/>
                    </a:cxn>
                    <a:cxn ang="0">
                      <a:pos x="628" y="935"/>
                    </a:cxn>
                    <a:cxn ang="0">
                      <a:pos x="0" y="0"/>
                    </a:cxn>
                    <a:cxn ang="0">
                      <a:pos x="0" y="66"/>
                    </a:cxn>
                    <a:cxn ang="0">
                      <a:pos x="580" y="935"/>
                    </a:cxn>
                    <a:cxn ang="0">
                      <a:pos x="604" y="935"/>
                    </a:cxn>
                    <a:cxn ang="0">
                      <a:pos x="604" y="935"/>
                    </a:cxn>
                  </a:cxnLst>
                  <a:rect l="0" t="0" r="r" b="b"/>
                  <a:pathLst>
                    <a:path w="628" h="935">
                      <a:moveTo>
                        <a:pt x="604" y="935"/>
                      </a:moveTo>
                      <a:lnTo>
                        <a:pt x="628" y="935"/>
                      </a:lnTo>
                      <a:lnTo>
                        <a:pt x="0" y="0"/>
                      </a:lnTo>
                      <a:lnTo>
                        <a:pt x="0" y="66"/>
                      </a:lnTo>
                      <a:lnTo>
                        <a:pt x="580" y="935"/>
                      </a:lnTo>
                      <a:lnTo>
                        <a:pt x="604" y="935"/>
                      </a:lnTo>
                      <a:lnTo>
                        <a:pt x="604" y="935"/>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62" name="Freeform 39"/>
                <p:cNvSpPr>
                  <a:spLocks/>
                </p:cNvSpPr>
                <p:nvPr/>
              </p:nvSpPr>
              <p:spPr bwMode="hidden">
                <a:xfrm>
                  <a:off x="3191" y="0"/>
                  <a:ext cx="155" cy="1045"/>
                </a:xfrm>
                <a:custGeom>
                  <a:avLst/>
                  <a:gdLst/>
                  <a:ahLst/>
                  <a:cxnLst>
                    <a:cxn ang="0">
                      <a:pos x="18" y="1043"/>
                    </a:cxn>
                    <a:cxn ang="0">
                      <a:pos x="42" y="1043"/>
                    </a:cxn>
                    <a:cxn ang="0">
                      <a:pos x="155" y="0"/>
                    </a:cxn>
                    <a:cxn ang="0">
                      <a:pos x="114" y="0"/>
                    </a:cxn>
                    <a:cxn ang="0">
                      <a:pos x="0" y="1043"/>
                    </a:cxn>
                    <a:cxn ang="0">
                      <a:pos x="18" y="1043"/>
                    </a:cxn>
                    <a:cxn ang="0">
                      <a:pos x="18" y="1043"/>
                    </a:cxn>
                  </a:cxnLst>
                  <a:rect l="0" t="0" r="r" b="b"/>
                  <a:pathLst>
                    <a:path w="155" h="1043">
                      <a:moveTo>
                        <a:pt x="18" y="1043"/>
                      </a:moveTo>
                      <a:lnTo>
                        <a:pt x="42" y="1043"/>
                      </a:lnTo>
                      <a:lnTo>
                        <a:pt x="155" y="0"/>
                      </a:lnTo>
                      <a:lnTo>
                        <a:pt x="114"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63" name="Freeform 40"/>
                <p:cNvSpPr>
                  <a:spLocks/>
                </p:cNvSpPr>
                <p:nvPr/>
              </p:nvSpPr>
              <p:spPr bwMode="hidden">
                <a:xfrm>
                  <a:off x="3533" y="0"/>
                  <a:ext cx="240" cy="1045"/>
                </a:xfrm>
                <a:custGeom>
                  <a:avLst/>
                  <a:gdLst/>
                  <a:ahLst/>
                  <a:cxnLst>
                    <a:cxn ang="0">
                      <a:pos x="18" y="1043"/>
                    </a:cxn>
                    <a:cxn ang="0">
                      <a:pos x="36" y="1043"/>
                    </a:cxn>
                    <a:cxn ang="0">
                      <a:pos x="239" y="0"/>
                    </a:cxn>
                    <a:cxn ang="0">
                      <a:pos x="203" y="0"/>
                    </a:cxn>
                    <a:cxn ang="0">
                      <a:pos x="0" y="1043"/>
                    </a:cxn>
                    <a:cxn ang="0">
                      <a:pos x="18" y="1043"/>
                    </a:cxn>
                    <a:cxn ang="0">
                      <a:pos x="18" y="1043"/>
                    </a:cxn>
                  </a:cxnLst>
                  <a:rect l="0" t="0" r="r" b="b"/>
                  <a:pathLst>
                    <a:path w="239" h="1043">
                      <a:moveTo>
                        <a:pt x="18" y="1043"/>
                      </a:moveTo>
                      <a:lnTo>
                        <a:pt x="36" y="1043"/>
                      </a:lnTo>
                      <a:lnTo>
                        <a:pt x="239" y="0"/>
                      </a:lnTo>
                      <a:lnTo>
                        <a:pt x="203"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64" name="Freeform 41"/>
                <p:cNvSpPr>
                  <a:spLocks/>
                </p:cNvSpPr>
                <p:nvPr/>
              </p:nvSpPr>
              <p:spPr bwMode="hidden">
                <a:xfrm>
                  <a:off x="3821" y="0"/>
                  <a:ext cx="359" cy="1045"/>
                </a:xfrm>
                <a:custGeom>
                  <a:avLst/>
                  <a:gdLst/>
                  <a:ahLst/>
                  <a:cxnLst>
                    <a:cxn ang="0">
                      <a:pos x="24" y="1043"/>
                    </a:cxn>
                    <a:cxn ang="0">
                      <a:pos x="42" y="1043"/>
                    </a:cxn>
                    <a:cxn ang="0">
                      <a:pos x="358" y="0"/>
                    </a:cxn>
                    <a:cxn ang="0">
                      <a:pos x="317" y="0"/>
                    </a:cxn>
                    <a:cxn ang="0">
                      <a:pos x="0" y="1043"/>
                    </a:cxn>
                    <a:cxn ang="0">
                      <a:pos x="24" y="1043"/>
                    </a:cxn>
                    <a:cxn ang="0">
                      <a:pos x="24" y="1043"/>
                    </a:cxn>
                  </a:cxnLst>
                  <a:rect l="0" t="0" r="r" b="b"/>
                  <a:pathLst>
                    <a:path w="358" h="1043">
                      <a:moveTo>
                        <a:pt x="24" y="1043"/>
                      </a:moveTo>
                      <a:lnTo>
                        <a:pt x="42" y="1043"/>
                      </a:lnTo>
                      <a:lnTo>
                        <a:pt x="358" y="0"/>
                      </a:lnTo>
                      <a:lnTo>
                        <a:pt x="317" y="0"/>
                      </a:lnTo>
                      <a:lnTo>
                        <a:pt x="0" y="1043"/>
                      </a:lnTo>
                      <a:lnTo>
                        <a:pt x="24" y="1043"/>
                      </a:lnTo>
                      <a:lnTo>
                        <a:pt x="24"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65" name="Freeform 42"/>
                <p:cNvSpPr>
                  <a:spLocks/>
                </p:cNvSpPr>
                <p:nvPr/>
              </p:nvSpPr>
              <p:spPr bwMode="hidden">
                <a:xfrm>
                  <a:off x="4139" y="0"/>
                  <a:ext cx="449" cy="1045"/>
                </a:xfrm>
                <a:custGeom>
                  <a:avLst/>
                  <a:gdLst/>
                  <a:ahLst/>
                  <a:cxnLst>
                    <a:cxn ang="0">
                      <a:pos x="18" y="1043"/>
                    </a:cxn>
                    <a:cxn ang="0">
                      <a:pos x="41" y="1043"/>
                    </a:cxn>
                    <a:cxn ang="0">
                      <a:pos x="448" y="0"/>
                    </a:cxn>
                    <a:cxn ang="0">
                      <a:pos x="406" y="0"/>
                    </a:cxn>
                    <a:cxn ang="0">
                      <a:pos x="0" y="1043"/>
                    </a:cxn>
                    <a:cxn ang="0">
                      <a:pos x="18" y="1043"/>
                    </a:cxn>
                    <a:cxn ang="0">
                      <a:pos x="18" y="1043"/>
                    </a:cxn>
                  </a:cxnLst>
                  <a:rect l="0" t="0" r="r" b="b"/>
                  <a:pathLst>
                    <a:path w="448" h="1043">
                      <a:moveTo>
                        <a:pt x="18" y="1043"/>
                      </a:moveTo>
                      <a:lnTo>
                        <a:pt x="41" y="1043"/>
                      </a:lnTo>
                      <a:lnTo>
                        <a:pt x="448" y="0"/>
                      </a:lnTo>
                      <a:lnTo>
                        <a:pt x="406"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66" name="Freeform 43"/>
                <p:cNvSpPr>
                  <a:spLocks/>
                </p:cNvSpPr>
                <p:nvPr/>
              </p:nvSpPr>
              <p:spPr bwMode="hidden">
                <a:xfrm>
                  <a:off x="4480" y="0"/>
                  <a:ext cx="541" cy="1045"/>
                </a:xfrm>
                <a:custGeom>
                  <a:avLst/>
                  <a:gdLst/>
                  <a:ahLst/>
                  <a:cxnLst>
                    <a:cxn ang="0">
                      <a:pos x="18" y="1043"/>
                    </a:cxn>
                    <a:cxn ang="0">
                      <a:pos x="42" y="1043"/>
                    </a:cxn>
                    <a:cxn ang="0">
                      <a:pos x="539" y="0"/>
                    </a:cxn>
                    <a:cxn ang="0">
                      <a:pos x="497" y="0"/>
                    </a:cxn>
                    <a:cxn ang="0">
                      <a:pos x="0" y="1043"/>
                    </a:cxn>
                    <a:cxn ang="0">
                      <a:pos x="18" y="1043"/>
                    </a:cxn>
                    <a:cxn ang="0">
                      <a:pos x="18" y="1043"/>
                    </a:cxn>
                  </a:cxnLst>
                  <a:rect l="0" t="0" r="r" b="b"/>
                  <a:pathLst>
                    <a:path w="539" h="1043">
                      <a:moveTo>
                        <a:pt x="18" y="1043"/>
                      </a:moveTo>
                      <a:lnTo>
                        <a:pt x="42" y="1043"/>
                      </a:lnTo>
                      <a:lnTo>
                        <a:pt x="539" y="0"/>
                      </a:lnTo>
                      <a:lnTo>
                        <a:pt x="497"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67" name="Freeform 44"/>
                <p:cNvSpPr>
                  <a:spLocks/>
                </p:cNvSpPr>
                <p:nvPr/>
              </p:nvSpPr>
              <p:spPr bwMode="hidden">
                <a:xfrm>
                  <a:off x="4768" y="0"/>
                  <a:ext cx="642" cy="1045"/>
                </a:xfrm>
                <a:custGeom>
                  <a:avLst/>
                  <a:gdLst/>
                  <a:ahLst/>
                  <a:cxnLst>
                    <a:cxn ang="0">
                      <a:pos x="18" y="1043"/>
                    </a:cxn>
                    <a:cxn ang="0">
                      <a:pos x="42" y="1043"/>
                    </a:cxn>
                    <a:cxn ang="0">
                      <a:pos x="640" y="0"/>
                    </a:cxn>
                    <a:cxn ang="0">
                      <a:pos x="592" y="0"/>
                    </a:cxn>
                    <a:cxn ang="0">
                      <a:pos x="0" y="1043"/>
                    </a:cxn>
                    <a:cxn ang="0">
                      <a:pos x="18" y="1043"/>
                    </a:cxn>
                    <a:cxn ang="0">
                      <a:pos x="18" y="1043"/>
                    </a:cxn>
                  </a:cxnLst>
                  <a:rect l="0" t="0" r="r" b="b"/>
                  <a:pathLst>
                    <a:path w="640" h="1043">
                      <a:moveTo>
                        <a:pt x="18" y="1043"/>
                      </a:moveTo>
                      <a:lnTo>
                        <a:pt x="42" y="1043"/>
                      </a:lnTo>
                      <a:lnTo>
                        <a:pt x="640" y="0"/>
                      </a:lnTo>
                      <a:lnTo>
                        <a:pt x="592"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68" name="Freeform 45"/>
                <p:cNvSpPr>
                  <a:spLocks/>
                </p:cNvSpPr>
                <p:nvPr/>
              </p:nvSpPr>
              <p:spPr bwMode="hidden">
                <a:xfrm>
                  <a:off x="5086" y="48"/>
                  <a:ext cx="672" cy="997"/>
                </a:xfrm>
                <a:custGeom>
                  <a:avLst/>
                  <a:gdLst/>
                  <a:ahLst/>
                  <a:cxnLst>
                    <a:cxn ang="0">
                      <a:pos x="24" y="995"/>
                    </a:cxn>
                    <a:cxn ang="0">
                      <a:pos x="48" y="995"/>
                    </a:cxn>
                    <a:cxn ang="0">
                      <a:pos x="670" y="72"/>
                    </a:cxn>
                    <a:cxn ang="0">
                      <a:pos x="670" y="0"/>
                    </a:cxn>
                    <a:cxn ang="0">
                      <a:pos x="0" y="995"/>
                    </a:cxn>
                    <a:cxn ang="0">
                      <a:pos x="24" y="995"/>
                    </a:cxn>
                    <a:cxn ang="0">
                      <a:pos x="24" y="995"/>
                    </a:cxn>
                  </a:cxnLst>
                  <a:rect l="0" t="0" r="r" b="b"/>
                  <a:pathLst>
                    <a:path w="670" h="995">
                      <a:moveTo>
                        <a:pt x="24" y="995"/>
                      </a:moveTo>
                      <a:lnTo>
                        <a:pt x="48" y="995"/>
                      </a:lnTo>
                      <a:lnTo>
                        <a:pt x="670" y="72"/>
                      </a:lnTo>
                      <a:lnTo>
                        <a:pt x="670" y="0"/>
                      </a:lnTo>
                      <a:lnTo>
                        <a:pt x="0" y="995"/>
                      </a:lnTo>
                      <a:lnTo>
                        <a:pt x="24" y="995"/>
                      </a:lnTo>
                      <a:lnTo>
                        <a:pt x="24" y="995"/>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grpSp>
          <p:grpSp>
            <p:nvGrpSpPr>
              <p:cNvPr id="33" name="Group 46"/>
              <p:cNvGrpSpPr>
                <a:grpSpLocks/>
              </p:cNvGrpSpPr>
              <p:nvPr/>
            </p:nvGrpSpPr>
            <p:grpSpPr bwMode="auto">
              <a:xfrm>
                <a:off x="0" y="558"/>
                <a:ext cx="5758" cy="487"/>
                <a:chOff x="0" y="558"/>
                <a:chExt cx="5758" cy="487"/>
              </a:xfrm>
            </p:grpSpPr>
            <p:sp>
              <p:nvSpPr>
                <p:cNvPr id="52" name="Freeform 47"/>
                <p:cNvSpPr>
                  <a:spLocks/>
                </p:cNvSpPr>
                <p:nvPr/>
              </p:nvSpPr>
              <p:spPr bwMode="hidden">
                <a:xfrm>
                  <a:off x="0" y="618"/>
                  <a:ext cx="306" cy="427"/>
                </a:xfrm>
                <a:custGeom>
                  <a:avLst/>
                  <a:gdLst>
                    <a:gd name="T0" fmla="*/ 283 w 305"/>
                    <a:gd name="T1" fmla="*/ 428 h 426"/>
                    <a:gd name="T2" fmla="*/ 307 w 305"/>
                    <a:gd name="T3" fmla="*/ 428 h 426"/>
                    <a:gd name="T4" fmla="*/ 0 w 305"/>
                    <a:gd name="T5" fmla="*/ 0 h 426"/>
                    <a:gd name="T6" fmla="*/ 0 w 305"/>
                    <a:gd name="T7" fmla="*/ 66 h 426"/>
                    <a:gd name="T8" fmla="*/ 253 w 305"/>
                    <a:gd name="T9" fmla="*/ 428 h 426"/>
                    <a:gd name="T10" fmla="*/ 283 w 305"/>
                    <a:gd name="T11" fmla="*/ 428 h 426"/>
                    <a:gd name="T12" fmla="*/ 283 w 305"/>
                    <a:gd name="T13" fmla="*/ 428 h 42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5" h="426">
                      <a:moveTo>
                        <a:pt x="281" y="426"/>
                      </a:moveTo>
                      <a:lnTo>
                        <a:pt x="305" y="426"/>
                      </a:lnTo>
                      <a:lnTo>
                        <a:pt x="0" y="0"/>
                      </a:lnTo>
                      <a:lnTo>
                        <a:pt x="0" y="66"/>
                      </a:lnTo>
                      <a:lnTo>
                        <a:pt x="251" y="426"/>
                      </a:lnTo>
                      <a:lnTo>
                        <a:pt x="281" y="426"/>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EAEAEA"/>
                    </a:solidFill>
                    <a:cs typeface="Arial" pitchFamily="34" charset="0"/>
                  </a:endParaRPr>
                </a:p>
              </p:txBody>
            </p:sp>
            <p:sp>
              <p:nvSpPr>
                <p:cNvPr id="53" name="Freeform 48"/>
                <p:cNvSpPr>
                  <a:spLocks/>
                </p:cNvSpPr>
                <p:nvPr/>
              </p:nvSpPr>
              <p:spPr bwMode="hidden">
                <a:xfrm>
                  <a:off x="5410" y="558"/>
                  <a:ext cx="348" cy="487"/>
                </a:xfrm>
                <a:custGeom>
                  <a:avLst/>
                  <a:gdLst>
                    <a:gd name="T0" fmla="*/ 24 w 347"/>
                    <a:gd name="T1" fmla="*/ 488 h 486"/>
                    <a:gd name="T2" fmla="*/ 48 w 347"/>
                    <a:gd name="T3" fmla="*/ 488 h 486"/>
                    <a:gd name="T4" fmla="*/ 349 w 347"/>
                    <a:gd name="T5" fmla="*/ 72 h 486"/>
                    <a:gd name="T6" fmla="*/ 349 w 347"/>
                    <a:gd name="T7" fmla="*/ 0 h 486"/>
                    <a:gd name="T8" fmla="*/ 0 w 347"/>
                    <a:gd name="T9" fmla="*/ 488 h 486"/>
                    <a:gd name="T10" fmla="*/ 24 w 347"/>
                    <a:gd name="T11" fmla="*/ 488 h 486"/>
                    <a:gd name="T12" fmla="*/ 24 w 347"/>
                    <a:gd name="T13" fmla="*/ 488 h 48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7" h="486">
                      <a:moveTo>
                        <a:pt x="24" y="486"/>
                      </a:moveTo>
                      <a:lnTo>
                        <a:pt x="48" y="486"/>
                      </a:lnTo>
                      <a:lnTo>
                        <a:pt x="347" y="72"/>
                      </a:lnTo>
                      <a:lnTo>
                        <a:pt x="347" y="0"/>
                      </a:lnTo>
                      <a:lnTo>
                        <a:pt x="0" y="486"/>
                      </a:lnTo>
                      <a:lnTo>
                        <a:pt x="24" y="486"/>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EAEAEA"/>
                    </a:solidFill>
                    <a:cs typeface="Arial" pitchFamily="34" charset="0"/>
                  </a:endParaRPr>
                </a:p>
              </p:txBody>
            </p:sp>
          </p:grpSp>
          <p:grpSp>
            <p:nvGrpSpPr>
              <p:cNvPr id="34" name="Group 49"/>
              <p:cNvGrpSpPr>
                <a:grpSpLocks/>
              </p:cNvGrpSpPr>
              <p:nvPr/>
            </p:nvGrpSpPr>
            <p:grpSpPr bwMode="auto">
              <a:xfrm>
                <a:off x="264" y="1039"/>
                <a:ext cx="5200" cy="3280"/>
                <a:chOff x="264" y="1039"/>
                <a:chExt cx="5200" cy="3280"/>
              </a:xfrm>
            </p:grpSpPr>
            <p:sp>
              <p:nvSpPr>
                <p:cNvPr id="43" name="Freeform 50"/>
                <p:cNvSpPr>
                  <a:spLocks/>
                </p:cNvSpPr>
                <p:nvPr/>
              </p:nvSpPr>
              <p:spPr bwMode="hidden">
                <a:xfrm>
                  <a:off x="2849" y="1039"/>
                  <a:ext cx="42" cy="3280"/>
                </a:xfrm>
                <a:custGeom>
                  <a:avLst/>
                  <a:gdLst/>
                  <a:ahLst/>
                  <a:cxnLst>
                    <a:cxn ang="0">
                      <a:pos x="18" y="0"/>
                    </a:cxn>
                    <a:cxn ang="0">
                      <a:pos x="0" y="0"/>
                    </a:cxn>
                    <a:cxn ang="0">
                      <a:pos x="0" y="3273"/>
                    </a:cxn>
                    <a:cxn ang="0">
                      <a:pos x="42" y="3273"/>
                    </a:cxn>
                    <a:cxn ang="0">
                      <a:pos x="42" y="0"/>
                    </a:cxn>
                    <a:cxn ang="0">
                      <a:pos x="18" y="0"/>
                    </a:cxn>
                    <a:cxn ang="0">
                      <a:pos x="18" y="0"/>
                    </a:cxn>
                  </a:cxnLst>
                  <a:rect l="0" t="0" r="r" b="b"/>
                  <a:pathLst>
                    <a:path w="42" h="3273">
                      <a:moveTo>
                        <a:pt x="18" y="0"/>
                      </a:moveTo>
                      <a:lnTo>
                        <a:pt x="0" y="0"/>
                      </a:lnTo>
                      <a:lnTo>
                        <a:pt x="0" y="3273"/>
                      </a:lnTo>
                      <a:lnTo>
                        <a:pt x="42"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4" name="Freeform 51"/>
                <p:cNvSpPr>
                  <a:spLocks/>
                </p:cNvSpPr>
                <p:nvPr/>
              </p:nvSpPr>
              <p:spPr bwMode="hidden">
                <a:xfrm>
                  <a:off x="2154" y="1039"/>
                  <a:ext cx="401" cy="3280"/>
                </a:xfrm>
                <a:custGeom>
                  <a:avLst/>
                  <a:gdLst/>
                  <a:ahLst/>
                  <a:cxnLst>
                    <a:cxn ang="0">
                      <a:pos x="376" y="0"/>
                    </a:cxn>
                    <a:cxn ang="0">
                      <a:pos x="358" y="0"/>
                    </a:cxn>
                    <a:cxn ang="0">
                      <a:pos x="0" y="3273"/>
                    </a:cxn>
                    <a:cxn ang="0">
                      <a:pos x="41" y="3273"/>
                    </a:cxn>
                    <a:cxn ang="0">
                      <a:pos x="400" y="0"/>
                    </a:cxn>
                    <a:cxn ang="0">
                      <a:pos x="376" y="0"/>
                    </a:cxn>
                    <a:cxn ang="0">
                      <a:pos x="376" y="0"/>
                    </a:cxn>
                  </a:cxnLst>
                  <a:rect l="0" t="0" r="r" b="b"/>
                  <a:pathLst>
                    <a:path w="400" h="3273">
                      <a:moveTo>
                        <a:pt x="376" y="0"/>
                      </a:moveTo>
                      <a:lnTo>
                        <a:pt x="358" y="0"/>
                      </a:lnTo>
                      <a:lnTo>
                        <a:pt x="0" y="3273"/>
                      </a:lnTo>
                      <a:lnTo>
                        <a:pt x="41" y="3273"/>
                      </a:lnTo>
                      <a:lnTo>
                        <a:pt x="400" y="0"/>
                      </a:lnTo>
                      <a:lnTo>
                        <a:pt x="376" y="0"/>
                      </a:lnTo>
                      <a:lnTo>
                        <a:pt x="376"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5" name="Freeform 52"/>
                <p:cNvSpPr>
                  <a:spLocks/>
                </p:cNvSpPr>
                <p:nvPr/>
              </p:nvSpPr>
              <p:spPr bwMode="hidden">
                <a:xfrm>
                  <a:off x="1530" y="1039"/>
                  <a:ext cx="677" cy="3280"/>
                </a:xfrm>
                <a:custGeom>
                  <a:avLst/>
                  <a:gdLst/>
                  <a:ahLst/>
                  <a:cxnLst>
                    <a:cxn ang="0">
                      <a:pos x="657" y="0"/>
                    </a:cxn>
                    <a:cxn ang="0">
                      <a:pos x="639" y="0"/>
                    </a:cxn>
                    <a:cxn ang="0">
                      <a:pos x="0" y="3273"/>
                    </a:cxn>
                    <a:cxn ang="0">
                      <a:pos x="42" y="3273"/>
                    </a:cxn>
                    <a:cxn ang="0">
                      <a:pos x="675" y="0"/>
                    </a:cxn>
                    <a:cxn ang="0">
                      <a:pos x="657" y="0"/>
                    </a:cxn>
                    <a:cxn ang="0">
                      <a:pos x="657" y="0"/>
                    </a:cxn>
                  </a:cxnLst>
                  <a:rect l="0" t="0" r="r" b="b"/>
                  <a:pathLst>
                    <a:path w="675" h="3273">
                      <a:moveTo>
                        <a:pt x="657" y="0"/>
                      </a:moveTo>
                      <a:lnTo>
                        <a:pt x="639" y="0"/>
                      </a:lnTo>
                      <a:lnTo>
                        <a:pt x="0" y="3273"/>
                      </a:lnTo>
                      <a:lnTo>
                        <a:pt x="42" y="3273"/>
                      </a:lnTo>
                      <a:lnTo>
                        <a:pt x="675" y="0"/>
                      </a:lnTo>
                      <a:lnTo>
                        <a:pt x="657" y="0"/>
                      </a:lnTo>
                      <a:lnTo>
                        <a:pt x="657"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6" name="Freeform 53"/>
                <p:cNvSpPr>
                  <a:spLocks/>
                </p:cNvSpPr>
                <p:nvPr/>
              </p:nvSpPr>
              <p:spPr bwMode="hidden">
                <a:xfrm>
                  <a:off x="876" y="1039"/>
                  <a:ext cx="1031" cy="3280"/>
                </a:xfrm>
                <a:custGeom>
                  <a:avLst/>
                  <a:gdLst/>
                  <a:ahLst/>
                  <a:cxnLst>
                    <a:cxn ang="0">
                      <a:pos x="1013" y="0"/>
                    </a:cxn>
                    <a:cxn ang="0">
                      <a:pos x="990" y="0"/>
                    </a:cxn>
                    <a:cxn ang="0">
                      <a:pos x="0" y="3280"/>
                    </a:cxn>
                    <a:cxn ang="0">
                      <a:pos x="42" y="3280"/>
                    </a:cxn>
                    <a:cxn ang="0">
                      <a:pos x="1031" y="4"/>
                    </a:cxn>
                    <a:cxn ang="0">
                      <a:pos x="1013" y="0"/>
                    </a:cxn>
                    <a:cxn ang="0">
                      <a:pos x="1013" y="0"/>
                    </a:cxn>
                  </a:cxnLst>
                  <a:rect l="0" t="0" r="r" b="b"/>
                  <a:pathLst>
                    <a:path w="1031" h="3280">
                      <a:moveTo>
                        <a:pt x="1013" y="0"/>
                      </a:moveTo>
                      <a:lnTo>
                        <a:pt x="990" y="0"/>
                      </a:lnTo>
                      <a:lnTo>
                        <a:pt x="0" y="3280"/>
                      </a:lnTo>
                      <a:lnTo>
                        <a:pt x="42" y="3280"/>
                      </a:lnTo>
                      <a:lnTo>
                        <a:pt x="1031" y="4"/>
                      </a:lnTo>
                      <a:lnTo>
                        <a:pt x="1013" y="0"/>
                      </a:lnTo>
                      <a:lnTo>
                        <a:pt x="1013"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7" name="Freeform 54"/>
                <p:cNvSpPr>
                  <a:spLocks/>
                </p:cNvSpPr>
                <p:nvPr/>
              </p:nvSpPr>
              <p:spPr bwMode="hidden">
                <a:xfrm>
                  <a:off x="264" y="1039"/>
                  <a:ext cx="1319" cy="3280"/>
                </a:xfrm>
                <a:custGeom>
                  <a:avLst/>
                  <a:gdLst/>
                  <a:ahLst/>
                  <a:cxnLst>
                    <a:cxn ang="0">
                      <a:pos x="1296" y="0"/>
                    </a:cxn>
                    <a:cxn ang="0">
                      <a:pos x="1278" y="0"/>
                    </a:cxn>
                    <a:cxn ang="0">
                      <a:pos x="0" y="3280"/>
                    </a:cxn>
                    <a:cxn ang="0">
                      <a:pos x="42" y="3280"/>
                    </a:cxn>
                    <a:cxn ang="0">
                      <a:pos x="1319" y="5"/>
                    </a:cxn>
                    <a:cxn ang="0">
                      <a:pos x="1296" y="0"/>
                    </a:cxn>
                    <a:cxn ang="0">
                      <a:pos x="1296" y="0"/>
                    </a:cxn>
                  </a:cxnLst>
                  <a:rect l="0" t="0" r="r" b="b"/>
                  <a:pathLst>
                    <a:path w="1319" h="3280">
                      <a:moveTo>
                        <a:pt x="1296" y="0"/>
                      </a:moveTo>
                      <a:lnTo>
                        <a:pt x="1278" y="0"/>
                      </a:lnTo>
                      <a:lnTo>
                        <a:pt x="0" y="3280"/>
                      </a:lnTo>
                      <a:lnTo>
                        <a:pt x="42" y="3280"/>
                      </a:lnTo>
                      <a:lnTo>
                        <a:pt x="1319" y="5"/>
                      </a:lnTo>
                      <a:lnTo>
                        <a:pt x="1296" y="0"/>
                      </a:lnTo>
                      <a:lnTo>
                        <a:pt x="1296"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8" name="Freeform 55"/>
                <p:cNvSpPr>
                  <a:spLocks/>
                </p:cNvSpPr>
                <p:nvPr/>
              </p:nvSpPr>
              <p:spPr bwMode="hidden">
                <a:xfrm>
                  <a:off x="3191" y="1039"/>
                  <a:ext cx="402" cy="3280"/>
                </a:xfrm>
                <a:custGeom>
                  <a:avLst/>
                  <a:gdLst/>
                  <a:ahLst/>
                  <a:cxnLst>
                    <a:cxn ang="0">
                      <a:pos x="18" y="0"/>
                    </a:cxn>
                    <a:cxn ang="0">
                      <a:pos x="0" y="0"/>
                    </a:cxn>
                    <a:cxn ang="0">
                      <a:pos x="359" y="3273"/>
                    </a:cxn>
                    <a:cxn ang="0">
                      <a:pos x="401" y="3273"/>
                    </a:cxn>
                    <a:cxn ang="0">
                      <a:pos x="42" y="0"/>
                    </a:cxn>
                    <a:cxn ang="0">
                      <a:pos x="18" y="0"/>
                    </a:cxn>
                    <a:cxn ang="0">
                      <a:pos x="18" y="0"/>
                    </a:cxn>
                  </a:cxnLst>
                  <a:rect l="0" t="0" r="r" b="b"/>
                  <a:pathLst>
                    <a:path w="401" h="3273">
                      <a:moveTo>
                        <a:pt x="18" y="0"/>
                      </a:moveTo>
                      <a:lnTo>
                        <a:pt x="0" y="0"/>
                      </a:lnTo>
                      <a:lnTo>
                        <a:pt x="359" y="3273"/>
                      </a:lnTo>
                      <a:lnTo>
                        <a:pt x="401"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9" name="Freeform 56"/>
                <p:cNvSpPr>
                  <a:spLocks/>
                </p:cNvSpPr>
                <p:nvPr/>
              </p:nvSpPr>
              <p:spPr bwMode="hidden">
                <a:xfrm>
                  <a:off x="3533" y="1039"/>
                  <a:ext cx="677" cy="3280"/>
                </a:xfrm>
                <a:custGeom>
                  <a:avLst/>
                  <a:gdLst/>
                  <a:ahLst/>
                  <a:cxnLst>
                    <a:cxn ang="0">
                      <a:pos x="18" y="0"/>
                    </a:cxn>
                    <a:cxn ang="0">
                      <a:pos x="0" y="0"/>
                    </a:cxn>
                    <a:cxn ang="0">
                      <a:pos x="640" y="3273"/>
                    </a:cxn>
                    <a:cxn ang="0">
                      <a:pos x="675" y="3273"/>
                    </a:cxn>
                    <a:cxn ang="0">
                      <a:pos x="36" y="0"/>
                    </a:cxn>
                    <a:cxn ang="0">
                      <a:pos x="18" y="0"/>
                    </a:cxn>
                    <a:cxn ang="0">
                      <a:pos x="18" y="0"/>
                    </a:cxn>
                  </a:cxnLst>
                  <a:rect l="0" t="0" r="r" b="b"/>
                  <a:pathLst>
                    <a:path w="675" h="3273">
                      <a:moveTo>
                        <a:pt x="18" y="0"/>
                      </a:moveTo>
                      <a:lnTo>
                        <a:pt x="0" y="0"/>
                      </a:lnTo>
                      <a:lnTo>
                        <a:pt x="640" y="3273"/>
                      </a:lnTo>
                      <a:lnTo>
                        <a:pt x="675" y="3273"/>
                      </a:lnTo>
                      <a:lnTo>
                        <a:pt x="36" y="0"/>
                      </a:lnTo>
                      <a:lnTo>
                        <a:pt x="18" y="0"/>
                      </a:lnTo>
                      <a:lnTo>
                        <a:pt x="18"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50" name="Freeform 57"/>
                <p:cNvSpPr>
                  <a:spLocks/>
                </p:cNvSpPr>
                <p:nvPr/>
              </p:nvSpPr>
              <p:spPr bwMode="hidden">
                <a:xfrm>
                  <a:off x="3822" y="1039"/>
                  <a:ext cx="1036" cy="3280"/>
                </a:xfrm>
                <a:custGeom>
                  <a:avLst/>
                  <a:gdLst/>
                  <a:ahLst/>
                  <a:cxnLst>
                    <a:cxn ang="0">
                      <a:pos x="23" y="0"/>
                    </a:cxn>
                    <a:cxn ang="0">
                      <a:pos x="0" y="5"/>
                    </a:cxn>
                    <a:cxn ang="0">
                      <a:pos x="994" y="3280"/>
                    </a:cxn>
                    <a:cxn ang="0">
                      <a:pos x="1036" y="3280"/>
                    </a:cxn>
                    <a:cxn ang="0">
                      <a:pos x="41" y="0"/>
                    </a:cxn>
                    <a:cxn ang="0">
                      <a:pos x="23" y="0"/>
                    </a:cxn>
                    <a:cxn ang="0">
                      <a:pos x="23" y="0"/>
                    </a:cxn>
                  </a:cxnLst>
                  <a:rect l="0" t="0" r="r" b="b"/>
                  <a:pathLst>
                    <a:path w="1036" h="3280">
                      <a:moveTo>
                        <a:pt x="23" y="0"/>
                      </a:moveTo>
                      <a:lnTo>
                        <a:pt x="0" y="5"/>
                      </a:lnTo>
                      <a:lnTo>
                        <a:pt x="994" y="3280"/>
                      </a:lnTo>
                      <a:lnTo>
                        <a:pt x="1036" y="3280"/>
                      </a:lnTo>
                      <a:lnTo>
                        <a:pt x="41" y="0"/>
                      </a:lnTo>
                      <a:lnTo>
                        <a:pt x="23" y="0"/>
                      </a:lnTo>
                      <a:lnTo>
                        <a:pt x="23"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51" name="Freeform 58"/>
                <p:cNvSpPr>
                  <a:spLocks/>
                </p:cNvSpPr>
                <p:nvPr/>
              </p:nvSpPr>
              <p:spPr bwMode="hidden">
                <a:xfrm>
                  <a:off x="4137" y="1039"/>
                  <a:ext cx="1327" cy="3280"/>
                </a:xfrm>
                <a:custGeom>
                  <a:avLst/>
                  <a:gdLst/>
                  <a:ahLst/>
                  <a:cxnLst>
                    <a:cxn ang="0">
                      <a:pos x="20" y="0"/>
                    </a:cxn>
                    <a:cxn ang="0">
                      <a:pos x="0" y="7"/>
                    </a:cxn>
                    <a:cxn ang="0">
                      <a:pos x="1285" y="3280"/>
                    </a:cxn>
                    <a:cxn ang="0">
                      <a:pos x="1327" y="3280"/>
                    </a:cxn>
                    <a:cxn ang="0">
                      <a:pos x="43" y="0"/>
                    </a:cxn>
                    <a:cxn ang="0">
                      <a:pos x="20" y="0"/>
                    </a:cxn>
                    <a:cxn ang="0">
                      <a:pos x="20" y="0"/>
                    </a:cxn>
                  </a:cxnLst>
                  <a:rect l="0" t="0" r="r" b="b"/>
                  <a:pathLst>
                    <a:path w="1327" h="3280">
                      <a:moveTo>
                        <a:pt x="20" y="0"/>
                      </a:moveTo>
                      <a:lnTo>
                        <a:pt x="0" y="7"/>
                      </a:lnTo>
                      <a:lnTo>
                        <a:pt x="1285" y="3280"/>
                      </a:lnTo>
                      <a:lnTo>
                        <a:pt x="1327" y="3280"/>
                      </a:lnTo>
                      <a:lnTo>
                        <a:pt x="43" y="0"/>
                      </a:lnTo>
                      <a:lnTo>
                        <a:pt x="20" y="0"/>
                      </a:lnTo>
                      <a:lnTo>
                        <a:pt x="20"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grpSp>
          <p:sp>
            <p:nvSpPr>
              <p:cNvPr id="35" name="Freeform 59"/>
              <p:cNvSpPr>
                <a:spLocks/>
              </p:cNvSpPr>
              <p:nvPr/>
            </p:nvSpPr>
            <p:spPr bwMode="hidden">
              <a:xfrm>
                <a:off x="0" y="1039"/>
                <a:ext cx="1254" cy="2632"/>
              </a:xfrm>
              <a:custGeom>
                <a:avLst/>
                <a:gdLst/>
                <a:ahLst/>
                <a:cxnLst>
                  <a:cxn ang="0">
                    <a:pos x="1236" y="0"/>
                  </a:cxn>
                  <a:cxn ang="0">
                    <a:pos x="1212" y="0"/>
                  </a:cxn>
                  <a:cxn ang="0">
                    <a:pos x="0" y="2542"/>
                  </a:cxn>
                  <a:cxn ang="0">
                    <a:pos x="0" y="2632"/>
                  </a:cxn>
                  <a:cxn ang="0">
                    <a:pos x="1254" y="7"/>
                  </a:cxn>
                  <a:cxn ang="0">
                    <a:pos x="1236" y="0"/>
                  </a:cxn>
                  <a:cxn ang="0">
                    <a:pos x="1236" y="0"/>
                  </a:cxn>
                </a:cxnLst>
                <a:rect l="0" t="0" r="r" b="b"/>
                <a:pathLst>
                  <a:path w="1254" h="2632">
                    <a:moveTo>
                      <a:pt x="1236" y="0"/>
                    </a:moveTo>
                    <a:lnTo>
                      <a:pt x="1212" y="0"/>
                    </a:lnTo>
                    <a:lnTo>
                      <a:pt x="0" y="2542"/>
                    </a:lnTo>
                    <a:lnTo>
                      <a:pt x="0" y="2632"/>
                    </a:lnTo>
                    <a:lnTo>
                      <a:pt x="1254" y="7"/>
                    </a:lnTo>
                    <a:lnTo>
                      <a:pt x="1236" y="0"/>
                    </a:lnTo>
                    <a:lnTo>
                      <a:pt x="1236"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36" name="Freeform 60"/>
              <p:cNvSpPr>
                <a:spLocks/>
              </p:cNvSpPr>
              <p:nvPr/>
            </p:nvSpPr>
            <p:spPr bwMode="hidden">
              <a:xfrm>
                <a:off x="0" y="1039"/>
                <a:ext cx="948" cy="1676"/>
              </a:xfrm>
              <a:custGeom>
                <a:avLst/>
                <a:gdLst>
                  <a:gd name="T0" fmla="*/ 930 w 948"/>
                  <a:gd name="T1" fmla="*/ 0 h 1676"/>
                  <a:gd name="T2" fmla="*/ 906 w 948"/>
                  <a:gd name="T3" fmla="*/ 0 h 1676"/>
                  <a:gd name="T4" fmla="*/ 0 w 948"/>
                  <a:gd name="T5" fmla="*/ 1593 h 1676"/>
                  <a:gd name="T6" fmla="*/ 0 w 948"/>
                  <a:gd name="T7" fmla="*/ 1676 h 1676"/>
                  <a:gd name="T8" fmla="*/ 948 w 948"/>
                  <a:gd name="T9" fmla="*/ 5 h 1676"/>
                  <a:gd name="T10" fmla="*/ 930 w 948"/>
                  <a:gd name="T11" fmla="*/ 0 h 1676"/>
                  <a:gd name="T12" fmla="*/ 930 w 948"/>
                  <a:gd name="T13" fmla="*/ 0 h 16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48" h="1676">
                    <a:moveTo>
                      <a:pt x="930" y="0"/>
                    </a:moveTo>
                    <a:lnTo>
                      <a:pt x="906" y="0"/>
                    </a:lnTo>
                    <a:lnTo>
                      <a:pt x="0" y="1593"/>
                    </a:lnTo>
                    <a:lnTo>
                      <a:pt x="0" y="1676"/>
                    </a:lnTo>
                    <a:lnTo>
                      <a:pt x="948" y="5"/>
                    </a:lnTo>
                    <a:lnTo>
                      <a:pt x="93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EAEAEA"/>
                  </a:solidFill>
                  <a:cs typeface="Arial" pitchFamily="34" charset="0"/>
                </a:endParaRPr>
              </a:p>
            </p:txBody>
          </p:sp>
          <p:sp>
            <p:nvSpPr>
              <p:cNvPr id="37" name="Freeform 61"/>
              <p:cNvSpPr>
                <a:spLocks/>
              </p:cNvSpPr>
              <p:nvPr/>
            </p:nvSpPr>
            <p:spPr bwMode="hidden">
              <a:xfrm>
                <a:off x="0" y="1039"/>
                <a:ext cx="629" cy="937"/>
              </a:xfrm>
              <a:custGeom>
                <a:avLst/>
                <a:gdLst>
                  <a:gd name="T0" fmla="*/ 606 w 629"/>
                  <a:gd name="T1" fmla="*/ 0 h 937"/>
                  <a:gd name="T2" fmla="*/ 582 w 629"/>
                  <a:gd name="T3" fmla="*/ 0 h 937"/>
                  <a:gd name="T4" fmla="*/ 0 w 629"/>
                  <a:gd name="T5" fmla="*/ 871 h 937"/>
                  <a:gd name="T6" fmla="*/ 0 w 629"/>
                  <a:gd name="T7" fmla="*/ 937 h 937"/>
                  <a:gd name="T8" fmla="*/ 629 w 629"/>
                  <a:gd name="T9" fmla="*/ 4 h 937"/>
                  <a:gd name="T10" fmla="*/ 606 w 629"/>
                  <a:gd name="T11" fmla="*/ 0 h 937"/>
                  <a:gd name="T12" fmla="*/ 606 w 629"/>
                  <a:gd name="T13" fmla="*/ 0 h 93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29" h="937">
                    <a:moveTo>
                      <a:pt x="606" y="0"/>
                    </a:moveTo>
                    <a:lnTo>
                      <a:pt x="582" y="0"/>
                    </a:lnTo>
                    <a:lnTo>
                      <a:pt x="0" y="871"/>
                    </a:lnTo>
                    <a:lnTo>
                      <a:pt x="0" y="937"/>
                    </a:lnTo>
                    <a:lnTo>
                      <a:pt x="629" y="4"/>
                    </a:lnTo>
                    <a:lnTo>
                      <a:pt x="606"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EAEAEA"/>
                  </a:solidFill>
                  <a:cs typeface="Arial" pitchFamily="34" charset="0"/>
                </a:endParaRPr>
              </a:p>
            </p:txBody>
          </p:sp>
          <p:sp>
            <p:nvSpPr>
              <p:cNvPr id="38" name="Freeform 62"/>
              <p:cNvSpPr>
                <a:spLocks/>
              </p:cNvSpPr>
              <p:nvPr/>
            </p:nvSpPr>
            <p:spPr bwMode="hidden">
              <a:xfrm>
                <a:off x="0" y="1039"/>
                <a:ext cx="305" cy="427"/>
              </a:xfrm>
              <a:custGeom>
                <a:avLst/>
                <a:gdLst>
                  <a:gd name="T0" fmla="*/ 282 w 305"/>
                  <a:gd name="T1" fmla="*/ 0 h 427"/>
                  <a:gd name="T2" fmla="*/ 252 w 305"/>
                  <a:gd name="T3" fmla="*/ 0 h 427"/>
                  <a:gd name="T4" fmla="*/ 0 w 305"/>
                  <a:gd name="T5" fmla="*/ 361 h 427"/>
                  <a:gd name="T6" fmla="*/ 0 w 305"/>
                  <a:gd name="T7" fmla="*/ 427 h 427"/>
                  <a:gd name="T8" fmla="*/ 305 w 305"/>
                  <a:gd name="T9" fmla="*/ 5 h 427"/>
                  <a:gd name="T10" fmla="*/ 282 w 305"/>
                  <a:gd name="T11" fmla="*/ 0 h 427"/>
                  <a:gd name="T12" fmla="*/ 282 w 305"/>
                  <a:gd name="T13" fmla="*/ 0 h 42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5" h="427">
                    <a:moveTo>
                      <a:pt x="282" y="0"/>
                    </a:moveTo>
                    <a:lnTo>
                      <a:pt x="252" y="0"/>
                    </a:lnTo>
                    <a:lnTo>
                      <a:pt x="0" y="361"/>
                    </a:lnTo>
                    <a:lnTo>
                      <a:pt x="0" y="427"/>
                    </a:lnTo>
                    <a:lnTo>
                      <a:pt x="305" y="5"/>
                    </a:lnTo>
                    <a:lnTo>
                      <a:pt x="282"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EAEAEA"/>
                  </a:solidFill>
                  <a:cs typeface="Arial" pitchFamily="34" charset="0"/>
                </a:endParaRPr>
              </a:p>
            </p:txBody>
          </p:sp>
          <p:sp>
            <p:nvSpPr>
              <p:cNvPr id="39" name="Freeform 63"/>
              <p:cNvSpPr>
                <a:spLocks/>
              </p:cNvSpPr>
              <p:nvPr/>
            </p:nvSpPr>
            <p:spPr bwMode="hidden">
              <a:xfrm>
                <a:off x="4481" y="1039"/>
                <a:ext cx="1277" cy="2686"/>
              </a:xfrm>
              <a:custGeom>
                <a:avLst/>
                <a:gdLst/>
                <a:ahLst/>
                <a:cxnLst>
                  <a:cxn ang="0">
                    <a:pos x="41" y="0"/>
                  </a:cxn>
                  <a:cxn ang="0">
                    <a:pos x="17" y="0"/>
                  </a:cxn>
                  <a:cxn ang="0">
                    <a:pos x="0" y="4"/>
                  </a:cxn>
                  <a:cxn ang="0">
                    <a:pos x="1277" y="2686"/>
                  </a:cxn>
                  <a:cxn ang="0">
                    <a:pos x="1277" y="2596"/>
                  </a:cxn>
                  <a:cxn ang="0">
                    <a:pos x="41" y="0"/>
                  </a:cxn>
                  <a:cxn ang="0">
                    <a:pos x="41" y="0"/>
                  </a:cxn>
                </a:cxnLst>
                <a:rect l="0" t="0" r="r" b="b"/>
                <a:pathLst>
                  <a:path w="1277" h="2686">
                    <a:moveTo>
                      <a:pt x="41" y="0"/>
                    </a:moveTo>
                    <a:lnTo>
                      <a:pt x="17" y="0"/>
                    </a:lnTo>
                    <a:lnTo>
                      <a:pt x="0" y="4"/>
                    </a:lnTo>
                    <a:lnTo>
                      <a:pt x="1277" y="2686"/>
                    </a:lnTo>
                    <a:lnTo>
                      <a:pt x="1277" y="2596"/>
                    </a:lnTo>
                    <a:lnTo>
                      <a:pt x="41" y="0"/>
                    </a:lnTo>
                    <a:lnTo>
                      <a:pt x="41"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0" name="Freeform 64"/>
              <p:cNvSpPr>
                <a:spLocks/>
              </p:cNvSpPr>
              <p:nvPr/>
            </p:nvSpPr>
            <p:spPr bwMode="hidden">
              <a:xfrm>
                <a:off x="4770" y="1039"/>
                <a:ext cx="988" cy="1730"/>
              </a:xfrm>
              <a:custGeom>
                <a:avLst/>
                <a:gdLst>
                  <a:gd name="T0" fmla="*/ 16 w 988"/>
                  <a:gd name="T1" fmla="*/ 0 h 1730"/>
                  <a:gd name="T2" fmla="*/ 0 w 988"/>
                  <a:gd name="T3" fmla="*/ 7 h 1730"/>
                  <a:gd name="T4" fmla="*/ 988 w 988"/>
                  <a:gd name="T5" fmla="*/ 1730 h 1730"/>
                  <a:gd name="T6" fmla="*/ 988 w 988"/>
                  <a:gd name="T7" fmla="*/ 1653 h 1730"/>
                  <a:gd name="T8" fmla="*/ 40 w 988"/>
                  <a:gd name="T9" fmla="*/ 0 h 1730"/>
                  <a:gd name="T10" fmla="*/ 16 w 988"/>
                  <a:gd name="T11" fmla="*/ 0 h 1730"/>
                  <a:gd name="T12" fmla="*/ 16 w 988"/>
                  <a:gd name="T13" fmla="*/ 0 h 17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8" h="1730">
                    <a:moveTo>
                      <a:pt x="16" y="0"/>
                    </a:moveTo>
                    <a:lnTo>
                      <a:pt x="0" y="7"/>
                    </a:lnTo>
                    <a:lnTo>
                      <a:pt x="988" y="1730"/>
                    </a:lnTo>
                    <a:lnTo>
                      <a:pt x="988" y="1653"/>
                    </a:lnTo>
                    <a:lnTo>
                      <a:pt x="40" y="0"/>
                    </a:lnTo>
                    <a:lnTo>
                      <a:pt x="16"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EAEAEA"/>
                  </a:solidFill>
                  <a:cs typeface="Arial" pitchFamily="34" charset="0"/>
                </a:endParaRPr>
              </a:p>
            </p:txBody>
          </p:sp>
          <p:sp>
            <p:nvSpPr>
              <p:cNvPr id="41" name="Freeform 65"/>
              <p:cNvSpPr>
                <a:spLocks/>
              </p:cNvSpPr>
              <p:nvPr/>
            </p:nvSpPr>
            <p:spPr bwMode="hidden">
              <a:xfrm>
                <a:off x="5088" y="1039"/>
                <a:ext cx="670" cy="997"/>
              </a:xfrm>
              <a:custGeom>
                <a:avLst/>
                <a:gdLst>
                  <a:gd name="T0" fmla="*/ 22 w 670"/>
                  <a:gd name="T1" fmla="*/ 0 h 997"/>
                  <a:gd name="T2" fmla="*/ 0 w 670"/>
                  <a:gd name="T3" fmla="*/ 4 h 997"/>
                  <a:gd name="T4" fmla="*/ 670 w 670"/>
                  <a:gd name="T5" fmla="*/ 997 h 997"/>
                  <a:gd name="T6" fmla="*/ 670 w 670"/>
                  <a:gd name="T7" fmla="*/ 925 h 997"/>
                  <a:gd name="T8" fmla="*/ 46 w 670"/>
                  <a:gd name="T9" fmla="*/ 0 h 997"/>
                  <a:gd name="T10" fmla="*/ 22 w 670"/>
                  <a:gd name="T11" fmla="*/ 0 h 997"/>
                  <a:gd name="T12" fmla="*/ 22 w 670"/>
                  <a:gd name="T13" fmla="*/ 0 h 9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70" h="997">
                    <a:moveTo>
                      <a:pt x="22" y="0"/>
                    </a:moveTo>
                    <a:lnTo>
                      <a:pt x="0" y="4"/>
                    </a:lnTo>
                    <a:lnTo>
                      <a:pt x="670" y="997"/>
                    </a:lnTo>
                    <a:lnTo>
                      <a:pt x="670" y="925"/>
                    </a:lnTo>
                    <a:lnTo>
                      <a:pt x="46" y="0"/>
                    </a:lnTo>
                    <a:lnTo>
                      <a:pt x="22"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EAEAEA"/>
                  </a:solidFill>
                  <a:cs typeface="Arial" pitchFamily="34" charset="0"/>
                </a:endParaRPr>
              </a:p>
            </p:txBody>
          </p:sp>
          <p:sp>
            <p:nvSpPr>
              <p:cNvPr id="42" name="Freeform 66"/>
              <p:cNvSpPr>
                <a:spLocks/>
              </p:cNvSpPr>
              <p:nvPr/>
            </p:nvSpPr>
            <p:spPr bwMode="hidden">
              <a:xfrm>
                <a:off x="5412" y="1039"/>
                <a:ext cx="346" cy="487"/>
              </a:xfrm>
              <a:custGeom>
                <a:avLst/>
                <a:gdLst>
                  <a:gd name="T0" fmla="*/ 22 w 346"/>
                  <a:gd name="T1" fmla="*/ 0 h 487"/>
                  <a:gd name="T2" fmla="*/ 0 w 346"/>
                  <a:gd name="T3" fmla="*/ 7 h 487"/>
                  <a:gd name="T4" fmla="*/ 346 w 346"/>
                  <a:gd name="T5" fmla="*/ 487 h 487"/>
                  <a:gd name="T6" fmla="*/ 346 w 346"/>
                  <a:gd name="T7" fmla="*/ 415 h 487"/>
                  <a:gd name="T8" fmla="*/ 46 w 346"/>
                  <a:gd name="T9" fmla="*/ 0 h 487"/>
                  <a:gd name="T10" fmla="*/ 22 w 346"/>
                  <a:gd name="T11" fmla="*/ 0 h 487"/>
                  <a:gd name="T12" fmla="*/ 22 w 346"/>
                  <a:gd name="T13" fmla="*/ 0 h 48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6" h="487">
                    <a:moveTo>
                      <a:pt x="22" y="0"/>
                    </a:moveTo>
                    <a:lnTo>
                      <a:pt x="0" y="7"/>
                    </a:lnTo>
                    <a:lnTo>
                      <a:pt x="346" y="487"/>
                    </a:lnTo>
                    <a:lnTo>
                      <a:pt x="346" y="415"/>
                    </a:lnTo>
                    <a:lnTo>
                      <a:pt x="46" y="0"/>
                    </a:lnTo>
                    <a:lnTo>
                      <a:pt x="22"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EAEAEA"/>
                  </a:solidFill>
                  <a:cs typeface="Arial" pitchFamily="34" charset="0"/>
                </a:endParaRPr>
              </a:p>
            </p:txBody>
          </p:sp>
        </p:grpSp>
      </p:grpSp>
      <p:sp>
        <p:nvSpPr>
          <p:cNvPr id="429123" name="Rectangle 67"/>
          <p:cNvSpPr>
            <a:spLocks noGrp="1" noChangeArrowheads="1"/>
          </p:cNvSpPr>
          <p:nvPr>
            <p:ph type="ctrTitle" sz="quarter"/>
          </p:nvPr>
        </p:nvSpPr>
        <p:spPr>
          <a:xfrm>
            <a:off x="455613" y="1920875"/>
            <a:ext cx="8226425" cy="1736725"/>
          </a:xfrm>
        </p:spPr>
        <p:txBody>
          <a:bodyPr anchor="b"/>
          <a:lstStyle>
            <a:lvl1pPr>
              <a:defRPr sz="5400"/>
            </a:lvl1pPr>
          </a:lstStyle>
          <a:p>
            <a:r>
              <a:rPr lang="tr-TR"/>
              <a:t>Click to edit Master title style</a:t>
            </a:r>
          </a:p>
        </p:txBody>
      </p:sp>
      <p:sp>
        <p:nvSpPr>
          <p:cNvPr id="429124" name="Rectangle 68"/>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tr-TR"/>
              <a:t>Click to edit Master subtitle style</a:t>
            </a:r>
          </a:p>
        </p:txBody>
      </p:sp>
      <p:sp>
        <p:nvSpPr>
          <p:cNvPr id="69" name="Rectangle 69"/>
          <p:cNvSpPr>
            <a:spLocks noGrp="1" noChangeArrowheads="1"/>
          </p:cNvSpPr>
          <p:nvPr>
            <p:ph type="dt" sz="quarter" idx="10"/>
          </p:nvPr>
        </p:nvSpPr>
        <p:spPr/>
        <p:txBody>
          <a:bodyPr/>
          <a:lstStyle>
            <a:lvl1pPr>
              <a:defRPr>
                <a:cs typeface="Arial" charset="0"/>
              </a:defRPr>
            </a:lvl1pPr>
          </a:lstStyle>
          <a:p>
            <a:pPr>
              <a:defRPr/>
            </a:pPr>
            <a:endParaRPr lang="tr-TR"/>
          </a:p>
        </p:txBody>
      </p:sp>
      <p:sp>
        <p:nvSpPr>
          <p:cNvPr id="70" name="Rectangle 70"/>
          <p:cNvSpPr>
            <a:spLocks noGrp="1" noChangeArrowheads="1"/>
          </p:cNvSpPr>
          <p:nvPr>
            <p:ph type="ftr" sz="quarter" idx="11"/>
          </p:nvPr>
        </p:nvSpPr>
        <p:spPr/>
        <p:txBody>
          <a:bodyPr/>
          <a:lstStyle>
            <a:lvl1pPr>
              <a:defRPr>
                <a:cs typeface="Arial" charset="0"/>
              </a:defRPr>
            </a:lvl1pPr>
          </a:lstStyle>
          <a:p>
            <a:pPr>
              <a:defRPr/>
            </a:pPr>
            <a:endParaRPr lang="tr-TR"/>
          </a:p>
        </p:txBody>
      </p:sp>
      <p:sp>
        <p:nvSpPr>
          <p:cNvPr id="71" name="Rectangle 71"/>
          <p:cNvSpPr>
            <a:spLocks noGrp="1" noChangeArrowheads="1"/>
          </p:cNvSpPr>
          <p:nvPr>
            <p:ph type="sldNum" sz="quarter" idx="12"/>
          </p:nvPr>
        </p:nvSpPr>
        <p:spPr/>
        <p:txBody>
          <a:bodyPr/>
          <a:lstStyle>
            <a:lvl1pPr>
              <a:defRPr>
                <a:cs typeface="Arial" charset="0"/>
              </a:defRPr>
            </a:lvl1pPr>
          </a:lstStyle>
          <a:p>
            <a:pPr>
              <a:defRPr/>
            </a:pPr>
            <a:fld id="{BFFEE05C-E383-4667-A1FC-D1A51FCFB0FF}" type="slidenum">
              <a:rPr lang="tr-TR"/>
              <a:pPr>
                <a:defRPr/>
              </a:pPr>
              <a:t>‹#›</a:t>
            </a:fld>
            <a:endParaRPr lang="tr-TR"/>
          </a:p>
        </p:txBody>
      </p:sp>
    </p:spTree>
    <p:extLst>
      <p:ext uri="{BB962C8B-B14F-4D97-AF65-F5344CB8AC3E}">
        <p14:creationId xmlns="" xmlns:p14="http://schemas.microsoft.com/office/powerpoint/2010/main" val="4262304386"/>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Rectangle 68"/>
          <p:cNvSpPr>
            <a:spLocks noGrp="1" noChangeArrowheads="1"/>
          </p:cNvSpPr>
          <p:nvPr>
            <p:ph type="dt" sz="half" idx="10"/>
          </p:nvPr>
        </p:nvSpPr>
        <p:spPr/>
        <p:txBody>
          <a:bodyPr/>
          <a:lstStyle>
            <a:lvl1pPr>
              <a:defRPr>
                <a:cs typeface="Arial" charset="0"/>
              </a:defRPr>
            </a:lvl1pPr>
          </a:lstStyle>
          <a:p>
            <a:pPr>
              <a:defRPr/>
            </a:pPr>
            <a:endParaRPr lang="tr-TR"/>
          </a:p>
        </p:txBody>
      </p:sp>
      <p:sp>
        <p:nvSpPr>
          <p:cNvPr id="5" name="Rectangle 69"/>
          <p:cNvSpPr>
            <a:spLocks noGrp="1" noChangeArrowheads="1"/>
          </p:cNvSpPr>
          <p:nvPr>
            <p:ph type="ftr" sz="quarter" idx="11"/>
          </p:nvPr>
        </p:nvSpPr>
        <p:spPr/>
        <p:txBody>
          <a:bodyPr/>
          <a:lstStyle>
            <a:lvl1pPr>
              <a:defRPr>
                <a:cs typeface="Arial" charset="0"/>
              </a:defRPr>
            </a:lvl1pPr>
          </a:lstStyle>
          <a:p>
            <a:pPr>
              <a:defRPr/>
            </a:pPr>
            <a:endParaRPr lang="tr-TR"/>
          </a:p>
        </p:txBody>
      </p:sp>
      <p:sp>
        <p:nvSpPr>
          <p:cNvPr id="6" name="Rectangle 70"/>
          <p:cNvSpPr>
            <a:spLocks noGrp="1" noChangeArrowheads="1"/>
          </p:cNvSpPr>
          <p:nvPr>
            <p:ph type="sldNum" sz="quarter" idx="12"/>
          </p:nvPr>
        </p:nvSpPr>
        <p:spPr/>
        <p:txBody>
          <a:bodyPr/>
          <a:lstStyle>
            <a:lvl1pPr>
              <a:defRPr>
                <a:cs typeface="Arial" charset="0"/>
              </a:defRPr>
            </a:lvl1pPr>
          </a:lstStyle>
          <a:p>
            <a:pPr>
              <a:defRPr/>
            </a:pPr>
            <a:fld id="{E0C701DD-EAA8-4C47-A282-1C4B0A23DDCC}" type="slidenum">
              <a:rPr lang="tr-TR"/>
              <a:pPr>
                <a:defRPr/>
              </a:pPr>
              <a:t>‹#›</a:t>
            </a:fld>
            <a:endParaRPr lang="tr-TR"/>
          </a:p>
        </p:txBody>
      </p:sp>
    </p:spTree>
    <p:extLst>
      <p:ext uri="{BB962C8B-B14F-4D97-AF65-F5344CB8AC3E}">
        <p14:creationId xmlns="" xmlns:p14="http://schemas.microsoft.com/office/powerpoint/2010/main" val="598029971"/>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1 Başlık"/>
          <p:cNvSpPr>
            <a:spLocks noGrp="1"/>
          </p:cNvSpPr>
          <p:nvPr>
            <p:ph type="title"/>
          </p:nvPr>
        </p:nvSpPr>
        <p:spPr>
          <a:xfrm>
            <a:off x="722313" y="4406900"/>
            <a:ext cx="7772400" cy="1362075"/>
          </a:xfrm>
        </p:spPr>
        <p:txBody>
          <a:bodyPr anchor="t"/>
          <a:lstStyle>
            <a:lvl1pPr algn="l">
              <a:defRPr sz="4000" b="1" cap="all"/>
            </a:lvl1pPr>
          </a:lstStyle>
          <a:p>
            <a:r>
              <a:rPr lang="tr-TR" smtClean="0"/>
              <a:t>Asıl başlık stili için tıklatın</a:t>
            </a:r>
            <a:endParaRPr lang="tr-TR"/>
          </a:p>
        </p:txBody>
      </p:sp>
      <p:sp>
        <p:nvSpPr>
          <p:cNvPr id="3" name="2 Metin Yer Tutucusu"/>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tr-TR" smtClean="0"/>
              <a:t>Asıl metin stillerini düzenlemek için tıklatın</a:t>
            </a:r>
          </a:p>
        </p:txBody>
      </p:sp>
      <p:sp>
        <p:nvSpPr>
          <p:cNvPr id="4" name="Rectangle 68"/>
          <p:cNvSpPr>
            <a:spLocks noGrp="1" noChangeArrowheads="1"/>
          </p:cNvSpPr>
          <p:nvPr>
            <p:ph type="dt" sz="half" idx="10"/>
          </p:nvPr>
        </p:nvSpPr>
        <p:spPr/>
        <p:txBody>
          <a:bodyPr/>
          <a:lstStyle>
            <a:lvl1pPr>
              <a:defRPr>
                <a:cs typeface="Arial" charset="0"/>
              </a:defRPr>
            </a:lvl1pPr>
          </a:lstStyle>
          <a:p>
            <a:pPr>
              <a:defRPr/>
            </a:pPr>
            <a:endParaRPr lang="tr-TR"/>
          </a:p>
        </p:txBody>
      </p:sp>
      <p:sp>
        <p:nvSpPr>
          <p:cNvPr id="5" name="Rectangle 69"/>
          <p:cNvSpPr>
            <a:spLocks noGrp="1" noChangeArrowheads="1"/>
          </p:cNvSpPr>
          <p:nvPr>
            <p:ph type="ftr" sz="quarter" idx="11"/>
          </p:nvPr>
        </p:nvSpPr>
        <p:spPr/>
        <p:txBody>
          <a:bodyPr/>
          <a:lstStyle>
            <a:lvl1pPr>
              <a:defRPr>
                <a:cs typeface="Arial" charset="0"/>
              </a:defRPr>
            </a:lvl1pPr>
          </a:lstStyle>
          <a:p>
            <a:pPr>
              <a:defRPr/>
            </a:pPr>
            <a:endParaRPr lang="tr-TR"/>
          </a:p>
        </p:txBody>
      </p:sp>
      <p:sp>
        <p:nvSpPr>
          <p:cNvPr id="6" name="Rectangle 70"/>
          <p:cNvSpPr>
            <a:spLocks noGrp="1" noChangeArrowheads="1"/>
          </p:cNvSpPr>
          <p:nvPr>
            <p:ph type="sldNum" sz="quarter" idx="12"/>
          </p:nvPr>
        </p:nvSpPr>
        <p:spPr/>
        <p:txBody>
          <a:bodyPr/>
          <a:lstStyle>
            <a:lvl1pPr>
              <a:defRPr>
                <a:cs typeface="Arial" charset="0"/>
              </a:defRPr>
            </a:lvl1pPr>
          </a:lstStyle>
          <a:p>
            <a:pPr>
              <a:defRPr/>
            </a:pPr>
            <a:fld id="{3E0E6F1F-A2BB-4D74-AA36-ADBBA16D4550}" type="slidenum">
              <a:rPr lang="tr-TR"/>
              <a:pPr>
                <a:defRPr/>
              </a:pPr>
              <a:t>‹#›</a:t>
            </a:fld>
            <a:endParaRPr lang="tr-TR"/>
          </a:p>
        </p:txBody>
      </p:sp>
    </p:spTree>
    <p:extLst>
      <p:ext uri="{BB962C8B-B14F-4D97-AF65-F5344CB8AC3E}">
        <p14:creationId xmlns="" xmlns:p14="http://schemas.microsoft.com/office/powerpoint/2010/main" val="35322133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a:xfrm>
            <a:off x="1435608" y="274320"/>
            <a:ext cx="7498080" cy="1143000"/>
          </a:xfrm>
        </p:spPr>
        <p:txBody>
          <a:bodyPr anchor="ctr"/>
          <a:lstStyle>
            <a:extLst/>
          </a:lstStyle>
          <a:p>
            <a:r>
              <a:rPr kumimoji="0" lang="tr-TR" smtClean="0"/>
              <a:t>Asıl başlık stili için tıklatın</a:t>
            </a:r>
            <a:endParaRPr kumimoji="0" lang="en-US"/>
          </a:p>
        </p:txBody>
      </p:sp>
      <p:sp>
        <p:nvSpPr>
          <p:cNvPr id="3" name="2 Veri Yer Tutucusu"/>
          <p:cNvSpPr>
            <a:spLocks noGrp="1"/>
          </p:cNvSpPr>
          <p:nvPr>
            <p:ph type="dt" sz="half" idx="10"/>
          </p:nvPr>
        </p:nvSpPr>
        <p:spPr/>
        <p:txBody>
          <a:bodyPr/>
          <a:lstStyle>
            <a:extLst/>
          </a:lstStyle>
          <a:p>
            <a:fld id="{D9F75050-0E15-4C5B-92B0-66D068882F1F}" type="datetimeFigureOut">
              <a:rPr lang="tr-TR" smtClean="0">
                <a:solidFill>
                  <a:srgbClr val="E7DEC9">
                    <a:shade val="50000"/>
                    <a:satMod val="200000"/>
                  </a:srgbClr>
                </a:solidFill>
              </a:rPr>
              <a:pPr/>
              <a:t>30.12.2022</a:t>
            </a:fld>
            <a:endParaRPr lang="tr-TR">
              <a:solidFill>
                <a:srgbClr val="E7DEC9">
                  <a:shade val="50000"/>
                  <a:satMod val="200000"/>
                </a:srgbClr>
              </a:solidFill>
            </a:endParaRPr>
          </a:p>
        </p:txBody>
      </p:sp>
      <p:sp>
        <p:nvSpPr>
          <p:cNvPr id="4" name="3 Altbilgi Yer Tutucusu"/>
          <p:cNvSpPr>
            <a:spLocks noGrp="1"/>
          </p:cNvSpPr>
          <p:nvPr>
            <p:ph type="ftr" sz="quarter" idx="11"/>
          </p:nvPr>
        </p:nvSpPr>
        <p:spPr/>
        <p:txBody>
          <a:bodyPr/>
          <a:lstStyle>
            <a:extLst/>
          </a:lstStyle>
          <a:p>
            <a:endParaRPr lang="tr-TR">
              <a:solidFill>
                <a:srgbClr val="E7DEC9">
                  <a:shade val="50000"/>
                  <a:satMod val="200000"/>
                </a:srgbClr>
              </a:solidFill>
            </a:endParaRPr>
          </a:p>
        </p:txBody>
      </p:sp>
      <p:sp>
        <p:nvSpPr>
          <p:cNvPr id="5" name="4 Slayt Numarası Yer Tutucusu"/>
          <p:cNvSpPr>
            <a:spLocks noGrp="1"/>
          </p:cNvSpPr>
          <p:nvPr>
            <p:ph type="sldNum" sz="quarter" idx="12"/>
          </p:nvPr>
        </p:nvSpPr>
        <p:spPr/>
        <p:txBody>
          <a:bodyPr/>
          <a:lstStyle>
            <a:extLst/>
          </a:lstStyle>
          <a:p>
            <a:fld id="{B1DEFA8C-F947-479F-BE07-76B6B3F80BF1}" type="slidenum">
              <a:rPr lang="tr-TR" smtClean="0">
                <a:solidFill>
                  <a:srgbClr val="E7DEC9">
                    <a:shade val="50000"/>
                    <a:satMod val="200000"/>
                  </a:srgbClr>
                </a:solidFill>
              </a:rPr>
              <a:pPr/>
              <a:t>‹#›</a:t>
            </a:fld>
            <a:endParaRPr lang="tr-TR">
              <a:solidFill>
                <a:srgbClr val="E7DEC9">
                  <a:shade val="50000"/>
                  <a:satMod val="200000"/>
                </a:srgbClr>
              </a:solidFill>
            </a:endParaRPr>
          </a:p>
        </p:txBody>
      </p:sp>
    </p:spTree>
    <p:extLst>
      <p:ext uri="{BB962C8B-B14F-4D97-AF65-F5344CB8AC3E}">
        <p14:creationId xmlns="" xmlns:p14="http://schemas.microsoft.com/office/powerpoint/2010/main" val="2646616230"/>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sz="half" idx="1"/>
          </p:nvPr>
        </p:nvSpPr>
        <p:spPr>
          <a:xfrm>
            <a:off x="455613" y="1598613"/>
            <a:ext cx="4037012"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İçerik Yer Tutucusu"/>
          <p:cNvSpPr>
            <a:spLocks noGrp="1"/>
          </p:cNvSpPr>
          <p:nvPr>
            <p:ph sz="half" idx="2"/>
          </p:nvPr>
        </p:nvSpPr>
        <p:spPr>
          <a:xfrm>
            <a:off x="4645025" y="1598613"/>
            <a:ext cx="4037013"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Rectangle 68"/>
          <p:cNvSpPr>
            <a:spLocks noGrp="1" noChangeArrowheads="1"/>
          </p:cNvSpPr>
          <p:nvPr>
            <p:ph type="dt" sz="half" idx="10"/>
          </p:nvPr>
        </p:nvSpPr>
        <p:spPr/>
        <p:txBody>
          <a:bodyPr/>
          <a:lstStyle>
            <a:lvl1pPr>
              <a:defRPr>
                <a:cs typeface="Arial" charset="0"/>
              </a:defRPr>
            </a:lvl1pPr>
          </a:lstStyle>
          <a:p>
            <a:pPr>
              <a:defRPr/>
            </a:pPr>
            <a:endParaRPr lang="tr-TR"/>
          </a:p>
        </p:txBody>
      </p:sp>
      <p:sp>
        <p:nvSpPr>
          <p:cNvPr id="6" name="Rectangle 69"/>
          <p:cNvSpPr>
            <a:spLocks noGrp="1" noChangeArrowheads="1"/>
          </p:cNvSpPr>
          <p:nvPr>
            <p:ph type="ftr" sz="quarter" idx="11"/>
          </p:nvPr>
        </p:nvSpPr>
        <p:spPr/>
        <p:txBody>
          <a:bodyPr/>
          <a:lstStyle>
            <a:lvl1pPr>
              <a:defRPr>
                <a:cs typeface="Arial" charset="0"/>
              </a:defRPr>
            </a:lvl1pPr>
          </a:lstStyle>
          <a:p>
            <a:pPr>
              <a:defRPr/>
            </a:pPr>
            <a:endParaRPr lang="tr-TR"/>
          </a:p>
        </p:txBody>
      </p:sp>
      <p:sp>
        <p:nvSpPr>
          <p:cNvPr id="7" name="Rectangle 70"/>
          <p:cNvSpPr>
            <a:spLocks noGrp="1" noChangeArrowheads="1"/>
          </p:cNvSpPr>
          <p:nvPr>
            <p:ph type="sldNum" sz="quarter" idx="12"/>
          </p:nvPr>
        </p:nvSpPr>
        <p:spPr/>
        <p:txBody>
          <a:bodyPr/>
          <a:lstStyle>
            <a:lvl1pPr>
              <a:defRPr>
                <a:cs typeface="Arial" charset="0"/>
              </a:defRPr>
            </a:lvl1pPr>
          </a:lstStyle>
          <a:p>
            <a:pPr>
              <a:defRPr/>
            </a:pPr>
            <a:fld id="{6876CF40-F0DF-4CFE-9920-D9E1D0E16FE7}" type="slidenum">
              <a:rPr lang="tr-TR"/>
              <a:pPr>
                <a:defRPr/>
              </a:pPr>
              <a:t>‹#›</a:t>
            </a:fld>
            <a:endParaRPr lang="tr-TR"/>
          </a:p>
        </p:txBody>
      </p:sp>
    </p:spTree>
    <p:extLst>
      <p:ext uri="{BB962C8B-B14F-4D97-AF65-F5344CB8AC3E}">
        <p14:creationId xmlns="" xmlns:p14="http://schemas.microsoft.com/office/powerpoint/2010/main" val="1883466507"/>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74638"/>
            <a:ext cx="8229600" cy="1143000"/>
          </a:xfrm>
        </p:spPr>
        <p:txBody>
          <a:bodyPr/>
          <a:lstStyle>
            <a:lvl1pPr>
              <a:defRPr/>
            </a:lvl1pPr>
          </a:lstStyle>
          <a:p>
            <a:r>
              <a:rPr lang="tr-TR" smtClean="0"/>
              <a:t>Asıl başlık stili için tıklatın</a:t>
            </a:r>
            <a:endParaRPr lang="tr-TR"/>
          </a:p>
        </p:txBody>
      </p:sp>
      <p:sp>
        <p:nvSpPr>
          <p:cNvPr id="3" name="2 Metin Yer Tutucusu"/>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3 İçerik Yer Tutucusu"/>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Metin Yer Tutucusu"/>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5 İçerik Yer Tutucusu"/>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Rectangle 68"/>
          <p:cNvSpPr>
            <a:spLocks noGrp="1" noChangeArrowheads="1"/>
          </p:cNvSpPr>
          <p:nvPr>
            <p:ph type="dt" sz="half" idx="10"/>
          </p:nvPr>
        </p:nvSpPr>
        <p:spPr/>
        <p:txBody>
          <a:bodyPr/>
          <a:lstStyle>
            <a:lvl1pPr>
              <a:defRPr>
                <a:cs typeface="Arial" charset="0"/>
              </a:defRPr>
            </a:lvl1pPr>
          </a:lstStyle>
          <a:p>
            <a:pPr>
              <a:defRPr/>
            </a:pPr>
            <a:endParaRPr lang="tr-TR"/>
          </a:p>
        </p:txBody>
      </p:sp>
      <p:sp>
        <p:nvSpPr>
          <p:cNvPr id="8" name="Rectangle 69"/>
          <p:cNvSpPr>
            <a:spLocks noGrp="1" noChangeArrowheads="1"/>
          </p:cNvSpPr>
          <p:nvPr>
            <p:ph type="ftr" sz="quarter" idx="11"/>
          </p:nvPr>
        </p:nvSpPr>
        <p:spPr/>
        <p:txBody>
          <a:bodyPr/>
          <a:lstStyle>
            <a:lvl1pPr>
              <a:defRPr>
                <a:cs typeface="Arial" charset="0"/>
              </a:defRPr>
            </a:lvl1pPr>
          </a:lstStyle>
          <a:p>
            <a:pPr>
              <a:defRPr/>
            </a:pPr>
            <a:endParaRPr lang="tr-TR"/>
          </a:p>
        </p:txBody>
      </p:sp>
      <p:sp>
        <p:nvSpPr>
          <p:cNvPr id="9" name="Rectangle 70"/>
          <p:cNvSpPr>
            <a:spLocks noGrp="1" noChangeArrowheads="1"/>
          </p:cNvSpPr>
          <p:nvPr>
            <p:ph type="sldNum" sz="quarter" idx="12"/>
          </p:nvPr>
        </p:nvSpPr>
        <p:spPr/>
        <p:txBody>
          <a:bodyPr/>
          <a:lstStyle>
            <a:lvl1pPr>
              <a:defRPr>
                <a:cs typeface="Arial" charset="0"/>
              </a:defRPr>
            </a:lvl1pPr>
          </a:lstStyle>
          <a:p>
            <a:pPr>
              <a:defRPr/>
            </a:pPr>
            <a:fld id="{8C6FDC4E-E6ED-49C4-9ABB-A897E6FB814B}" type="slidenum">
              <a:rPr lang="tr-TR"/>
              <a:pPr>
                <a:defRPr/>
              </a:pPr>
              <a:t>‹#›</a:t>
            </a:fld>
            <a:endParaRPr lang="tr-TR"/>
          </a:p>
        </p:txBody>
      </p:sp>
    </p:spTree>
    <p:extLst>
      <p:ext uri="{BB962C8B-B14F-4D97-AF65-F5344CB8AC3E}">
        <p14:creationId xmlns="" xmlns:p14="http://schemas.microsoft.com/office/powerpoint/2010/main" val="4201667644"/>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Rectangle 68"/>
          <p:cNvSpPr>
            <a:spLocks noGrp="1" noChangeArrowheads="1"/>
          </p:cNvSpPr>
          <p:nvPr>
            <p:ph type="dt" sz="half" idx="10"/>
          </p:nvPr>
        </p:nvSpPr>
        <p:spPr/>
        <p:txBody>
          <a:bodyPr/>
          <a:lstStyle>
            <a:lvl1pPr>
              <a:defRPr>
                <a:cs typeface="Arial" charset="0"/>
              </a:defRPr>
            </a:lvl1pPr>
          </a:lstStyle>
          <a:p>
            <a:pPr>
              <a:defRPr/>
            </a:pPr>
            <a:endParaRPr lang="tr-TR"/>
          </a:p>
        </p:txBody>
      </p:sp>
      <p:sp>
        <p:nvSpPr>
          <p:cNvPr id="4" name="Rectangle 69"/>
          <p:cNvSpPr>
            <a:spLocks noGrp="1" noChangeArrowheads="1"/>
          </p:cNvSpPr>
          <p:nvPr>
            <p:ph type="ftr" sz="quarter" idx="11"/>
          </p:nvPr>
        </p:nvSpPr>
        <p:spPr/>
        <p:txBody>
          <a:bodyPr/>
          <a:lstStyle>
            <a:lvl1pPr>
              <a:defRPr>
                <a:cs typeface="Arial" charset="0"/>
              </a:defRPr>
            </a:lvl1pPr>
          </a:lstStyle>
          <a:p>
            <a:pPr>
              <a:defRPr/>
            </a:pPr>
            <a:endParaRPr lang="tr-TR"/>
          </a:p>
        </p:txBody>
      </p:sp>
      <p:sp>
        <p:nvSpPr>
          <p:cNvPr id="5" name="Rectangle 70"/>
          <p:cNvSpPr>
            <a:spLocks noGrp="1" noChangeArrowheads="1"/>
          </p:cNvSpPr>
          <p:nvPr>
            <p:ph type="sldNum" sz="quarter" idx="12"/>
          </p:nvPr>
        </p:nvSpPr>
        <p:spPr/>
        <p:txBody>
          <a:bodyPr/>
          <a:lstStyle>
            <a:lvl1pPr>
              <a:defRPr>
                <a:cs typeface="Arial" charset="0"/>
              </a:defRPr>
            </a:lvl1pPr>
          </a:lstStyle>
          <a:p>
            <a:pPr>
              <a:defRPr/>
            </a:pPr>
            <a:fld id="{5EADE103-434E-499B-874B-05892470C9F9}" type="slidenum">
              <a:rPr lang="tr-TR"/>
              <a:pPr>
                <a:defRPr/>
              </a:pPr>
              <a:t>‹#›</a:t>
            </a:fld>
            <a:endParaRPr lang="tr-TR"/>
          </a:p>
        </p:txBody>
      </p:sp>
    </p:spTree>
    <p:extLst>
      <p:ext uri="{BB962C8B-B14F-4D97-AF65-F5344CB8AC3E}">
        <p14:creationId xmlns="" xmlns:p14="http://schemas.microsoft.com/office/powerpoint/2010/main" val="499200389"/>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Rectangle 68"/>
          <p:cNvSpPr>
            <a:spLocks noGrp="1" noChangeArrowheads="1"/>
          </p:cNvSpPr>
          <p:nvPr>
            <p:ph type="dt" sz="half" idx="10"/>
          </p:nvPr>
        </p:nvSpPr>
        <p:spPr/>
        <p:txBody>
          <a:bodyPr/>
          <a:lstStyle>
            <a:lvl1pPr>
              <a:defRPr>
                <a:cs typeface="Arial" charset="0"/>
              </a:defRPr>
            </a:lvl1pPr>
          </a:lstStyle>
          <a:p>
            <a:pPr>
              <a:defRPr/>
            </a:pPr>
            <a:endParaRPr lang="tr-TR"/>
          </a:p>
        </p:txBody>
      </p:sp>
      <p:sp>
        <p:nvSpPr>
          <p:cNvPr id="3" name="Rectangle 69"/>
          <p:cNvSpPr>
            <a:spLocks noGrp="1" noChangeArrowheads="1"/>
          </p:cNvSpPr>
          <p:nvPr>
            <p:ph type="ftr" sz="quarter" idx="11"/>
          </p:nvPr>
        </p:nvSpPr>
        <p:spPr/>
        <p:txBody>
          <a:bodyPr/>
          <a:lstStyle>
            <a:lvl1pPr>
              <a:defRPr>
                <a:cs typeface="Arial" charset="0"/>
              </a:defRPr>
            </a:lvl1pPr>
          </a:lstStyle>
          <a:p>
            <a:pPr>
              <a:defRPr/>
            </a:pPr>
            <a:endParaRPr lang="tr-TR"/>
          </a:p>
        </p:txBody>
      </p:sp>
      <p:sp>
        <p:nvSpPr>
          <p:cNvPr id="4" name="Rectangle 70"/>
          <p:cNvSpPr>
            <a:spLocks noGrp="1" noChangeArrowheads="1"/>
          </p:cNvSpPr>
          <p:nvPr>
            <p:ph type="sldNum" sz="quarter" idx="12"/>
          </p:nvPr>
        </p:nvSpPr>
        <p:spPr/>
        <p:txBody>
          <a:bodyPr/>
          <a:lstStyle>
            <a:lvl1pPr>
              <a:defRPr>
                <a:cs typeface="Arial" charset="0"/>
              </a:defRPr>
            </a:lvl1pPr>
          </a:lstStyle>
          <a:p>
            <a:pPr>
              <a:defRPr/>
            </a:pPr>
            <a:fld id="{94FACEFC-4260-4D24-84E6-8EEB0DA4D99E}" type="slidenum">
              <a:rPr lang="tr-TR"/>
              <a:pPr>
                <a:defRPr/>
              </a:pPr>
              <a:t>‹#›</a:t>
            </a:fld>
            <a:endParaRPr lang="tr-TR"/>
          </a:p>
        </p:txBody>
      </p:sp>
    </p:spTree>
    <p:extLst>
      <p:ext uri="{BB962C8B-B14F-4D97-AF65-F5344CB8AC3E}">
        <p14:creationId xmlns="" xmlns:p14="http://schemas.microsoft.com/office/powerpoint/2010/main" val="1492914133"/>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73050"/>
            <a:ext cx="3008313" cy="1162050"/>
          </a:xfrm>
        </p:spPr>
        <p:txBody>
          <a:bodyPr anchor="b"/>
          <a:lstStyle>
            <a:lvl1pPr algn="l">
              <a:defRPr sz="2000" b="1"/>
            </a:lvl1pPr>
          </a:lstStyle>
          <a:p>
            <a:r>
              <a:rPr lang="tr-TR" smtClean="0"/>
              <a:t>Asıl başlık stili için tıklatın</a:t>
            </a:r>
            <a:endParaRPr lang="tr-TR"/>
          </a:p>
        </p:txBody>
      </p:sp>
      <p:sp>
        <p:nvSpPr>
          <p:cNvPr id="3" name="2 İçerik Yer Tutucusu"/>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Metin Yer Tutucusu"/>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Rectangle 68"/>
          <p:cNvSpPr>
            <a:spLocks noGrp="1" noChangeArrowheads="1"/>
          </p:cNvSpPr>
          <p:nvPr>
            <p:ph type="dt" sz="half" idx="10"/>
          </p:nvPr>
        </p:nvSpPr>
        <p:spPr/>
        <p:txBody>
          <a:bodyPr/>
          <a:lstStyle>
            <a:lvl1pPr>
              <a:defRPr>
                <a:cs typeface="Arial" charset="0"/>
              </a:defRPr>
            </a:lvl1pPr>
          </a:lstStyle>
          <a:p>
            <a:pPr>
              <a:defRPr/>
            </a:pPr>
            <a:endParaRPr lang="tr-TR"/>
          </a:p>
        </p:txBody>
      </p:sp>
      <p:sp>
        <p:nvSpPr>
          <p:cNvPr id="6" name="Rectangle 69"/>
          <p:cNvSpPr>
            <a:spLocks noGrp="1" noChangeArrowheads="1"/>
          </p:cNvSpPr>
          <p:nvPr>
            <p:ph type="ftr" sz="quarter" idx="11"/>
          </p:nvPr>
        </p:nvSpPr>
        <p:spPr/>
        <p:txBody>
          <a:bodyPr/>
          <a:lstStyle>
            <a:lvl1pPr>
              <a:defRPr>
                <a:cs typeface="Arial" charset="0"/>
              </a:defRPr>
            </a:lvl1pPr>
          </a:lstStyle>
          <a:p>
            <a:pPr>
              <a:defRPr/>
            </a:pPr>
            <a:endParaRPr lang="tr-TR"/>
          </a:p>
        </p:txBody>
      </p:sp>
      <p:sp>
        <p:nvSpPr>
          <p:cNvPr id="7" name="Rectangle 70"/>
          <p:cNvSpPr>
            <a:spLocks noGrp="1" noChangeArrowheads="1"/>
          </p:cNvSpPr>
          <p:nvPr>
            <p:ph type="sldNum" sz="quarter" idx="12"/>
          </p:nvPr>
        </p:nvSpPr>
        <p:spPr/>
        <p:txBody>
          <a:bodyPr/>
          <a:lstStyle>
            <a:lvl1pPr>
              <a:defRPr>
                <a:cs typeface="Arial" charset="0"/>
              </a:defRPr>
            </a:lvl1pPr>
          </a:lstStyle>
          <a:p>
            <a:pPr>
              <a:defRPr/>
            </a:pPr>
            <a:fld id="{9E179494-7F88-4FD9-BA82-B68D80E32326}" type="slidenum">
              <a:rPr lang="tr-TR"/>
              <a:pPr>
                <a:defRPr/>
              </a:pPr>
              <a:t>‹#›</a:t>
            </a:fld>
            <a:endParaRPr lang="tr-TR"/>
          </a:p>
        </p:txBody>
      </p:sp>
    </p:spTree>
    <p:extLst>
      <p:ext uri="{BB962C8B-B14F-4D97-AF65-F5344CB8AC3E}">
        <p14:creationId xmlns="" xmlns:p14="http://schemas.microsoft.com/office/powerpoint/2010/main" val="41294047"/>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1 Başlık"/>
          <p:cNvSpPr>
            <a:spLocks noGrp="1"/>
          </p:cNvSpPr>
          <p:nvPr>
            <p:ph type="title"/>
          </p:nvPr>
        </p:nvSpPr>
        <p:spPr>
          <a:xfrm>
            <a:off x="1792288" y="4800600"/>
            <a:ext cx="5486400" cy="566738"/>
          </a:xfrm>
        </p:spPr>
        <p:txBody>
          <a:bodyPr anchor="b"/>
          <a:lstStyle>
            <a:lvl1pPr algn="l">
              <a:defRPr sz="2000" b="1"/>
            </a:lvl1pPr>
          </a:lstStyle>
          <a:p>
            <a:r>
              <a:rPr lang="tr-TR" smtClean="0"/>
              <a:t>Asıl başlık stili için tıklatın</a:t>
            </a:r>
            <a:endParaRPr lang="tr-TR"/>
          </a:p>
        </p:txBody>
      </p:sp>
      <p:sp>
        <p:nvSpPr>
          <p:cNvPr id="3" name="2 Resim Yer Tutucusu"/>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tr-TR" noProof="0" smtClean="0"/>
          </a:p>
        </p:txBody>
      </p:sp>
      <p:sp>
        <p:nvSpPr>
          <p:cNvPr id="4" name="3 Metin Yer Tutucusu"/>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Rectangle 68"/>
          <p:cNvSpPr>
            <a:spLocks noGrp="1" noChangeArrowheads="1"/>
          </p:cNvSpPr>
          <p:nvPr>
            <p:ph type="dt" sz="half" idx="10"/>
          </p:nvPr>
        </p:nvSpPr>
        <p:spPr/>
        <p:txBody>
          <a:bodyPr/>
          <a:lstStyle>
            <a:lvl1pPr>
              <a:defRPr>
                <a:cs typeface="Arial" charset="0"/>
              </a:defRPr>
            </a:lvl1pPr>
          </a:lstStyle>
          <a:p>
            <a:pPr>
              <a:defRPr/>
            </a:pPr>
            <a:endParaRPr lang="tr-TR"/>
          </a:p>
        </p:txBody>
      </p:sp>
      <p:sp>
        <p:nvSpPr>
          <p:cNvPr id="6" name="Rectangle 69"/>
          <p:cNvSpPr>
            <a:spLocks noGrp="1" noChangeArrowheads="1"/>
          </p:cNvSpPr>
          <p:nvPr>
            <p:ph type="ftr" sz="quarter" idx="11"/>
          </p:nvPr>
        </p:nvSpPr>
        <p:spPr/>
        <p:txBody>
          <a:bodyPr/>
          <a:lstStyle>
            <a:lvl1pPr>
              <a:defRPr>
                <a:cs typeface="Arial" charset="0"/>
              </a:defRPr>
            </a:lvl1pPr>
          </a:lstStyle>
          <a:p>
            <a:pPr>
              <a:defRPr/>
            </a:pPr>
            <a:endParaRPr lang="tr-TR"/>
          </a:p>
        </p:txBody>
      </p:sp>
      <p:sp>
        <p:nvSpPr>
          <p:cNvPr id="7" name="Rectangle 70"/>
          <p:cNvSpPr>
            <a:spLocks noGrp="1" noChangeArrowheads="1"/>
          </p:cNvSpPr>
          <p:nvPr>
            <p:ph type="sldNum" sz="quarter" idx="12"/>
          </p:nvPr>
        </p:nvSpPr>
        <p:spPr/>
        <p:txBody>
          <a:bodyPr/>
          <a:lstStyle>
            <a:lvl1pPr>
              <a:defRPr>
                <a:cs typeface="Arial" charset="0"/>
              </a:defRPr>
            </a:lvl1pPr>
          </a:lstStyle>
          <a:p>
            <a:pPr>
              <a:defRPr/>
            </a:pPr>
            <a:fld id="{51ED2A2C-42F1-4027-A503-30BC8FC6AE5A}" type="slidenum">
              <a:rPr lang="tr-TR"/>
              <a:pPr>
                <a:defRPr/>
              </a:pPr>
              <a:t>‹#›</a:t>
            </a:fld>
            <a:endParaRPr lang="tr-TR"/>
          </a:p>
        </p:txBody>
      </p:sp>
    </p:spTree>
    <p:extLst>
      <p:ext uri="{BB962C8B-B14F-4D97-AF65-F5344CB8AC3E}">
        <p14:creationId xmlns="" xmlns:p14="http://schemas.microsoft.com/office/powerpoint/2010/main" val="1316622637"/>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Dikey Metin Yer Tutucusu"/>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Rectangle 68"/>
          <p:cNvSpPr>
            <a:spLocks noGrp="1" noChangeArrowheads="1"/>
          </p:cNvSpPr>
          <p:nvPr>
            <p:ph type="dt" sz="half" idx="10"/>
          </p:nvPr>
        </p:nvSpPr>
        <p:spPr/>
        <p:txBody>
          <a:bodyPr/>
          <a:lstStyle>
            <a:lvl1pPr>
              <a:defRPr>
                <a:cs typeface="Arial" charset="0"/>
              </a:defRPr>
            </a:lvl1pPr>
          </a:lstStyle>
          <a:p>
            <a:pPr>
              <a:defRPr/>
            </a:pPr>
            <a:endParaRPr lang="tr-TR"/>
          </a:p>
        </p:txBody>
      </p:sp>
      <p:sp>
        <p:nvSpPr>
          <p:cNvPr id="5" name="Rectangle 69"/>
          <p:cNvSpPr>
            <a:spLocks noGrp="1" noChangeArrowheads="1"/>
          </p:cNvSpPr>
          <p:nvPr>
            <p:ph type="ftr" sz="quarter" idx="11"/>
          </p:nvPr>
        </p:nvSpPr>
        <p:spPr/>
        <p:txBody>
          <a:bodyPr/>
          <a:lstStyle>
            <a:lvl1pPr>
              <a:defRPr>
                <a:cs typeface="Arial" charset="0"/>
              </a:defRPr>
            </a:lvl1pPr>
          </a:lstStyle>
          <a:p>
            <a:pPr>
              <a:defRPr/>
            </a:pPr>
            <a:endParaRPr lang="tr-TR"/>
          </a:p>
        </p:txBody>
      </p:sp>
      <p:sp>
        <p:nvSpPr>
          <p:cNvPr id="6" name="Rectangle 70"/>
          <p:cNvSpPr>
            <a:spLocks noGrp="1" noChangeArrowheads="1"/>
          </p:cNvSpPr>
          <p:nvPr>
            <p:ph type="sldNum" sz="quarter" idx="12"/>
          </p:nvPr>
        </p:nvSpPr>
        <p:spPr/>
        <p:txBody>
          <a:bodyPr/>
          <a:lstStyle>
            <a:lvl1pPr>
              <a:defRPr>
                <a:cs typeface="Arial" charset="0"/>
              </a:defRPr>
            </a:lvl1pPr>
          </a:lstStyle>
          <a:p>
            <a:pPr>
              <a:defRPr/>
            </a:pPr>
            <a:fld id="{2739ECBA-07BD-44E1-854C-E39670F445C9}" type="slidenum">
              <a:rPr lang="tr-TR"/>
              <a:pPr>
                <a:defRPr/>
              </a:pPr>
              <a:t>‹#›</a:t>
            </a:fld>
            <a:endParaRPr lang="tr-TR"/>
          </a:p>
        </p:txBody>
      </p:sp>
    </p:spTree>
    <p:extLst>
      <p:ext uri="{BB962C8B-B14F-4D97-AF65-F5344CB8AC3E}">
        <p14:creationId xmlns="" xmlns:p14="http://schemas.microsoft.com/office/powerpoint/2010/main" val="1210651756"/>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6626225" y="273050"/>
            <a:ext cx="2055813" cy="5822950"/>
          </a:xfrm>
        </p:spPr>
        <p:txBody>
          <a:bodyPr vert="eaVert"/>
          <a:lstStyle/>
          <a:p>
            <a:r>
              <a:rPr lang="tr-TR" smtClean="0"/>
              <a:t>Asıl başlık stili için tıklatın</a:t>
            </a:r>
            <a:endParaRPr lang="tr-TR"/>
          </a:p>
        </p:txBody>
      </p:sp>
      <p:sp>
        <p:nvSpPr>
          <p:cNvPr id="3" name="2 Dikey Metin Yer Tutucusu"/>
          <p:cNvSpPr>
            <a:spLocks noGrp="1"/>
          </p:cNvSpPr>
          <p:nvPr>
            <p:ph type="body" orient="vert" idx="1"/>
          </p:nvPr>
        </p:nvSpPr>
        <p:spPr>
          <a:xfrm>
            <a:off x="455613" y="273050"/>
            <a:ext cx="6018212" cy="5822950"/>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Rectangle 68"/>
          <p:cNvSpPr>
            <a:spLocks noGrp="1" noChangeArrowheads="1"/>
          </p:cNvSpPr>
          <p:nvPr>
            <p:ph type="dt" sz="half" idx="10"/>
          </p:nvPr>
        </p:nvSpPr>
        <p:spPr/>
        <p:txBody>
          <a:bodyPr/>
          <a:lstStyle>
            <a:lvl1pPr>
              <a:defRPr>
                <a:cs typeface="Arial" charset="0"/>
              </a:defRPr>
            </a:lvl1pPr>
          </a:lstStyle>
          <a:p>
            <a:pPr>
              <a:defRPr/>
            </a:pPr>
            <a:endParaRPr lang="tr-TR"/>
          </a:p>
        </p:txBody>
      </p:sp>
      <p:sp>
        <p:nvSpPr>
          <p:cNvPr id="5" name="Rectangle 69"/>
          <p:cNvSpPr>
            <a:spLocks noGrp="1" noChangeArrowheads="1"/>
          </p:cNvSpPr>
          <p:nvPr>
            <p:ph type="ftr" sz="quarter" idx="11"/>
          </p:nvPr>
        </p:nvSpPr>
        <p:spPr/>
        <p:txBody>
          <a:bodyPr/>
          <a:lstStyle>
            <a:lvl1pPr>
              <a:defRPr>
                <a:cs typeface="Arial" charset="0"/>
              </a:defRPr>
            </a:lvl1pPr>
          </a:lstStyle>
          <a:p>
            <a:pPr>
              <a:defRPr/>
            </a:pPr>
            <a:endParaRPr lang="tr-TR"/>
          </a:p>
        </p:txBody>
      </p:sp>
      <p:sp>
        <p:nvSpPr>
          <p:cNvPr id="6" name="Rectangle 70"/>
          <p:cNvSpPr>
            <a:spLocks noGrp="1" noChangeArrowheads="1"/>
          </p:cNvSpPr>
          <p:nvPr>
            <p:ph type="sldNum" sz="quarter" idx="12"/>
          </p:nvPr>
        </p:nvSpPr>
        <p:spPr/>
        <p:txBody>
          <a:bodyPr/>
          <a:lstStyle>
            <a:lvl1pPr>
              <a:defRPr>
                <a:cs typeface="Arial" charset="0"/>
              </a:defRPr>
            </a:lvl1pPr>
          </a:lstStyle>
          <a:p>
            <a:pPr>
              <a:defRPr/>
            </a:pPr>
            <a:fld id="{3B62DFCD-E81F-4C8F-9279-5191E33A0610}" type="slidenum">
              <a:rPr lang="tr-TR"/>
              <a:pPr>
                <a:defRPr/>
              </a:pPr>
              <a:t>‹#›</a:t>
            </a:fld>
            <a:endParaRPr lang="tr-TR"/>
          </a:p>
        </p:txBody>
      </p:sp>
    </p:spTree>
    <p:extLst>
      <p:ext uri="{BB962C8B-B14F-4D97-AF65-F5344CB8AC3E}">
        <p14:creationId xmlns="" xmlns:p14="http://schemas.microsoft.com/office/powerpoint/2010/main" val="1084457469"/>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xAndObj" preserve="1">
  <p:cSld name="Başlık, Metin ve İçerik">
    <p:spTree>
      <p:nvGrpSpPr>
        <p:cNvPr id="1" name=""/>
        <p:cNvGrpSpPr/>
        <p:nvPr/>
      </p:nvGrpSpPr>
      <p:grpSpPr>
        <a:xfrm>
          <a:off x="0" y="0"/>
          <a:ext cx="0" cy="0"/>
          <a:chOff x="0" y="0"/>
          <a:chExt cx="0" cy="0"/>
        </a:xfrm>
      </p:grpSpPr>
      <p:sp>
        <p:nvSpPr>
          <p:cNvPr id="2" name="1 Başlık"/>
          <p:cNvSpPr>
            <a:spLocks noGrp="1"/>
          </p:cNvSpPr>
          <p:nvPr>
            <p:ph type="title"/>
          </p:nvPr>
        </p:nvSpPr>
        <p:spPr>
          <a:xfrm>
            <a:off x="455613" y="273050"/>
            <a:ext cx="8226425" cy="1143000"/>
          </a:xfrm>
        </p:spPr>
        <p:txBody>
          <a:bodyPr/>
          <a:lstStyle/>
          <a:p>
            <a:r>
              <a:rPr lang="tr-TR" smtClean="0"/>
              <a:t>Asıl başlık stili için tıklatın</a:t>
            </a:r>
            <a:endParaRPr lang="tr-TR"/>
          </a:p>
        </p:txBody>
      </p:sp>
      <p:sp>
        <p:nvSpPr>
          <p:cNvPr id="3" name="2 Metin Yer Tutucusu"/>
          <p:cNvSpPr>
            <a:spLocks noGrp="1"/>
          </p:cNvSpPr>
          <p:nvPr>
            <p:ph type="body" sz="half" idx="1"/>
          </p:nvPr>
        </p:nvSpPr>
        <p:spPr>
          <a:xfrm>
            <a:off x="455613" y="1598613"/>
            <a:ext cx="4037012" cy="4497387"/>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İçerik Yer Tutucusu"/>
          <p:cNvSpPr>
            <a:spLocks noGrp="1"/>
          </p:cNvSpPr>
          <p:nvPr>
            <p:ph sz="half" idx="2"/>
          </p:nvPr>
        </p:nvSpPr>
        <p:spPr>
          <a:xfrm>
            <a:off x="4645025" y="1598613"/>
            <a:ext cx="4037013" cy="4497387"/>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Rectangle 68"/>
          <p:cNvSpPr>
            <a:spLocks noGrp="1" noChangeArrowheads="1"/>
          </p:cNvSpPr>
          <p:nvPr>
            <p:ph type="dt" sz="half" idx="10"/>
          </p:nvPr>
        </p:nvSpPr>
        <p:spPr/>
        <p:txBody>
          <a:bodyPr/>
          <a:lstStyle>
            <a:lvl1pPr>
              <a:defRPr>
                <a:cs typeface="Arial" charset="0"/>
              </a:defRPr>
            </a:lvl1pPr>
          </a:lstStyle>
          <a:p>
            <a:pPr>
              <a:defRPr/>
            </a:pPr>
            <a:endParaRPr lang="tr-TR"/>
          </a:p>
        </p:txBody>
      </p:sp>
      <p:sp>
        <p:nvSpPr>
          <p:cNvPr id="6" name="Rectangle 69"/>
          <p:cNvSpPr>
            <a:spLocks noGrp="1" noChangeArrowheads="1"/>
          </p:cNvSpPr>
          <p:nvPr>
            <p:ph type="ftr" sz="quarter" idx="11"/>
          </p:nvPr>
        </p:nvSpPr>
        <p:spPr/>
        <p:txBody>
          <a:bodyPr/>
          <a:lstStyle>
            <a:lvl1pPr>
              <a:defRPr>
                <a:cs typeface="Arial" charset="0"/>
              </a:defRPr>
            </a:lvl1pPr>
          </a:lstStyle>
          <a:p>
            <a:pPr>
              <a:defRPr/>
            </a:pPr>
            <a:endParaRPr lang="tr-TR"/>
          </a:p>
        </p:txBody>
      </p:sp>
      <p:sp>
        <p:nvSpPr>
          <p:cNvPr id="7" name="Rectangle 70"/>
          <p:cNvSpPr>
            <a:spLocks noGrp="1" noChangeArrowheads="1"/>
          </p:cNvSpPr>
          <p:nvPr>
            <p:ph type="sldNum" sz="quarter" idx="12"/>
          </p:nvPr>
        </p:nvSpPr>
        <p:spPr/>
        <p:txBody>
          <a:bodyPr/>
          <a:lstStyle>
            <a:lvl1pPr>
              <a:defRPr>
                <a:cs typeface="Arial" charset="0"/>
              </a:defRPr>
            </a:lvl1pPr>
          </a:lstStyle>
          <a:p>
            <a:pPr>
              <a:defRPr/>
            </a:pPr>
            <a:fld id="{F95E0465-E1D5-413E-8A64-7272EFD1F4F5}" type="slidenum">
              <a:rPr lang="tr-TR"/>
              <a:pPr>
                <a:defRPr/>
              </a:pPr>
              <a:t>‹#›</a:t>
            </a:fld>
            <a:endParaRPr lang="tr-TR"/>
          </a:p>
        </p:txBody>
      </p:sp>
    </p:spTree>
    <p:extLst>
      <p:ext uri="{BB962C8B-B14F-4D97-AF65-F5344CB8AC3E}">
        <p14:creationId xmlns="" xmlns:p14="http://schemas.microsoft.com/office/powerpoint/2010/main" val="1150458552"/>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xAndTwoObj" preserve="1">
  <p:cSld name="Başlık, Metin ve 2 İçerik">
    <p:spTree>
      <p:nvGrpSpPr>
        <p:cNvPr id="1" name=""/>
        <p:cNvGrpSpPr/>
        <p:nvPr/>
      </p:nvGrpSpPr>
      <p:grpSpPr>
        <a:xfrm>
          <a:off x="0" y="0"/>
          <a:ext cx="0" cy="0"/>
          <a:chOff x="0" y="0"/>
          <a:chExt cx="0" cy="0"/>
        </a:xfrm>
      </p:grpSpPr>
      <p:sp>
        <p:nvSpPr>
          <p:cNvPr id="2" name="1 Başlık"/>
          <p:cNvSpPr>
            <a:spLocks noGrp="1"/>
          </p:cNvSpPr>
          <p:nvPr>
            <p:ph type="title"/>
          </p:nvPr>
        </p:nvSpPr>
        <p:spPr>
          <a:xfrm>
            <a:off x="455613" y="273050"/>
            <a:ext cx="8226425" cy="1143000"/>
          </a:xfrm>
        </p:spPr>
        <p:txBody>
          <a:bodyPr/>
          <a:lstStyle/>
          <a:p>
            <a:r>
              <a:rPr lang="tr-TR" smtClean="0"/>
              <a:t>Asıl başlık stili için tıklatın</a:t>
            </a:r>
            <a:endParaRPr lang="tr-TR"/>
          </a:p>
        </p:txBody>
      </p:sp>
      <p:sp>
        <p:nvSpPr>
          <p:cNvPr id="3" name="2 Metin Yer Tutucusu"/>
          <p:cNvSpPr>
            <a:spLocks noGrp="1"/>
          </p:cNvSpPr>
          <p:nvPr>
            <p:ph type="body" sz="half" idx="1"/>
          </p:nvPr>
        </p:nvSpPr>
        <p:spPr>
          <a:xfrm>
            <a:off x="455613" y="1598613"/>
            <a:ext cx="4037012" cy="4497387"/>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İçerik Yer Tutucusu"/>
          <p:cNvSpPr>
            <a:spLocks noGrp="1"/>
          </p:cNvSpPr>
          <p:nvPr>
            <p:ph sz="quarter" idx="2"/>
          </p:nvPr>
        </p:nvSpPr>
        <p:spPr>
          <a:xfrm>
            <a:off x="4645025" y="1598613"/>
            <a:ext cx="4037013" cy="2171700"/>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İçerik Yer Tutucusu"/>
          <p:cNvSpPr>
            <a:spLocks noGrp="1"/>
          </p:cNvSpPr>
          <p:nvPr>
            <p:ph sz="quarter" idx="3"/>
          </p:nvPr>
        </p:nvSpPr>
        <p:spPr>
          <a:xfrm>
            <a:off x="4645025" y="3922713"/>
            <a:ext cx="4037013" cy="2173287"/>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Rectangle 68"/>
          <p:cNvSpPr>
            <a:spLocks noGrp="1" noChangeArrowheads="1"/>
          </p:cNvSpPr>
          <p:nvPr>
            <p:ph type="dt" sz="half" idx="10"/>
          </p:nvPr>
        </p:nvSpPr>
        <p:spPr/>
        <p:txBody>
          <a:bodyPr/>
          <a:lstStyle>
            <a:lvl1pPr>
              <a:defRPr>
                <a:cs typeface="Arial" charset="0"/>
              </a:defRPr>
            </a:lvl1pPr>
          </a:lstStyle>
          <a:p>
            <a:pPr>
              <a:defRPr/>
            </a:pPr>
            <a:endParaRPr lang="tr-TR"/>
          </a:p>
        </p:txBody>
      </p:sp>
      <p:sp>
        <p:nvSpPr>
          <p:cNvPr id="7" name="Rectangle 69"/>
          <p:cNvSpPr>
            <a:spLocks noGrp="1" noChangeArrowheads="1"/>
          </p:cNvSpPr>
          <p:nvPr>
            <p:ph type="ftr" sz="quarter" idx="11"/>
          </p:nvPr>
        </p:nvSpPr>
        <p:spPr/>
        <p:txBody>
          <a:bodyPr/>
          <a:lstStyle>
            <a:lvl1pPr>
              <a:defRPr>
                <a:cs typeface="Arial" charset="0"/>
              </a:defRPr>
            </a:lvl1pPr>
          </a:lstStyle>
          <a:p>
            <a:pPr>
              <a:defRPr/>
            </a:pPr>
            <a:endParaRPr lang="tr-TR"/>
          </a:p>
        </p:txBody>
      </p:sp>
      <p:sp>
        <p:nvSpPr>
          <p:cNvPr id="8" name="Rectangle 70"/>
          <p:cNvSpPr>
            <a:spLocks noGrp="1" noChangeArrowheads="1"/>
          </p:cNvSpPr>
          <p:nvPr>
            <p:ph type="sldNum" sz="quarter" idx="12"/>
          </p:nvPr>
        </p:nvSpPr>
        <p:spPr/>
        <p:txBody>
          <a:bodyPr/>
          <a:lstStyle>
            <a:lvl1pPr>
              <a:defRPr>
                <a:cs typeface="Arial" charset="0"/>
              </a:defRPr>
            </a:lvl1pPr>
          </a:lstStyle>
          <a:p>
            <a:pPr>
              <a:defRPr/>
            </a:pPr>
            <a:fld id="{83515790-9703-4431-ABBF-494DC8385AE3}" type="slidenum">
              <a:rPr lang="tr-TR"/>
              <a:pPr>
                <a:defRPr/>
              </a:pPr>
              <a:t>‹#›</a:t>
            </a:fld>
            <a:endParaRPr lang="tr-TR"/>
          </a:p>
        </p:txBody>
      </p:sp>
    </p:spTree>
    <p:extLst>
      <p:ext uri="{BB962C8B-B14F-4D97-AF65-F5344CB8AC3E}">
        <p14:creationId xmlns="" xmlns:p14="http://schemas.microsoft.com/office/powerpoint/2010/main" val="36356319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oş">
    <p:spTree>
      <p:nvGrpSpPr>
        <p:cNvPr id="1" name=""/>
        <p:cNvGrpSpPr/>
        <p:nvPr/>
      </p:nvGrpSpPr>
      <p:grpSpPr>
        <a:xfrm>
          <a:off x="0" y="0"/>
          <a:ext cx="0" cy="0"/>
          <a:chOff x="0" y="0"/>
          <a:chExt cx="0" cy="0"/>
        </a:xfrm>
      </p:grpSpPr>
      <p:sp>
        <p:nvSpPr>
          <p:cNvPr id="5" name="4 Dikdörtgen"/>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1 Veri Yer Tutucusu"/>
          <p:cNvSpPr>
            <a:spLocks noGrp="1"/>
          </p:cNvSpPr>
          <p:nvPr>
            <p:ph type="dt" sz="half" idx="10"/>
          </p:nvPr>
        </p:nvSpPr>
        <p:spPr/>
        <p:txBody>
          <a:bodyPr/>
          <a:lstStyle>
            <a:extLst/>
          </a:lstStyle>
          <a:p>
            <a:fld id="{D9F75050-0E15-4C5B-92B0-66D068882F1F}" type="datetimeFigureOut">
              <a:rPr lang="tr-TR" smtClean="0">
                <a:solidFill>
                  <a:srgbClr val="E7DEC9">
                    <a:shade val="50000"/>
                    <a:satMod val="200000"/>
                  </a:srgbClr>
                </a:solidFill>
              </a:rPr>
              <a:pPr/>
              <a:t>30.12.2022</a:t>
            </a:fld>
            <a:endParaRPr lang="tr-TR">
              <a:solidFill>
                <a:srgbClr val="E7DEC9">
                  <a:shade val="50000"/>
                  <a:satMod val="200000"/>
                </a:srgbClr>
              </a:solidFill>
            </a:endParaRPr>
          </a:p>
        </p:txBody>
      </p:sp>
      <p:sp>
        <p:nvSpPr>
          <p:cNvPr id="3" name="2 Altbilgi Yer Tutucusu"/>
          <p:cNvSpPr>
            <a:spLocks noGrp="1"/>
          </p:cNvSpPr>
          <p:nvPr>
            <p:ph type="ftr" sz="quarter" idx="11"/>
          </p:nvPr>
        </p:nvSpPr>
        <p:spPr/>
        <p:txBody>
          <a:bodyPr/>
          <a:lstStyle>
            <a:extLst/>
          </a:lstStyle>
          <a:p>
            <a:endParaRPr lang="tr-TR">
              <a:solidFill>
                <a:srgbClr val="E7DEC9">
                  <a:shade val="50000"/>
                  <a:satMod val="200000"/>
                </a:srgbClr>
              </a:solidFill>
            </a:endParaRPr>
          </a:p>
        </p:txBody>
      </p:sp>
      <p:sp>
        <p:nvSpPr>
          <p:cNvPr id="4" name="3 Slayt Numarası Yer Tutucusu"/>
          <p:cNvSpPr>
            <a:spLocks noGrp="1"/>
          </p:cNvSpPr>
          <p:nvPr>
            <p:ph type="sldNum" sz="quarter" idx="12"/>
          </p:nvPr>
        </p:nvSpPr>
        <p:spPr/>
        <p:txBody>
          <a:bodyPr/>
          <a:lstStyle>
            <a:extLst/>
          </a:lstStyle>
          <a:p>
            <a:fld id="{B1DEFA8C-F947-479F-BE07-76B6B3F80BF1}" type="slidenum">
              <a:rPr lang="tr-TR" smtClean="0">
                <a:solidFill>
                  <a:srgbClr val="E7DEC9">
                    <a:shade val="50000"/>
                    <a:satMod val="200000"/>
                  </a:srgbClr>
                </a:solidFill>
              </a:rPr>
              <a:pPr/>
              <a:t>‹#›</a:t>
            </a:fld>
            <a:endParaRPr lang="tr-TR">
              <a:solidFill>
                <a:srgbClr val="E7DEC9">
                  <a:shade val="50000"/>
                  <a:satMod val="200000"/>
                </a:srgbClr>
              </a:solidFill>
            </a:endParaRPr>
          </a:p>
        </p:txBody>
      </p:sp>
      <p:sp>
        <p:nvSpPr>
          <p:cNvPr id="6" name="5 Dikdörtgen"/>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 xmlns:p14="http://schemas.microsoft.com/office/powerpoint/2010/main" val="1726774092"/>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fourObj" preserve="1">
  <p:cSld name="Başlık, 4 İçerik">
    <p:spTree>
      <p:nvGrpSpPr>
        <p:cNvPr id="1" name=""/>
        <p:cNvGrpSpPr/>
        <p:nvPr/>
      </p:nvGrpSpPr>
      <p:grpSpPr>
        <a:xfrm>
          <a:off x="0" y="0"/>
          <a:ext cx="0" cy="0"/>
          <a:chOff x="0" y="0"/>
          <a:chExt cx="0" cy="0"/>
        </a:xfrm>
      </p:grpSpPr>
      <p:sp>
        <p:nvSpPr>
          <p:cNvPr id="2" name="1 Başlık"/>
          <p:cNvSpPr>
            <a:spLocks noGrp="1"/>
          </p:cNvSpPr>
          <p:nvPr>
            <p:ph type="title" sz="quarter"/>
          </p:nvPr>
        </p:nvSpPr>
        <p:spPr>
          <a:xfrm>
            <a:off x="455613" y="273050"/>
            <a:ext cx="8226425" cy="1143000"/>
          </a:xfrm>
        </p:spPr>
        <p:txBody>
          <a:bodyPr/>
          <a:lstStyle/>
          <a:p>
            <a:r>
              <a:rPr lang="tr-TR" smtClean="0"/>
              <a:t>Asıl başlık stili için tıklatın</a:t>
            </a:r>
            <a:endParaRPr lang="tr-TR"/>
          </a:p>
        </p:txBody>
      </p:sp>
      <p:sp>
        <p:nvSpPr>
          <p:cNvPr id="3" name="2 İçerik Yer Tutucusu"/>
          <p:cNvSpPr>
            <a:spLocks noGrp="1"/>
          </p:cNvSpPr>
          <p:nvPr>
            <p:ph sz="quarter" idx="1"/>
          </p:nvPr>
        </p:nvSpPr>
        <p:spPr>
          <a:xfrm>
            <a:off x="455613" y="1598613"/>
            <a:ext cx="4037012" cy="2171700"/>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İçerik Yer Tutucusu"/>
          <p:cNvSpPr>
            <a:spLocks noGrp="1"/>
          </p:cNvSpPr>
          <p:nvPr>
            <p:ph sz="quarter" idx="2"/>
          </p:nvPr>
        </p:nvSpPr>
        <p:spPr>
          <a:xfrm>
            <a:off x="4645025" y="1598613"/>
            <a:ext cx="4037013" cy="2171700"/>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İçerik Yer Tutucusu"/>
          <p:cNvSpPr>
            <a:spLocks noGrp="1"/>
          </p:cNvSpPr>
          <p:nvPr>
            <p:ph sz="quarter" idx="3"/>
          </p:nvPr>
        </p:nvSpPr>
        <p:spPr>
          <a:xfrm>
            <a:off x="455613" y="3922713"/>
            <a:ext cx="4037012" cy="2173287"/>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5 İçerik Yer Tutucusu"/>
          <p:cNvSpPr>
            <a:spLocks noGrp="1"/>
          </p:cNvSpPr>
          <p:nvPr>
            <p:ph sz="quarter" idx="4"/>
          </p:nvPr>
        </p:nvSpPr>
        <p:spPr>
          <a:xfrm>
            <a:off x="4645025" y="3922713"/>
            <a:ext cx="4037013" cy="2173287"/>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Rectangle 68"/>
          <p:cNvSpPr>
            <a:spLocks noGrp="1" noChangeArrowheads="1"/>
          </p:cNvSpPr>
          <p:nvPr>
            <p:ph type="dt" sz="half" idx="10"/>
          </p:nvPr>
        </p:nvSpPr>
        <p:spPr/>
        <p:txBody>
          <a:bodyPr/>
          <a:lstStyle>
            <a:lvl1pPr>
              <a:defRPr>
                <a:cs typeface="Arial" charset="0"/>
              </a:defRPr>
            </a:lvl1pPr>
          </a:lstStyle>
          <a:p>
            <a:pPr>
              <a:defRPr/>
            </a:pPr>
            <a:endParaRPr lang="tr-TR"/>
          </a:p>
        </p:txBody>
      </p:sp>
      <p:sp>
        <p:nvSpPr>
          <p:cNvPr id="8" name="Rectangle 69"/>
          <p:cNvSpPr>
            <a:spLocks noGrp="1" noChangeArrowheads="1"/>
          </p:cNvSpPr>
          <p:nvPr>
            <p:ph type="ftr" sz="quarter" idx="11"/>
          </p:nvPr>
        </p:nvSpPr>
        <p:spPr/>
        <p:txBody>
          <a:bodyPr/>
          <a:lstStyle>
            <a:lvl1pPr>
              <a:defRPr>
                <a:cs typeface="Arial" charset="0"/>
              </a:defRPr>
            </a:lvl1pPr>
          </a:lstStyle>
          <a:p>
            <a:pPr>
              <a:defRPr/>
            </a:pPr>
            <a:endParaRPr lang="tr-TR"/>
          </a:p>
        </p:txBody>
      </p:sp>
      <p:sp>
        <p:nvSpPr>
          <p:cNvPr id="9" name="Rectangle 70"/>
          <p:cNvSpPr>
            <a:spLocks noGrp="1" noChangeArrowheads="1"/>
          </p:cNvSpPr>
          <p:nvPr>
            <p:ph type="sldNum" sz="quarter" idx="12"/>
          </p:nvPr>
        </p:nvSpPr>
        <p:spPr/>
        <p:txBody>
          <a:bodyPr/>
          <a:lstStyle>
            <a:lvl1pPr>
              <a:defRPr>
                <a:cs typeface="Arial" charset="0"/>
              </a:defRPr>
            </a:lvl1pPr>
          </a:lstStyle>
          <a:p>
            <a:pPr>
              <a:defRPr/>
            </a:pPr>
            <a:fld id="{2E60EE32-1B97-4AB4-8970-B94E0B78D545}" type="slidenum">
              <a:rPr lang="tr-TR"/>
              <a:pPr>
                <a:defRPr/>
              </a:pPr>
              <a:t>‹#›</a:t>
            </a:fld>
            <a:endParaRPr lang="tr-TR"/>
          </a:p>
        </p:txBody>
      </p:sp>
    </p:spTree>
    <p:extLst>
      <p:ext uri="{BB962C8B-B14F-4D97-AF65-F5344CB8AC3E}">
        <p14:creationId xmlns="" xmlns:p14="http://schemas.microsoft.com/office/powerpoint/2010/main" val="3904259734"/>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objAndTwoObj" preserve="1">
  <p:cSld name="Başlık, İçerik ve 2 İçerik">
    <p:spTree>
      <p:nvGrpSpPr>
        <p:cNvPr id="1" name=""/>
        <p:cNvGrpSpPr/>
        <p:nvPr/>
      </p:nvGrpSpPr>
      <p:grpSpPr>
        <a:xfrm>
          <a:off x="0" y="0"/>
          <a:ext cx="0" cy="0"/>
          <a:chOff x="0" y="0"/>
          <a:chExt cx="0" cy="0"/>
        </a:xfrm>
      </p:grpSpPr>
      <p:sp>
        <p:nvSpPr>
          <p:cNvPr id="2" name="1 Başlık"/>
          <p:cNvSpPr>
            <a:spLocks noGrp="1"/>
          </p:cNvSpPr>
          <p:nvPr>
            <p:ph type="title"/>
          </p:nvPr>
        </p:nvSpPr>
        <p:spPr>
          <a:xfrm>
            <a:off x="455613" y="273050"/>
            <a:ext cx="8226425" cy="1143000"/>
          </a:xfrm>
        </p:spPr>
        <p:txBody>
          <a:bodyPr/>
          <a:lstStyle/>
          <a:p>
            <a:r>
              <a:rPr lang="tr-TR" smtClean="0"/>
              <a:t>Asıl başlık stili için tıklatın</a:t>
            </a:r>
            <a:endParaRPr lang="tr-TR"/>
          </a:p>
        </p:txBody>
      </p:sp>
      <p:sp>
        <p:nvSpPr>
          <p:cNvPr id="3" name="2 İçerik Yer Tutucusu"/>
          <p:cNvSpPr>
            <a:spLocks noGrp="1"/>
          </p:cNvSpPr>
          <p:nvPr>
            <p:ph sz="half" idx="1"/>
          </p:nvPr>
        </p:nvSpPr>
        <p:spPr>
          <a:xfrm>
            <a:off x="455613" y="1598613"/>
            <a:ext cx="4037012" cy="4497387"/>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İçerik Yer Tutucusu"/>
          <p:cNvSpPr>
            <a:spLocks noGrp="1"/>
          </p:cNvSpPr>
          <p:nvPr>
            <p:ph sz="quarter" idx="2"/>
          </p:nvPr>
        </p:nvSpPr>
        <p:spPr>
          <a:xfrm>
            <a:off x="4645025" y="1598613"/>
            <a:ext cx="4037013" cy="2171700"/>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İçerik Yer Tutucusu"/>
          <p:cNvSpPr>
            <a:spLocks noGrp="1"/>
          </p:cNvSpPr>
          <p:nvPr>
            <p:ph sz="quarter" idx="3"/>
          </p:nvPr>
        </p:nvSpPr>
        <p:spPr>
          <a:xfrm>
            <a:off x="4645025" y="3922713"/>
            <a:ext cx="4037013" cy="2173287"/>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Rectangle 68"/>
          <p:cNvSpPr>
            <a:spLocks noGrp="1" noChangeArrowheads="1"/>
          </p:cNvSpPr>
          <p:nvPr>
            <p:ph type="dt" sz="half" idx="10"/>
          </p:nvPr>
        </p:nvSpPr>
        <p:spPr/>
        <p:txBody>
          <a:bodyPr/>
          <a:lstStyle>
            <a:lvl1pPr>
              <a:defRPr>
                <a:cs typeface="Arial" charset="0"/>
              </a:defRPr>
            </a:lvl1pPr>
          </a:lstStyle>
          <a:p>
            <a:pPr>
              <a:defRPr/>
            </a:pPr>
            <a:endParaRPr lang="tr-TR"/>
          </a:p>
        </p:txBody>
      </p:sp>
      <p:sp>
        <p:nvSpPr>
          <p:cNvPr id="7" name="Rectangle 69"/>
          <p:cNvSpPr>
            <a:spLocks noGrp="1" noChangeArrowheads="1"/>
          </p:cNvSpPr>
          <p:nvPr>
            <p:ph type="ftr" sz="quarter" idx="11"/>
          </p:nvPr>
        </p:nvSpPr>
        <p:spPr/>
        <p:txBody>
          <a:bodyPr/>
          <a:lstStyle>
            <a:lvl1pPr>
              <a:defRPr>
                <a:cs typeface="Arial" charset="0"/>
              </a:defRPr>
            </a:lvl1pPr>
          </a:lstStyle>
          <a:p>
            <a:pPr>
              <a:defRPr/>
            </a:pPr>
            <a:endParaRPr lang="tr-TR"/>
          </a:p>
        </p:txBody>
      </p:sp>
      <p:sp>
        <p:nvSpPr>
          <p:cNvPr id="8" name="Rectangle 70"/>
          <p:cNvSpPr>
            <a:spLocks noGrp="1" noChangeArrowheads="1"/>
          </p:cNvSpPr>
          <p:nvPr>
            <p:ph type="sldNum" sz="quarter" idx="12"/>
          </p:nvPr>
        </p:nvSpPr>
        <p:spPr/>
        <p:txBody>
          <a:bodyPr/>
          <a:lstStyle>
            <a:lvl1pPr>
              <a:defRPr>
                <a:cs typeface="Arial" charset="0"/>
              </a:defRPr>
            </a:lvl1pPr>
          </a:lstStyle>
          <a:p>
            <a:pPr>
              <a:defRPr/>
            </a:pPr>
            <a:fld id="{DF0A65E6-07A3-4CA5-8BBF-D3BE718FD740}" type="slidenum">
              <a:rPr lang="tr-TR"/>
              <a:pPr>
                <a:defRPr/>
              </a:pPr>
              <a:t>‹#›</a:t>
            </a:fld>
            <a:endParaRPr lang="tr-TR"/>
          </a:p>
        </p:txBody>
      </p:sp>
    </p:spTree>
    <p:extLst>
      <p:ext uri="{BB962C8B-B14F-4D97-AF65-F5344CB8AC3E}">
        <p14:creationId xmlns="" xmlns:p14="http://schemas.microsoft.com/office/powerpoint/2010/main" val="1604001140"/>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p:cNvSpPr>
            <a:spLocks noGrp="1"/>
          </p:cNvSpPr>
          <p:nvPr>
            <p:ph type="ctrTitle"/>
          </p:nvPr>
        </p:nvSpPr>
        <p:spPr>
          <a:xfrm>
            <a:off x="685800" y="2130425"/>
            <a:ext cx="7772400" cy="1470025"/>
          </a:xfrm>
        </p:spPr>
        <p:txBody>
          <a:bodyPr/>
          <a:lstStyle/>
          <a:p>
            <a:r>
              <a:rPr lang="tr-TR" smtClean="0"/>
              <a:t>Asıl başlık stili için tıklatın</a:t>
            </a:r>
            <a:endParaRPr lang="tr-TR"/>
          </a:p>
        </p:txBody>
      </p:sp>
      <p:sp>
        <p:nvSpPr>
          <p:cNvPr id="3" name="Alt Başlık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Asıl alt başlık stilini düzenlemek için tıklatın</a:t>
            </a:r>
            <a:endParaRPr lang="tr-TR"/>
          </a:p>
        </p:txBody>
      </p:sp>
    </p:spTree>
    <p:extLst>
      <p:ext uri="{BB962C8B-B14F-4D97-AF65-F5344CB8AC3E}">
        <p14:creationId xmlns="" xmlns:p14="http://schemas.microsoft.com/office/powerpoint/2010/main" val="2318466166"/>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Başlık ve İçerik">
    <p:spTree>
      <p:nvGrpSpPr>
        <p:cNvPr id="1" name=""/>
        <p:cNvGrpSpPr/>
        <p:nvPr/>
      </p:nvGrpSpPr>
      <p:grpSpPr>
        <a:xfrm>
          <a:off x="0" y="0"/>
          <a:ext cx="0" cy="0"/>
          <a:chOff x="0" y="0"/>
          <a:chExt cx="0" cy="0"/>
        </a:xfrm>
      </p:grpSpPr>
      <p:sp>
        <p:nvSpPr>
          <p:cNvPr id="3" name="İçerik Yer Tutucusu 2"/>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Başlık 6"/>
          <p:cNvSpPr>
            <a:spLocks noGrp="1"/>
          </p:cNvSpPr>
          <p:nvPr>
            <p:ph type="title"/>
          </p:nvPr>
        </p:nvSpPr>
        <p:spPr/>
        <p:txBody>
          <a:bodyPr/>
          <a:lstStyle/>
          <a:p>
            <a:r>
              <a:rPr lang="tr-TR" smtClean="0"/>
              <a:t>Asıl başlık stili için tıklatın</a:t>
            </a:r>
            <a:endParaRPr lang="tr-TR"/>
          </a:p>
        </p:txBody>
      </p:sp>
    </p:spTree>
    <p:extLst>
      <p:ext uri="{BB962C8B-B14F-4D97-AF65-F5344CB8AC3E}">
        <p14:creationId xmlns="" xmlns:p14="http://schemas.microsoft.com/office/powerpoint/2010/main" val="186564646"/>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sz="half" idx="1"/>
          </p:nvPr>
        </p:nvSpPr>
        <p:spPr>
          <a:xfrm>
            <a:off x="467544" y="184482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İçerik Yer Tutucusu 3"/>
          <p:cNvSpPr>
            <a:spLocks noGrp="1"/>
          </p:cNvSpPr>
          <p:nvPr>
            <p:ph sz="half" idx="2"/>
          </p:nvPr>
        </p:nvSpPr>
        <p:spPr>
          <a:xfrm>
            <a:off x="4644008" y="184482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dirty="0" smtClean="0"/>
              <a:t>Asıl metin stillerini düzenlemek için tıklatın</a:t>
            </a:r>
          </a:p>
          <a:p>
            <a:pPr lvl="1"/>
            <a:r>
              <a:rPr lang="tr-TR" dirty="0" smtClean="0"/>
              <a:t>İkinci düzey</a:t>
            </a:r>
          </a:p>
          <a:p>
            <a:pPr lvl="2"/>
            <a:r>
              <a:rPr lang="tr-TR" dirty="0" smtClean="0"/>
              <a:t>Üçüncü düzey</a:t>
            </a:r>
          </a:p>
          <a:p>
            <a:pPr lvl="3"/>
            <a:r>
              <a:rPr lang="tr-TR" dirty="0" smtClean="0"/>
              <a:t>Dördüncü düzey</a:t>
            </a:r>
          </a:p>
          <a:p>
            <a:pPr lvl="4"/>
            <a:r>
              <a:rPr lang="tr-TR" dirty="0" smtClean="0"/>
              <a:t>Beşinci düzey</a:t>
            </a:r>
            <a:endParaRPr lang="tr-TR" dirty="0"/>
          </a:p>
        </p:txBody>
      </p:sp>
    </p:spTree>
    <p:extLst>
      <p:ext uri="{BB962C8B-B14F-4D97-AF65-F5344CB8AC3E}">
        <p14:creationId xmlns="" xmlns:p14="http://schemas.microsoft.com/office/powerpoint/2010/main" val="3678436748"/>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p:cNvSpPr>
            <a:spLocks noGrp="1"/>
          </p:cNvSpPr>
          <p:nvPr>
            <p:ph type="title"/>
          </p:nvPr>
        </p:nvSpPr>
        <p:spPr>
          <a:xfrm>
            <a:off x="467544" y="692697"/>
            <a:ext cx="8229600" cy="720080"/>
          </a:xfrm>
        </p:spPr>
        <p:txBody>
          <a:bodyPr/>
          <a:lstStyle>
            <a:lvl1pPr>
              <a:defRPr/>
            </a:lvl1pPr>
          </a:lstStyle>
          <a:p>
            <a:r>
              <a:rPr lang="tr-TR" dirty="0" smtClean="0"/>
              <a:t>Asıl başlık stili için tıklatın</a:t>
            </a:r>
            <a:endParaRPr lang="tr-TR" dirty="0"/>
          </a:p>
        </p:txBody>
      </p:sp>
      <p:sp>
        <p:nvSpPr>
          <p:cNvPr id="3" name="Metin Yer Tutucusu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İçerik Yer Tutucusu 3"/>
          <p:cNvSpPr>
            <a:spLocks noGrp="1"/>
          </p:cNvSpPr>
          <p:nvPr>
            <p:ph sz="half" idx="2"/>
          </p:nvPr>
        </p:nvSpPr>
        <p:spPr>
          <a:xfrm>
            <a:off x="457200" y="2420887"/>
            <a:ext cx="4040188" cy="3705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Metin Yer Tutucusu 4"/>
          <p:cNvSpPr>
            <a:spLocks noGrp="1"/>
          </p:cNvSpPr>
          <p:nvPr>
            <p:ph type="body" sz="quarter" idx="3"/>
          </p:nvPr>
        </p:nvSpPr>
        <p:spPr>
          <a:xfrm>
            <a:off x="4644008" y="1556792"/>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dirty="0" smtClean="0"/>
              <a:t>Asıl metin stillerini düzenlemek için tıklatın</a:t>
            </a:r>
          </a:p>
        </p:txBody>
      </p:sp>
      <p:sp>
        <p:nvSpPr>
          <p:cNvPr id="6" name="İçerik Yer Tutucusu 5"/>
          <p:cNvSpPr>
            <a:spLocks noGrp="1"/>
          </p:cNvSpPr>
          <p:nvPr>
            <p:ph sz="quarter" idx="4"/>
          </p:nvPr>
        </p:nvSpPr>
        <p:spPr>
          <a:xfrm>
            <a:off x="4645025" y="2420888"/>
            <a:ext cx="4041775" cy="370527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dirty="0" smtClean="0"/>
              <a:t>Asıl metin stillerini düzenlemek için tıklatın</a:t>
            </a:r>
          </a:p>
          <a:p>
            <a:pPr lvl="1"/>
            <a:r>
              <a:rPr lang="tr-TR" dirty="0" smtClean="0"/>
              <a:t>İkinci düzey</a:t>
            </a:r>
          </a:p>
          <a:p>
            <a:pPr lvl="2"/>
            <a:r>
              <a:rPr lang="tr-TR" dirty="0" smtClean="0"/>
              <a:t>Üçüncü düzey</a:t>
            </a:r>
          </a:p>
          <a:p>
            <a:pPr lvl="3"/>
            <a:r>
              <a:rPr lang="tr-TR" dirty="0" smtClean="0"/>
              <a:t>Dördüncü düzey</a:t>
            </a:r>
          </a:p>
          <a:p>
            <a:pPr lvl="4"/>
            <a:r>
              <a:rPr lang="tr-TR" dirty="0" smtClean="0"/>
              <a:t>Beşinci düzey</a:t>
            </a:r>
            <a:endParaRPr lang="tr-TR" dirty="0"/>
          </a:p>
        </p:txBody>
      </p:sp>
    </p:spTree>
    <p:extLst>
      <p:ext uri="{BB962C8B-B14F-4D97-AF65-F5344CB8AC3E}">
        <p14:creationId xmlns="" xmlns:p14="http://schemas.microsoft.com/office/powerpoint/2010/main" val="3290134914"/>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Tree>
    <p:extLst>
      <p:ext uri="{BB962C8B-B14F-4D97-AF65-F5344CB8AC3E}">
        <p14:creationId xmlns="" xmlns:p14="http://schemas.microsoft.com/office/powerpoint/2010/main" val="2794413477"/>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3571484720"/>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p:cNvSpPr>
            <a:spLocks noGrp="1"/>
          </p:cNvSpPr>
          <p:nvPr>
            <p:ph type="title"/>
          </p:nvPr>
        </p:nvSpPr>
        <p:spPr>
          <a:xfrm>
            <a:off x="467544" y="692696"/>
            <a:ext cx="3008313" cy="886420"/>
          </a:xfrm>
        </p:spPr>
        <p:txBody>
          <a:bodyPr anchor="b"/>
          <a:lstStyle>
            <a:lvl1pPr algn="l">
              <a:defRPr sz="2000" b="1"/>
            </a:lvl1pPr>
          </a:lstStyle>
          <a:p>
            <a:r>
              <a:rPr lang="tr-TR" smtClean="0"/>
              <a:t>Asıl başlık stili için tıklatın</a:t>
            </a:r>
            <a:endParaRPr lang="tr-TR"/>
          </a:p>
        </p:txBody>
      </p:sp>
      <p:sp>
        <p:nvSpPr>
          <p:cNvPr id="3" name="İçerik Yer Tutucusu 2"/>
          <p:cNvSpPr>
            <a:spLocks noGrp="1"/>
          </p:cNvSpPr>
          <p:nvPr>
            <p:ph idx="1"/>
          </p:nvPr>
        </p:nvSpPr>
        <p:spPr>
          <a:xfrm>
            <a:off x="3707904" y="692696"/>
            <a:ext cx="5111750" cy="557748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Metin Yer Tutucusu 3"/>
          <p:cNvSpPr>
            <a:spLocks noGrp="1"/>
          </p:cNvSpPr>
          <p:nvPr>
            <p:ph type="body" sz="half" idx="2"/>
          </p:nvPr>
        </p:nvSpPr>
        <p:spPr>
          <a:xfrm>
            <a:off x="539552" y="1700808"/>
            <a:ext cx="3008313" cy="456937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dirty="0" smtClean="0"/>
              <a:t>Asıl metin stillerini düzenlemek için tıklatın</a:t>
            </a:r>
          </a:p>
        </p:txBody>
      </p:sp>
    </p:spTree>
    <p:extLst>
      <p:ext uri="{BB962C8B-B14F-4D97-AF65-F5344CB8AC3E}">
        <p14:creationId xmlns="" xmlns:p14="http://schemas.microsoft.com/office/powerpoint/2010/main" val="1617753140"/>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p:cNvSpPr>
            <a:spLocks noGrp="1"/>
          </p:cNvSpPr>
          <p:nvPr>
            <p:ph type="title"/>
          </p:nvPr>
        </p:nvSpPr>
        <p:spPr>
          <a:xfrm>
            <a:off x="1792288" y="4800600"/>
            <a:ext cx="5486400" cy="566738"/>
          </a:xfrm>
        </p:spPr>
        <p:txBody>
          <a:bodyPr anchor="b"/>
          <a:lstStyle>
            <a:lvl1pPr algn="l">
              <a:defRPr sz="2000" b="1"/>
            </a:lvl1pPr>
          </a:lstStyle>
          <a:p>
            <a:r>
              <a:rPr lang="tr-TR" smtClean="0"/>
              <a:t>Asıl başlık stili için tıklatın</a:t>
            </a:r>
            <a:endParaRPr lang="tr-TR"/>
          </a:p>
        </p:txBody>
      </p:sp>
      <p:sp>
        <p:nvSpPr>
          <p:cNvPr id="3" name="Resim Yer Tutucusu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tr-TR" noProof="0"/>
          </a:p>
        </p:txBody>
      </p:sp>
      <p:sp>
        <p:nvSpPr>
          <p:cNvPr id="4" name="Metin Yer Tutucusu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Tree>
    <p:extLst>
      <p:ext uri="{BB962C8B-B14F-4D97-AF65-F5344CB8AC3E}">
        <p14:creationId xmlns="" xmlns:p14="http://schemas.microsoft.com/office/powerpoint/2010/main" val="25176205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Başlıklı İçerik">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tr-TR" smtClean="0"/>
              <a:t>Asıl başlık stili için tıklatın</a:t>
            </a:r>
            <a:endParaRPr kumimoji="0" lang="en-US"/>
          </a:p>
        </p:txBody>
      </p:sp>
      <p:sp>
        <p:nvSpPr>
          <p:cNvPr id="3" name="2 Metin Yer Tutucusu"/>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tr-TR" smtClean="0"/>
              <a:t>Asıl metin stillerini düzenlemek için tıklatın</a:t>
            </a:r>
          </a:p>
        </p:txBody>
      </p:sp>
      <p:sp>
        <p:nvSpPr>
          <p:cNvPr id="4" name="3 İçerik Yer Tutucusu"/>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5" name="4 Veri Yer Tutucusu"/>
          <p:cNvSpPr>
            <a:spLocks noGrp="1"/>
          </p:cNvSpPr>
          <p:nvPr>
            <p:ph type="dt" sz="half" idx="10"/>
          </p:nvPr>
        </p:nvSpPr>
        <p:spPr/>
        <p:txBody>
          <a:bodyPr/>
          <a:lstStyle>
            <a:extLst/>
          </a:lstStyle>
          <a:p>
            <a:fld id="{D9F75050-0E15-4C5B-92B0-66D068882F1F}" type="datetimeFigureOut">
              <a:rPr lang="tr-TR" smtClean="0">
                <a:solidFill>
                  <a:srgbClr val="E7DEC9">
                    <a:shade val="50000"/>
                    <a:satMod val="200000"/>
                  </a:srgbClr>
                </a:solidFill>
              </a:rPr>
              <a:pPr/>
              <a:t>30.12.2022</a:t>
            </a:fld>
            <a:endParaRPr lang="tr-TR">
              <a:solidFill>
                <a:srgbClr val="E7DEC9">
                  <a:shade val="50000"/>
                  <a:satMod val="200000"/>
                </a:srgbClr>
              </a:solidFill>
            </a:endParaRPr>
          </a:p>
        </p:txBody>
      </p:sp>
      <p:sp>
        <p:nvSpPr>
          <p:cNvPr id="6" name="5 Altbilgi Yer Tutucusu"/>
          <p:cNvSpPr>
            <a:spLocks noGrp="1"/>
          </p:cNvSpPr>
          <p:nvPr>
            <p:ph type="ftr" sz="quarter" idx="11"/>
          </p:nvPr>
        </p:nvSpPr>
        <p:spPr/>
        <p:txBody>
          <a:bodyPr/>
          <a:lstStyle>
            <a:extLst/>
          </a:lstStyle>
          <a:p>
            <a:endParaRPr lang="tr-TR">
              <a:solidFill>
                <a:srgbClr val="E7DEC9">
                  <a:shade val="50000"/>
                  <a:satMod val="200000"/>
                </a:srgbClr>
              </a:solidFill>
            </a:endParaRPr>
          </a:p>
        </p:txBody>
      </p:sp>
      <p:sp>
        <p:nvSpPr>
          <p:cNvPr id="7" name="6 Slayt Numarası Yer Tutucusu"/>
          <p:cNvSpPr>
            <a:spLocks noGrp="1"/>
          </p:cNvSpPr>
          <p:nvPr>
            <p:ph type="sldNum" sz="quarter" idx="12"/>
          </p:nvPr>
        </p:nvSpPr>
        <p:spPr/>
        <p:txBody>
          <a:bodyPr/>
          <a:lstStyle>
            <a:extLst/>
          </a:lstStyle>
          <a:p>
            <a:fld id="{B1DEFA8C-F947-479F-BE07-76B6B3F80BF1}" type="slidenum">
              <a:rPr lang="tr-TR" smtClean="0">
                <a:solidFill>
                  <a:srgbClr val="E7DEC9">
                    <a:shade val="50000"/>
                    <a:satMod val="200000"/>
                  </a:srgbClr>
                </a:solidFill>
              </a:rPr>
              <a:pPr/>
              <a:t>‹#›</a:t>
            </a:fld>
            <a:endParaRPr lang="tr-TR">
              <a:solidFill>
                <a:srgbClr val="E7DEC9">
                  <a:shade val="50000"/>
                  <a:satMod val="200000"/>
                </a:srgbClr>
              </a:solidFill>
            </a:endParaRPr>
          </a:p>
        </p:txBody>
      </p:sp>
    </p:spTree>
    <p:extLst>
      <p:ext uri="{BB962C8B-B14F-4D97-AF65-F5344CB8AC3E}">
        <p14:creationId xmlns="" xmlns:p14="http://schemas.microsoft.com/office/powerpoint/2010/main" val="3523907052"/>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2413" cy="6856413"/>
            <a:chOff x="0" y="0"/>
            <a:chExt cx="5759" cy="4319"/>
          </a:xfrm>
        </p:grpSpPr>
        <p:sp>
          <p:nvSpPr>
            <p:cNvPr id="5" name="Freeform 3"/>
            <p:cNvSpPr>
              <a:spLocks/>
            </p:cNvSpPr>
            <p:nvPr/>
          </p:nvSpPr>
          <p:spPr bwMode="hidden">
            <a:xfrm>
              <a:off x="0" y="0"/>
              <a:ext cx="5758" cy="1043"/>
            </a:xfrm>
            <a:custGeom>
              <a:avLst/>
              <a:gdLst/>
              <a:ahLst/>
              <a:cxnLst>
                <a:cxn ang="0">
                  <a:pos x="5740" y="1043"/>
                </a:cxn>
                <a:cxn ang="0">
                  <a:pos x="0" y="1043"/>
                </a:cxn>
                <a:cxn ang="0">
                  <a:pos x="0" y="0"/>
                </a:cxn>
                <a:cxn ang="0">
                  <a:pos x="5740" y="0"/>
                </a:cxn>
                <a:cxn ang="0">
                  <a:pos x="5740" y="1043"/>
                </a:cxn>
                <a:cxn ang="0">
                  <a:pos x="5740" y="1043"/>
                </a:cxn>
              </a:cxnLst>
              <a:rect l="0" t="0" r="r" b="b"/>
              <a:pathLst>
                <a:path w="5740" h="1043">
                  <a:moveTo>
                    <a:pt x="5740" y="1043"/>
                  </a:moveTo>
                  <a:lnTo>
                    <a:pt x="0" y="1043"/>
                  </a:lnTo>
                  <a:lnTo>
                    <a:pt x="0" y="0"/>
                  </a:lnTo>
                  <a:lnTo>
                    <a:pt x="5740" y="0"/>
                  </a:lnTo>
                  <a:lnTo>
                    <a:pt x="5740" y="1043"/>
                  </a:lnTo>
                  <a:lnTo>
                    <a:pt x="5740" y="1043"/>
                  </a:lnTo>
                  <a:close/>
                </a:path>
              </a:pathLst>
            </a:custGeom>
            <a:gradFill rotWithShape="0">
              <a:gsLst>
                <a:gs pos="0">
                  <a:schemeClr val="bg1"/>
                </a:gs>
                <a:gs pos="100000">
                  <a:schemeClr val="bg1">
                    <a:gamma/>
                    <a:shade val="69804"/>
                    <a:invGamma/>
                  </a:schemeClr>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endParaRPr>
            </a:p>
          </p:txBody>
        </p:sp>
        <p:grpSp>
          <p:nvGrpSpPr>
            <p:cNvPr id="6" name="Group 4"/>
            <p:cNvGrpSpPr>
              <a:grpSpLocks/>
            </p:cNvGrpSpPr>
            <p:nvPr userDrawn="1"/>
          </p:nvGrpSpPr>
          <p:grpSpPr bwMode="auto">
            <a:xfrm>
              <a:off x="0" y="0"/>
              <a:ext cx="5759" cy="4319"/>
              <a:chOff x="0" y="0"/>
              <a:chExt cx="5759" cy="4319"/>
            </a:xfrm>
          </p:grpSpPr>
          <p:sp>
            <p:nvSpPr>
              <p:cNvPr id="7" name="Freeform 5"/>
              <p:cNvSpPr>
                <a:spLocks/>
              </p:cNvSpPr>
              <p:nvPr/>
            </p:nvSpPr>
            <p:spPr bwMode="hidden">
              <a:xfrm>
                <a:off x="1" y="1040"/>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endParaRPr>
              </a:p>
            </p:txBody>
          </p:sp>
          <p:sp>
            <p:nvSpPr>
              <p:cNvPr id="8" name="Freeform 6"/>
              <p:cNvSpPr>
                <a:spLocks/>
              </p:cNvSpPr>
              <p:nvPr/>
            </p:nvSpPr>
            <p:spPr bwMode="hidden">
              <a:xfrm>
                <a:off x="0" y="3988"/>
                <a:ext cx="5758" cy="42"/>
              </a:xfrm>
              <a:custGeom>
                <a:avLst/>
                <a:gdLst/>
                <a:ahLst/>
                <a:cxnLst>
                  <a:cxn ang="0">
                    <a:pos x="0" y="42"/>
                  </a:cxn>
                  <a:cxn ang="0">
                    <a:pos x="5740" y="42"/>
                  </a:cxn>
                  <a:cxn ang="0">
                    <a:pos x="5740" y="0"/>
                  </a:cxn>
                  <a:cxn ang="0">
                    <a:pos x="0" y="0"/>
                  </a:cxn>
                  <a:cxn ang="0">
                    <a:pos x="0" y="42"/>
                  </a:cxn>
                  <a:cxn ang="0">
                    <a:pos x="0" y="42"/>
                  </a:cxn>
                </a:cxnLst>
                <a:rect l="0" t="0" r="r" b="b"/>
                <a:pathLst>
                  <a:path w="5740" h="42">
                    <a:moveTo>
                      <a:pt x="0" y="42"/>
                    </a:moveTo>
                    <a:lnTo>
                      <a:pt x="5740" y="42"/>
                    </a:lnTo>
                    <a:lnTo>
                      <a:pt x="5740" y="0"/>
                    </a:lnTo>
                    <a:lnTo>
                      <a:pt x="0" y="0"/>
                    </a:lnTo>
                    <a:lnTo>
                      <a:pt x="0" y="42"/>
                    </a:lnTo>
                    <a:lnTo>
                      <a:pt x="0" y="42"/>
                    </a:lnTo>
                    <a:close/>
                  </a:path>
                </a:pathLst>
              </a:custGeom>
              <a:gradFill rotWithShape="0">
                <a:gsLst>
                  <a:gs pos="0">
                    <a:schemeClr val="bg2">
                      <a:gamma/>
                      <a:shade val="94118"/>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endParaRPr>
              </a:p>
            </p:txBody>
          </p:sp>
          <p:sp>
            <p:nvSpPr>
              <p:cNvPr id="9" name="Freeform 7"/>
              <p:cNvSpPr>
                <a:spLocks/>
              </p:cNvSpPr>
              <p:nvPr/>
            </p:nvSpPr>
            <p:spPr bwMode="hidden">
              <a:xfrm>
                <a:off x="0" y="3665"/>
                <a:ext cx="5758" cy="30"/>
              </a:xfrm>
              <a:custGeom>
                <a:avLst/>
                <a:gdLst/>
                <a:ahLst/>
                <a:cxnLst>
                  <a:cxn ang="0">
                    <a:pos x="0" y="30"/>
                  </a:cxn>
                  <a:cxn ang="0">
                    <a:pos x="5740" y="30"/>
                  </a:cxn>
                  <a:cxn ang="0">
                    <a:pos x="5740" y="0"/>
                  </a:cxn>
                  <a:cxn ang="0">
                    <a:pos x="0" y="0"/>
                  </a:cxn>
                  <a:cxn ang="0">
                    <a:pos x="0" y="30"/>
                  </a:cxn>
                  <a:cxn ang="0">
                    <a:pos x="0" y="30"/>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4118"/>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endParaRPr>
              </a:p>
            </p:txBody>
          </p:sp>
          <p:sp>
            <p:nvSpPr>
              <p:cNvPr id="10" name="Freeform 8"/>
              <p:cNvSpPr>
                <a:spLocks/>
              </p:cNvSpPr>
              <p:nvPr/>
            </p:nvSpPr>
            <p:spPr bwMode="hidden">
              <a:xfrm>
                <a:off x="0" y="3364"/>
                <a:ext cx="5758" cy="30"/>
              </a:xfrm>
              <a:custGeom>
                <a:avLst/>
                <a:gdLst/>
                <a:ahLst/>
                <a:cxnLst>
                  <a:cxn ang="0">
                    <a:pos x="0" y="30"/>
                  </a:cxn>
                  <a:cxn ang="0">
                    <a:pos x="5740" y="30"/>
                  </a:cxn>
                  <a:cxn ang="0">
                    <a:pos x="5740" y="0"/>
                  </a:cxn>
                  <a:cxn ang="0">
                    <a:pos x="0" y="0"/>
                  </a:cxn>
                  <a:cxn ang="0">
                    <a:pos x="0" y="30"/>
                  </a:cxn>
                  <a:cxn ang="0">
                    <a:pos x="0" y="30"/>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endParaRPr>
              </a:p>
            </p:txBody>
          </p:sp>
          <p:sp>
            <p:nvSpPr>
              <p:cNvPr id="11" name="Freeform 9"/>
              <p:cNvSpPr>
                <a:spLocks/>
              </p:cNvSpPr>
              <p:nvPr/>
            </p:nvSpPr>
            <p:spPr bwMode="hidden">
              <a:xfrm>
                <a:off x="0" y="3105"/>
                <a:ext cx="5758" cy="31"/>
              </a:xfrm>
              <a:custGeom>
                <a:avLst/>
                <a:gdLst/>
                <a:ahLst/>
                <a:cxnLst>
                  <a:cxn ang="0">
                    <a:pos x="0" y="30"/>
                  </a:cxn>
                  <a:cxn ang="0">
                    <a:pos x="5740" y="30"/>
                  </a:cxn>
                  <a:cxn ang="0">
                    <a:pos x="5740" y="0"/>
                  </a:cxn>
                  <a:cxn ang="0">
                    <a:pos x="0" y="0"/>
                  </a:cxn>
                  <a:cxn ang="0">
                    <a:pos x="0" y="30"/>
                  </a:cxn>
                  <a:cxn ang="0">
                    <a:pos x="0" y="30"/>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endParaRPr>
              </a:p>
            </p:txBody>
          </p:sp>
          <p:sp>
            <p:nvSpPr>
              <p:cNvPr id="12" name="Freeform 10"/>
              <p:cNvSpPr>
                <a:spLocks/>
              </p:cNvSpPr>
              <p:nvPr/>
            </p:nvSpPr>
            <p:spPr bwMode="hidden">
              <a:xfrm>
                <a:off x="0" y="2859"/>
                <a:ext cx="5758" cy="36"/>
              </a:xfrm>
              <a:custGeom>
                <a:avLst/>
                <a:gdLst/>
                <a:ahLst/>
                <a:cxnLst>
                  <a:cxn ang="0">
                    <a:pos x="5740" y="0"/>
                  </a:cxn>
                  <a:cxn ang="0">
                    <a:pos x="0" y="0"/>
                  </a:cxn>
                  <a:cxn ang="0">
                    <a:pos x="0" y="36"/>
                  </a:cxn>
                  <a:cxn ang="0">
                    <a:pos x="5740" y="36"/>
                  </a:cxn>
                  <a:cxn ang="0">
                    <a:pos x="5740" y="0"/>
                  </a:cxn>
                  <a:cxn ang="0">
                    <a:pos x="5740" y="0"/>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7843"/>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endParaRPr>
              </a:p>
            </p:txBody>
          </p:sp>
          <p:sp>
            <p:nvSpPr>
              <p:cNvPr id="13" name="Freeform 11"/>
              <p:cNvSpPr>
                <a:spLocks/>
              </p:cNvSpPr>
              <p:nvPr/>
            </p:nvSpPr>
            <p:spPr bwMode="hidden">
              <a:xfrm>
                <a:off x="0" y="2644"/>
                <a:ext cx="5758" cy="30"/>
              </a:xfrm>
              <a:custGeom>
                <a:avLst/>
                <a:gdLst/>
                <a:ahLst/>
                <a:cxnLst>
                  <a:cxn ang="0">
                    <a:pos x="5740" y="0"/>
                  </a:cxn>
                  <a:cxn ang="0">
                    <a:pos x="0" y="0"/>
                  </a:cxn>
                  <a:cxn ang="0">
                    <a:pos x="0" y="30"/>
                  </a:cxn>
                  <a:cxn ang="0">
                    <a:pos x="5740" y="30"/>
                  </a:cxn>
                  <a:cxn ang="0">
                    <a:pos x="5740" y="0"/>
                  </a:cxn>
                  <a:cxn ang="0">
                    <a:pos x="5740" y="0"/>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87843"/>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endParaRPr>
              </a:p>
            </p:txBody>
          </p:sp>
          <p:sp>
            <p:nvSpPr>
              <p:cNvPr id="14" name="Freeform 12"/>
              <p:cNvSpPr>
                <a:spLocks/>
              </p:cNvSpPr>
              <p:nvPr/>
            </p:nvSpPr>
            <p:spPr bwMode="hidden">
              <a:xfrm>
                <a:off x="0" y="2433"/>
                <a:ext cx="5758" cy="36"/>
              </a:xfrm>
              <a:custGeom>
                <a:avLst/>
                <a:gdLst/>
                <a:ahLst/>
                <a:cxnLst>
                  <a:cxn ang="0">
                    <a:pos x="5740" y="0"/>
                  </a:cxn>
                  <a:cxn ang="0">
                    <a:pos x="0" y="0"/>
                  </a:cxn>
                  <a:cxn ang="0">
                    <a:pos x="0" y="36"/>
                  </a:cxn>
                  <a:cxn ang="0">
                    <a:pos x="5740" y="36"/>
                  </a:cxn>
                  <a:cxn ang="0">
                    <a:pos x="5740" y="0"/>
                  </a:cxn>
                  <a:cxn ang="0">
                    <a:pos x="5740" y="0"/>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4706"/>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endParaRPr>
              </a:p>
            </p:txBody>
          </p:sp>
          <p:sp>
            <p:nvSpPr>
              <p:cNvPr id="15" name="Freeform 13"/>
              <p:cNvSpPr>
                <a:spLocks/>
              </p:cNvSpPr>
              <p:nvPr/>
            </p:nvSpPr>
            <p:spPr bwMode="hidden">
              <a:xfrm>
                <a:off x="0" y="2259"/>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4706"/>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endParaRPr>
              </a:p>
            </p:txBody>
          </p:sp>
          <p:sp>
            <p:nvSpPr>
              <p:cNvPr id="16" name="Freeform 14"/>
              <p:cNvSpPr>
                <a:spLocks/>
              </p:cNvSpPr>
              <p:nvPr/>
            </p:nvSpPr>
            <p:spPr bwMode="hidden">
              <a:xfrm>
                <a:off x="0" y="2090"/>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1961"/>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endParaRPr>
              </a:p>
            </p:txBody>
          </p:sp>
          <p:sp>
            <p:nvSpPr>
              <p:cNvPr id="17" name="Freeform 15"/>
              <p:cNvSpPr>
                <a:spLocks/>
              </p:cNvSpPr>
              <p:nvPr/>
            </p:nvSpPr>
            <p:spPr bwMode="hidden">
              <a:xfrm>
                <a:off x="0" y="1928"/>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endParaRPr>
              </a:p>
            </p:txBody>
          </p:sp>
          <p:sp>
            <p:nvSpPr>
              <p:cNvPr id="18" name="Freeform 16"/>
              <p:cNvSpPr>
                <a:spLocks/>
              </p:cNvSpPr>
              <p:nvPr/>
            </p:nvSpPr>
            <p:spPr bwMode="hidden">
              <a:xfrm>
                <a:off x="0" y="1645"/>
                <a:ext cx="5758" cy="12"/>
              </a:xfrm>
              <a:custGeom>
                <a:avLst/>
                <a:gdLst/>
                <a:ahLst/>
                <a:cxnLst>
                  <a:cxn ang="0">
                    <a:pos x="5740" y="0"/>
                  </a:cxn>
                  <a:cxn ang="0">
                    <a:pos x="0" y="0"/>
                  </a:cxn>
                  <a:cxn ang="0">
                    <a:pos x="0" y="12"/>
                  </a:cxn>
                  <a:cxn ang="0">
                    <a:pos x="5740" y="12"/>
                  </a:cxn>
                  <a:cxn ang="0">
                    <a:pos x="5740" y="0"/>
                  </a:cxn>
                  <a:cxn ang="0">
                    <a:pos x="5740" y="0"/>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endParaRPr>
              </a:p>
            </p:txBody>
          </p:sp>
          <p:sp>
            <p:nvSpPr>
              <p:cNvPr id="19" name="Freeform 17"/>
              <p:cNvSpPr>
                <a:spLocks/>
              </p:cNvSpPr>
              <p:nvPr/>
            </p:nvSpPr>
            <p:spPr bwMode="hidden">
              <a:xfrm>
                <a:off x="0" y="1778"/>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endParaRPr>
              </a:p>
            </p:txBody>
          </p:sp>
          <p:sp>
            <p:nvSpPr>
              <p:cNvPr id="20" name="Freeform 18"/>
              <p:cNvSpPr>
                <a:spLocks/>
              </p:cNvSpPr>
              <p:nvPr/>
            </p:nvSpPr>
            <p:spPr bwMode="hidden">
              <a:xfrm>
                <a:off x="0" y="1520"/>
                <a:ext cx="5758" cy="12"/>
              </a:xfrm>
              <a:custGeom>
                <a:avLst/>
                <a:gdLst/>
                <a:ahLst/>
                <a:cxnLst>
                  <a:cxn ang="0">
                    <a:pos x="5740" y="0"/>
                  </a:cxn>
                  <a:cxn ang="0">
                    <a:pos x="0" y="0"/>
                  </a:cxn>
                  <a:cxn ang="0">
                    <a:pos x="0" y="12"/>
                  </a:cxn>
                  <a:cxn ang="0">
                    <a:pos x="5740" y="12"/>
                  </a:cxn>
                  <a:cxn ang="0">
                    <a:pos x="5740" y="0"/>
                  </a:cxn>
                  <a:cxn ang="0">
                    <a:pos x="5740" y="0"/>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endParaRPr>
              </a:p>
            </p:txBody>
          </p:sp>
          <p:sp>
            <p:nvSpPr>
              <p:cNvPr id="21" name="Freeform 19"/>
              <p:cNvSpPr>
                <a:spLocks/>
              </p:cNvSpPr>
              <p:nvPr/>
            </p:nvSpPr>
            <p:spPr bwMode="hidden">
              <a:xfrm>
                <a:off x="0" y="1394"/>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endParaRPr>
              </a:p>
            </p:txBody>
          </p:sp>
          <p:sp>
            <p:nvSpPr>
              <p:cNvPr id="22" name="Freeform 20"/>
              <p:cNvSpPr>
                <a:spLocks/>
              </p:cNvSpPr>
              <p:nvPr/>
            </p:nvSpPr>
            <p:spPr bwMode="hidden">
              <a:xfrm>
                <a:off x="0" y="1280"/>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endParaRPr>
              </a:p>
            </p:txBody>
          </p:sp>
          <p:sp>
            <p:nvSpPr>
              <p:cNvPr id="23" name="Freeform 21"/>
              <p:cNvSpPr>
                <a:spLocks/>
              </p:cNvSpPr>
              <p:nvPr/>
            </p:nvSpPr>
            <p:spPr bwMode="hidden">
              <a:xfrm>
                <a:off x="0" y="1177"/>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endParaRPr>
              </a:p>
            </p:txBody>
          </p:sp>
          <p:sp>
            <p:nvSpPr>
              <p:cNvPr id="24" name="Freeform 22"/>
              <p:cNvSpPr>
                <a:spLocks/>
              </p:cNvSpPr>
              <p:nvPr/>
            </p:nvSpPr>
            <p:spPr bwMode="hidden">
              <a:xfrm>
                <a:off x="0" y="24"/>
                <a:ext cx="5758" cy="30"/>
              </a:xfrm>
              <a:custGeom>
                <a:avLst/>
                <a:gdLst/>
                <a:ahLst/>
                <a:cxnLst>
                  <a:cxn ang="0">
                    <a:pos x="5740" y="0"/>
                  </a:cxn>
                  <a:cxn ang="0">
                    <a:pos x="0" y="0"/>
                  </a:cxn>
                  <a:cxn ang="0">
                    <a:pos x="0" y="30"/>
                  </a:cxn>
                  <a:cxn ang="0">
                    <a:pos x="5740" y="30"/>
                  </a:cxn>
                  <a:cxn ang="0">
                    <a:pos x="5740" y="0"/>
                  </a:cxn>
                  <a:cxn ang="0">
                    <a:pos x="5740" y="0"/>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94118"/>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endParaRPr>
              </a:p>
            </p:txBody>
          </p:sp>
          <p:sp>
            <p:nvSpPr>
              <p:cNvPr id="25" name="Freeform 23"/>
              <p:cNvSpPr>
                <a:spLocks/>
              </p:cNvSpPr>
              <p:nvPr/>
            </p:nvSpPr>
            <p:spPr bwMode="hidden">
              <a:xfrm>
                <a:off x="0" y="186"/>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4118"/>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endParaRPr>
              </a:p>
            </p:txBody>
          </p:sp>
          <p:sp>
            <p:nvSpPr>
              <p:cNvPr id="26" name="Freeform 24"/>
              <p:cNvSpPr>
                <a:spLocks/>
              </p:cNvSpPr>
              <p:nvPr/>
            </p:nvSpPr>
            <p:spPr bwMode="hidden">
              <a:xfrm>
                <a:off x="0" y="475"/>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7843"/>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endParaRPr>
              </a:p>
            </p:txBody>
          </p:sp>
          <p:sp>
            <p:nvSpPr>
              <p:cNvPr id="27" name="Freeform 25"/>
              <p:cNvSpPr>
                <a:spLocks/>
              </p:cNvSpPr>
              <p:nvPr/>
            </p:nvSpPr>
            <p:spPr bwMode="hidden">
              <a:xfrm>
                <a:off x="0" y="337"/>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0980"/>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endParaRPr>
              </a:p>
            </p:txBody>
          </p:sp>
          <p:sp>
            <p:nvSpPr>
              <p:cNvPr id="28" name="Freeform 26"/>
              <p:cNvSpPr>
                <a:spLocks/>
              </p:cNvSpPr>
              <p:nvPr/>
            </p:nvSpPr>
            <p:spPr bwMode="hidden">
              <a:xfrm>
                <a:off x="0" y="600"/>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endParaRPr>
              </a:p>
            </p:txBody>
          </p:sp>
          <p:sp>
            <p:nvSpPr>
              <p:cNvPr id="29" name="Freeform 27"/>
              <p:cNvSpPr>
                <a:spLocks/>
              </p:cNvSpPr>
              <p:nvPr/>
            </p:nvSpPr>
            <p:spPr bwMode="hidden">
              <a:xfrm>
                <a:off x="0" y="727"/>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endParaRPr>
              </a:p>
            </p:txBody>
          </p:sp>
          <p:sp>
            <p:nvSpPr>
              <p:cNvPr id="30" name="Freeform 28"/>
              <p:cNvSpPr>
                <a:spLocks/>
              </p:cNvSpPr>
              <p:nvPr/>
            </p:nvSpPr>
            <p:spPr bwMode="hidden">
              <a:xfrm>
                <a:off x="0" y="841"/>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endParaRPr>
              </a:p>
            </p:txBody>
          </p:sp>
          <p:sp>
            <p:nvSpPr>
              <p:cNvPr id="31" name="Freeform 29"/>
              <p:cNvSpPr>
                <a:spLocks/>
              </p:cNvSpPr>
              <p:nvPr/>
            </p:nvSpPr>
            <p:spPr bwMode="hidden">
              <a:xfrm>
                <a:off x="0" y="943"/>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endParaRPr>
              </a:p>
            </p:txBody>
          </p:sp>
          <p:grpSp>
            <p:nvGrpSpPr>
              <p:cNvPr id="32" name="Group 30"/>
              <p:cNvGrpSpPr>
                <a:grpSpLocks/>
              </p:cNvGrpSpPr>
              <p:nvPr/>
            </p:nvGrpSpPr>
            <p:grpSpPr bwMode="auto">
              <a:xfrm>
                <a:off x="0" y="0"/>
                <a:ext cx="5758" cy="1045"/>
                <a:chOff x="0" y="0"/>
                <a:chExt cx="5758" cy="1045"/>
              </a:xfrm>
            </p:grpSpPr>
            <p:sp>
              <p:nvSpPr>
                <p:cNvPr id="54" name="Freeform 31"/>
                <p:cNvSpPr>
                  <a:spLocks/>
                </p:cNvSpPr>
                <p:nvPr/>
              </p:nvSpPr>
              <p:spPr bwMode="hidden">
                <a:xfrm>
                  <a:off x="2849" y="0"/>
                  <a:ext cx="42" cy="1045"/>
                </a:xfrm>
                <a:custGeom>
                  <a:avLst/>
                  <a:gdLst/>
                  <a:ahLst/>
                  <a:cxnLst>
                    <a:cxn ang="0">
                      <a:pos x="18" y="1043"/>
                    </a:cxn>
                    <a:cxn ang="0">
                      <a:pos x="42" y="1043"/>
                    </a:cxn>
                    <a:cxn ang="0">
                      <a:pos x="42" y="0"/>
                    </a:cxn>
                    <a:cxn ang="0">
                      <a:pos x="0" y="0"/>
                    </a:cxn>
                    <a:cxn ang="0">
                      <a:pos x="0" y="1043"/>
                    </a:cxn>
                    <a:cxn ang="0">
                      <a:pos x="18" y="1043"/>
                    </a:cxn>
                    <a:cxn ang="0">
                      <a:pos x="18" y="1043"/>
                    </a:cxn>
                  </a:cxnLst>
                  <a:rect l="0" t="0" r="r" b="b"/>
                  <a:pathLst>
                    <a:path w="42" h="1043">
                      <a:moveTo>
                        <a:pt x="18" y="1043"/>
                      </a:moveTo>
                      <a:lnTo>
                        <a:pt x="42" y="1043"/>
                      </a:lnTo>
                      <a:lnTo>
                        <a:pt x="42" y="0"/>
                      </a:lnTo>
                      <a:lnTo>
                        <a:pt x="0"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endParaRPr>
                </a:p>
              </p:txBody>
            </p:sp>
            <p:sp>
              <p:nvSpPr>
                <p:cNvPr id="55" name="Freeform 32"/>
                <p:cNvSpPr>
                  <a:spLocks/>
                </p:cNvSpPr>
                <p:nvPr/>
              </p:nvSpPr>
              <p:spPr bwMode="hidden">
                <a:xfrm>
                  <a:off x="2400" y="0"/>
                  <a:ext cx="155" cy="1045"/>
                </a:xfrm>
                <a:custGeom>
                  <a:avLst/>
                  <a:gdLst/>
                  <a:ahLst/>
                  <a:cxnLst>
                    <a:cxn ang="0">
                      <a:pos x="131" y="1043"/>
                    </a:cxn>
                    <a:cxn ang="0">
                      <a:pos x="155" y="1043"/>
                    </a:cxn>
                    <a:cxn ang="0">
                      <a:pos x="42" y="0"/>
                    </a:cxn>
                    <a:cxn ang="0">
                      <a:pos x="0" y="0"/>
                    </a:cxn>
                    <a:cxn ang="0">
                      <a:pos x="113" y="1043"/>
                    </a:cxn>
                    <a:cxn ang="0">
                      <a:pos x="131" y="1043"/>
                    </a:cxn>
                    <a:cxn ang="0">
                      <a:pos x="131" y="1043"/>
                    </a:cxn>
                  </a:cxnLst>
                  <a:rect l="0" t="0" r="r" b="b"/>
                  <a:pathLst>
                    <a:path w="155" h="1043">
                      <a:moveTo>
                        <a:pt x="131" y="1043"/>
                      </a:moveTo>
                      <a:lnTo>
                        <a:pt x="155" y="1043"/>
                      </a:lnTo>
                      <a:lnTo>
                        <a:pt x="42" y="0"/>
                      </a:lnTo>
                      <a:lnTo>
                        <a:pt x="0" y="0"/>
                      </a:lnTo>
                      <a:lnTo>
                        <a:pt x="113" y="1043"/>
                      </a:lnTo>
                      <a:lnTo>
                        <a:pt x="131" y="1043"/>
                      </a:lnTo>
                      <a:lnTo>
                        <a:pt x="131"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endParaRPr>
                </a:p>
              </p:txBody>
            </p:sp>
            <p:sp>
              <p:nvSpPr>
                <p:cNvPr id="56" name="Freeform 33"/>
                <p:cNvSpPr>
                  <a:spLocks/>
                </p:cNvSpPr>
                <p:nvPr/>
              </p:nvSpPr>
              <p:spPr bwMode="hidden">
                <a:xfrm>
                  <a:off x="1967" y="0"/>
                  <a:ext cx="240" cy="1045"/>
                </a:xfrm>
                <a:custGeom>
                  <a:avLst/>
                  <a:gdLst/>
                  <a:ahLst/>
                  <a:cxnLst>
                    <a:cxn ang="0">
                      <a:pos x="221" y="1043"/>
                    </a:cxn>
                    <a:cxn ang="0">
                      <a:pos x="239" y="1043"/>
                    </a:cxn>
                    <a:cxn ang="0">
                      <a:pos x="36" y="0"/>
                    </a:cxn>
                    <a:cxn ang="0">
                      <a:pos x="0" y="0"/>
                    </a:cxn>
                    <a:cxn ang="0">
                      <a:pos x="203" y="1043"/>
                    </a:cxn>
                    <a:cxn ang="0">
                      <a:pos x="221" y="1043"/>
                    </a:cxn>
                    <a:cxn ang="0">
                      <a:pos x="221" y="1043"/>
                    </a:cxn>
                  </a:cxnLst>
                  <a:rect l="0" t="0" r="r" b="b"/>
                  <a:pathLst>
                    <a:path w="239" h="1043">
                      <a:moveTo>
                        <a:pt x="221" y="1043"/>
                      </a:moveTo>
                      <a:lnTo>
                        <a:pt x="239" y="1043"/>
                      </a:lnTo>
                      <a:lnTo>
                        <a:pt x="36" y="0"/>
                      </a:lnTo>
                      <a:lnTo>
                        <a:pt x="0" y="0"/>
                      </a:lnTo>
                      <a:lnTo>
                        <a:pt x="203" y="1043"/>
                      </a:lnTo>
                      <a:lnTo>
                        <a:pt x="221" y="1043"/>
                      </a:lnTo>
                      <a:lnTo>
                        <a:pt x="221"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endParaRPr>
                </a:p>
              </p:txBody>
            </p:sp>
            <p:sp>
              <p:nvSpPr>
                <p:cNvPr id="57" name="Freeform 34"/>
                <p:cNvSpPr>
                  <a:spLocks/>
                </p:cNvSpPr>
                <p:nvPr/>
              </p:nvSpPr>
              <p:spPr bwMode="hidden">
                <a:xfrm>
                  <a:off x="1554" y="0"/>
                  <a:ext cx="353" cy="1045"/>
                </a:xfrm>
                <a:custGeom>
                  <a:avLst/>
                  <a:gdLst/>
                  <a:ahLst/>
                  <a:cxnLst>
                    <a:cxn ang="0">
                      <a:pos x="334" y="1043"/>
                    </a:cxn>
                    <a:cxn ang="0">
                      <a:pos x="352" y="1043"/>
                    </a:cxn>
                    <a:cxn ang="0">
                      <a:pos x="41" y="0"/>
                    </a:cxn>
                    <a:cxn ang="0">
                      <a:pos x="0" y="0"/>
                    </a:cxn>
                    <a:cxn ang="0">
                      <a:pos x="311" y="1043"/>
                    </a:cxn>
                    <a:cxn ang="0">
                      <a:pos x="334" y="1043"/>
                    </a:cxn>
                    <a:cxn ang="0">
                      <a:pos x="334" y="1043"/>
                    </a:cxn>
                  </a:cxnLst>
                  <a:rect l="0" t="0" r="r" b="b"/>
                  <a:pathLst>
                    <a:path w="352" h="1043">
                      <a:moveTo>
                        <a:pt x="334" y="1043"/>
                      </a:moveTo>
                      <a:lnTo>
                        <a:pt x="352" y="1043"/>
                      </a:lnTo>
                      <a:lnTo>
                        <a:pt x="41" y="0"/>
                      </a:lnTo>
                      <a:lnTo>
                        <a:pt x="0" y="0"/>
                      </a:lnTo>
                      <a:lnTo>
                        <a:pt x="311" y="1043"/>
                      </a:lnTo>
                      <a:lnTo>
                        <a:pt x="334" y="1043"/>
                      </a:lnTo>
                      <a:lnTo>
                        <a:pt x="334"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endParaRPr>
                </a:p>
              </p:txBody>
            </p:sp>
            <p:sp>
              <p:nvSpPr>
                <p:cNvPr id="58" name="Freeform 35"/>
                <p:cNvSpPr>
                  <a:spLocks/>
                </p:cNvSpPr>
                <p:nvPr/>
              </p:nvSpPr>
              <p:spPr bwMode="hidden">
                <a:xfrm>
                  <a:off x="1134" y="0"/>
                  <a:ext cx="450" cy="1045"/>
                </a:xfrm>
                <a:custGeom>
                  <a:avLst/>
                  <a:gdLst/>
                  <a:ahLst/>
                  <a:cxnLst>
                    <a:cxn ang="0">
                      <a:pos x="425" y="1043"/>
                    </a:cxn>
                    <a:cxn ang="0">
                      <a:pos x="449" y="1043"/>
                    </a:cxn>
                    <a:cxn ang="0">
                      <a:pos x="42" y="0"/>
                    </a:cxn>
                    <a:cxn ang="0">
                      <a:pos x="0" y="0"/>
                    </a:cxn>
                    <a:cxn ang="0">
                      <a:pos x="407" y="1043"/>
                    </a:cxn>
                    <a:cxn ang="0">
                      <a:pos x="425" y="1043"/>
                    </a:cxn>
                    <a:cxn ang="0">
                      <a:pos x="425" y="1043"/>
                    </a:cxn>
                  </a:cxnLst>
                  <a:rect l="0" t="0" r="r" b="b"/>
                  <a:pathLst>
                    <a:path w="449" h="1043">
                      <a:moveTo>
                        <a:pt x="425" y="1043"/>
                      </a:moveTo>
                      <a:lnTo>
                        <a:pt x="449" y="1043"/>
                      </a:lnTo>
                      <a:lnTo>
                        <a:pt x="42" y="0"/>
                      </a:lnTo>
                      <a:lnTo>
                        <a:pt x="0" y="0"/>
                      </a:lnTo>
                      <a:lnTo>
                        <a:pt x="407" y="1043"/>
                      </a:lnTo>
                      <a:lnTo>
                        <a:pt x="425" y="1043"/>
                      </a:lnTo>
                      <a:lnTo>
                        <a:pt x="425"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endParaRPr>
                </a:p>
              </p:txBody>
            </p:sp>
            <p:sp>
              <p:nvSpPr>
                <p:cNvPr id="59" name="Freeform 36"/>
                <p:cNvSpPr>
                  <a:spLocks/>
                </p:cNvSpPr>
                <p:nvPr/>
              </p:nvSpPr>
              <p:spPr bwMode="hidden">
                <a:xfrm>
                  <a:off x="714" y="0"/>
                  <a:ext cx="540" cy="1045"/>
                </a:xfrm>
                <a:custGeom>
                  <a:avLst/>
                  <a:gdLst/>
                  <a:ahLst/>
                  <a:cxnLst>
                    <a:cxn ang="0">
                      <a:pos x="520" y="1043"/>
                    </a:cxn>
                    <a:cxn ang="0">
                      <a:pos x="538" y="1043"/>
                    </a:cxn>
                    <a:cxn ang="0">
                      <a:pos x="41" y="0"/>
                    </a:cxn>
                    <a:cxn ang="0">
                      <a:pos x="0" y="0"/>
                    </a:cxn>
                    <a:cxn ang="0">
                      <a:pos x="496" y="1043"/>
                    </a:cxn>
                    <a:cxn ang="0">
                      <a:pos x="520" y="1043"/>
                    </a:cxn>
                    <a:cxn ang="0">
                      <a:pos x="520" y="1043"/>
                    </a:cxn>
                  </a:cxnLst>
                  <a:rect l="0" t="0" r="r" b="b"/>
                  <a:pathLst>
                    <a:path w="538" h="1043">
                      <a:moveTo>
                        <a:pt x="520" y="1043"/>
                      </a:moveTo>
                      <a:lnTo>
                        <a:pt x="538" y="1043"/>
                      </a:lnTo>
                      <a:lnTo>
                        <a:pt x="41" y="0"/>
                      </a:lnTo>
                      <a:lnTo>
                        <a:pt x="0" y="0"/>
                      </a:lnTo>
                      <a:lnTo>
                        <a:pt x="496" y="1043"/>
                      </a:lnTo>
                      <a:lnTo>
                        <a:pt x="520" y="1043"/>
                      </a:lnTo>
                      <a:lnTo>
                        <a:pt x="520"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endParaRPr>
                </a:p>
              </p:txBody>
            </p:sp>
            <p:sp>
              <p:nvSpPr>
                <p:cNvPr id="60" name="Freeform 37"/>
                <p:cNvSpPr>
                  <a:spLocks/>
                </p:cNvSpPr>
                <p:nvPr/>
              </p:nvSpPr>
              <p:spPr bwMode="hidden">
                <a:xfrm>
                  <a:off x="306" y="0"/>
                  <a:ext cx="642" cy="1045"/>
                </a:xfrm>
                <a:custGeom>
                  <a:avLst/>
                  <a:gdLst/>
                  <a:ahLst/>
                  <a:cxnLst>
                    <a:cxn ang="0">
                      <a:pos x="622" y="1043"/>
                    </a:cxn>
                    <a:cxn ang="0">
                      <a:pos x="640" y="1043"/>
                    </a:cxn>
                    <a:cxn ang="0">
                      <a:pos x="48" y="0"/>
                    </a:cxn>
                    <a:cxn ang="0">
                      <a:pos x="0" y="0"/>
                    </a:cxn>
                    <a:cxn ang="0">
                      <a:pos x="598" y="1043"/>
                    </a:cxn>
                    <a:cxn ang="0">
                      <a:pos x="622" y="1043"/>
                    </a:cxn>
                    <a:cxn ang="0">
                      <a:pos x="622" y="1043"/>
                    </a:cxn>
                  </a:cxnLst>
                  <a:rect l="0" t="0" r="r" b="b"/>
                  <a:pathLst>
                    <a:path w="640" h="1043">
                      <a:moveTo>
                        <a:pt x="622" y="1043"/>
                      </a:moveTo>
                      <a:lnTo>
                        <a:pt x="640" y="1043"/>
                      </a:lnTo>
                      <a:lnTo>
                        <a:pt x="48" y="0"/>
                      </a:lnTo>
                      <a:lnTo>
                        <a:pt x="0" y="0"/>
                      </a:lnTo>
                      <a:lnTo>
                        <a:pt x="598" y="1043"/>
                      </a:lnTo>
                      <a:lnTo>
                        <a:pt x="622" y="1043"/>
                      </a:lnTo>
                      <a:lnTo>
                        <a:pt x="622"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endParaRPr>
                </a:p>
              </p:txBody>
            </p:sp>
            <p:sp>
              <p:nvSpPr>
                <p:cNvPr id="61" name="Freeform 38"/>
                <p:cNvSpPr>
                  <a:spLocks/>
                </p:cNvSpPr>
                <p:nvPr/>
              </p:nvSpPr>
              <p:spPr bwMode="hidden">
                <a:xfrm>
                  <a:off x="0" y="108"/>
                  <a:ext cx="630" cy="937"/>
                </a:xfrm>
                <a:custGeom>
                  <a:avLst/>
                  <a:gdLst/>
                  <a:ahLst/>
                  <a:cxnLst>
                    <a:cxn ang="0">
                      <a:pos x="604" y="935"/>
                    </a:cxn>
                    <a:cxn ang="0">
                      <a:pos x="628" y="935"/>
                    </a:cxn>
                    <a:cxn ang="0">
                      <a:pos x="0" y="0"/>
                    </a:cxn>
                    <a:cxn ang="0">
                      <a:pos x="0" y="66"/>
                    </a:cxn>
                    <a:cxn ang="0">
                      <a:pos x="580" y="935"/>
                    </a:cxn>
                    <a:cxn ang="0">
                      <a:pos x="604" y="935"/>
                    </a:cxn>
                    <a:cxn ang="0">
                      <a:pos x="604" y="935"/>
                    </a:cxn>
                  </a:cxnLst>
                  <a:rect l="0" t="0" r="r" b="b"/>
                  <a:pathLst>
                    <a:path w="628" h="935">
                      <a:moveTo>
                        <a:pt x="604" y="935"/>
                      </a:moveTo>
                      <a:lnTo>
                        <a:pt x="628" y="935"/>
                      </a:lnTo>
                      <a:lnTo>
                        <a:pt x="0" y="0"/>
                      </a:lnTo>
                      <a:lnTo>
                        <a:pt x="0" y="66"/>
                      </a:lnTo>
                      <a:lnTo>
                        <a:pt x="580" y="935"/>
                      </a:lnTo>
                      <a:lnTo>
                        <a:pt x="604" y="935"/>
                      </a:lnTo>
                      <a:lnTo>
                        <a:pt x="604" y="935"/>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endParaRPr>
                </a:p>
              </p:txBody>
            </p:sp>
            <p:sp>
              <p:nvSpPr>
                <p:cNvPr id="62" name="Freeform 39"/>
                <p:cNvSpPr>
                  <a:spLocks/>
                </p:cNvSpPr>
                <p:nvPr/>
              </p:nvSpPr>
              <p:spPr bwMode="hidden">
                <a:xfrm>
                  <a:off x="3191" y="0"/>
                  <a:ext cx="155" cy="1045"/>
                </a:xfrm>
                <a:custGeom>
                  <a:avLst/>
                  <a:gdLst/>
                  <a:ahLst/>
                  <a:cxnLst>
                    <a:cxn ang="0">
                      <a:pos x="18" y="1043"/>
                    </a:cxn>
                    <a:cxn ang="0">
                      <a:pos x="42" y="1043"/>
                    </a:cxn>
                    <a:cxn ang="0">
                      <a:pos x="155" y="0"/>
                    </a:cxn>
                    <a:cxn ang="0">
                      <a:pos x="114" y="0"/>
                    </a:cxn>
                    <a:cxn ang="0">
                      <a:pos x="0" y="1043"/>
                    </a:cxn>
                    <a:cxn ang="0">
                      <a:pos x="18" y="1043"/>
                    </a:cxn>
                    <a:cxn ang="0">
                      <a:pos x="18" y="1043"/>
                    </a:cxn>
                  </a:cxnLst>
                  <a:rect l="0" t="0" r="r" b="b"/>
                  <a:pathLst>
                    <a:path w="155" h="1043">
                      <a:moveTo>
                        <a:pt x="18" y="1043"/>
                      </a:moveTo>
                      <a:lnTo>
                        <a:pt x="42" y="1043"/>
                      </a:lnTo>
                      <a:lnTo>
                        <a:pt x="155" y="0"/>
                      </a:lnTo>
                      <a:lnTo>
                        <a:pt x="114"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endParaRPr>
                </a:p>
              </p:txBody>
            </p:sp>
            <p:sp>
              <p:nvSpPr>
                <p:cNvPr id="63" name="Freeform 40"/>
                <p:cNvSpPr>
                  <a:spLocks/>
                </p:cNvSpPr>
                <p:nvPr/>
              </p:nvSpPr>
              <p:spPr bwMode="hidden">
                <a:xfrm>
                  <a:off x="3533" y="0"/>
                  <a:ext cx="240" cy="1045"/>
                </a:xfrm>
                <a:custGeom>
                  <a:avLst/>
                  <a:gdLst/>
                  <a:ahLst/>
                  <a:cxnLst>
                    <a:cxn ang="0">
                      <a:pos x="18" y="1043"/>
                    </a:cxn>
                    <a:cxn ang="0">
                      <a:pos x="36" y="1043"/>
                    </a:cxn>
                    <a:cxn ang="0">
                      <a:pos x="239" y="0"/>
                    </a:cxn>
                    <a:cxn ang="0">
                      <a:pos x="203" y="0"/>
                    </a:cxn>
                    <a:cxn ang="0">
                      <a:pos x="0" y="1043"/>
                    </a:cxn>
                    <a:cxn ang="0">
                      <a:pos x="18" y="1043"/>
                    </a:cxn>
                    <a:cxn ang="0">
                      <a:pos x="18" y="1043"/>
                    </a:cxn>
                  </a:cxnLst>
                  <a:rect l="0" t="0" r="r" b="b"/>
                  <a:pathLst>
                    <a:path w="239" h="1043">
                      <a:moveTo>
                        <a:pt x="18" y="1043"/>
                      </a:moveTo>
                      <a:lnTo>
                        <a:pt x="36" y="1043"/>
                      </a:lnTo>
                      <a:lnTo>
                        <a:pt x="239" y="0"/>
                      </a:lnTo>
                      <a:lnTo>
                        <a:pt x="203"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endParaRPr>
                </a:p>
              </p:txBody>
            </p:sp>
            <p:sp>
              <p:nvSpPr>
                <p:cNvPr id="64" name="Freeform 41"/>
                <p:cNvSpPr>
                  <a:spLocks/>
                </p:cNvSpPr>
                <p:nvPr/>
              </p:nvSpPr>
              <p:spPr bwMode="hidden">
                <a:xfrm>
                  <a:off x="3821" y="0"/>
                  <a:ext cx="359" cy="1045"/>
                </a:xfrm>
                <a:custGeom>
                  <a:avLst/>
                  <a:gdLst/>
                  <a:ahLst/>
                  <a:cxnLst>
                    <a:cxn ang="0">
                      <a:pos x="24" y="1043"/>
                    </a:cxn>
                    <a:cxn ang="0">
                      <a:pos x="42" y="1043"/>
                    </a:cxn>
                    <a:cxn ang="0">
                      <a:pos x="358" y="0"/>
                    </a:cxn>
                    <a:cxn ang="0">
                      <a:pos x="317" y="0"/>
                    </a:cxn>
                    <a:cxn ang="0">
                      <a:pos x="0" y="1043"/>
                    </a:cxn>
                    <a:cxn ang="0">
                      <a:pos x="24" y="1043"/>
                    </a:cxn>
                    <a:cxn ang="0">
                      <a:pos x="24" y="1043"/>
                    </a:cxn>
                  </a:cxnLst>
                  <a:rect l="0" t="0" r="r" b="b"/>
                  <a:pathLst>
                    <a:path w="358" h="1043">
                      <a:moveTo>
                        <a:pt x="24" y="1043"/>
                      </a:moveTo>
                      <a:lnTo>
                        <a:pt x="42" y="1043"/>
                      </a:lnTo>
                      <a:lnTo>
                        <a:pt x="358" y="0"/>
                      </a:lnTo>
                      <a:lnTo>
                        <a:pt x="317" y="0"/>
                      </a:lnTo>
                      <a:lnTo>
                        <a:pt x="0" y="1043"/>
                      </a:lnTo>
                      <a:lnTo>
                        <a:pt x="24" y="1043"/>
                      </a:lnTo>
                      <a:lnTo>
                        <a:pt x="24"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endParaRPr>
                </a:p>
              </p:txBody>
            </p:sp>
            <p:sp>
              <p:nvSpPr>
                <p:cNvPr id="65" name="Freeform 42"/>
                <p:cNvSpPr>
                  <a:spLocks/>
                </p:cNvSpPr>
                <p:nvPr/>
              </p:nvSpPr>
              <p:spPr bwMode="hidden">
                <a:xfrm>
                  <a:off x="4139" y="0"/>
                  <a:ext cx="449" cy="1045"/>
                </a:xfrm>
                <a:custGeom>
                  <a:avLst/>
                  <a:gdLst/>
                  <a:ahLst/>
                  <a:cxnLst>
                    <a:cxn ang="0">
                      <a:pos x="18" y="1043"/>
                    </a:cxn>
                    <a:cxn ang="0">
                      <a:pos x="41" y="1043"/>
                    </a:cxn>
                    <a:cxn ang="0">
                      <a:pos x="448" y="0"/>
                    </a:cxn>
                    <a:cxn ang="0">
                      <a:pos x="406" y="0"/>
                    </a:cxn>
                    <a:cxn ang="0">
                      <a:pos x="0" y="1043"/>
                    </a:cxn>
                    <a:cxn ang="0">
                      <a:pos x="18" y="1043"/>
                    </a:cxn>
                    <a:cxn ang="0">
                      <a:pos x="18" y="1043"/>
                    </a:cxn>
                  </a:cxnLst>
                  <a:rect l="0" t="0" r="r" b="b"/>
                  <a:pathLst>
                    <a:path w="448" h="1043">
                      <a:moveTo>
                        <a:pt x="18" y="1043"/>
                      </a:moveTo>
                      <a:lnTo>
                        <a:pt x="41" y="1043"/>
                      </a:lnTo>
                      <a:lnTo>
                        <a:pt x="448" y="0"/>
                      </a:lnTo>
                      <a:lnTo>
                        <a:pt x="406"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endParaRPr>
                </a:p>
              </p:txBody>
            </p:sp>
            <p:sp>
              <p:nvSpPr>
                <p:cNvPr id="66" name="Freeform 43"/>
                <p:cNvSpPr>
                  <a:spLocks/>
                </p:cNvSpPr>
                <p:nvPr/>
              </p:nvSpPr>
              <p:spPr bwMode="hidden">
                <a:xfrm>
                  <a:off x="4480" y="0"/>
                  <a:ext cx="541" cy="1045"/>
                </a:xfrm>
                <a:custGeom>
                  <a:avLst/>
                  <a:gdLst/>
                  <a:ahLst/>
                  <a:cxnLst>
                    <a:cxn ang="0">
                      <a:pos x="18" y="1043"/>
                    </a:cxn>
                    <a:cxn ang="0">
                      <a:pos x="42" y="1043"/>
                    </a:cxn>
                    <a:cxn ang="0">
                      <a:pos x="539" y="0"/>
                    </a:cxn>
                    <a:cxn ang="0">
                      <a:pos x="497" y="0"/>
                    </a:cxn>
                    <a:cxn ang="0">
                      <a:pos x="0" y="1043"/>
                    </a:cxn>
                    <a:cxn ang="0">
                      <a:pos x="18" y="1043"/>
                    </a:cxn>
                    <a:cxn ang="0">
                      <a:pos x="18" y="1043"/>
                    </a:cxn>
                  </a:cxnLst>
                  <a:rect l="0" t="0" r="r" b="b"/>
                  <a:pathLst>
                    <a:path w="539" h="1043">
                      <a:moveTo>
                        <a:pt x="18" y="1043"/>
                      </a:moveTo>
                      <a:lnTo>
                        <a:pt x="42" y="1043"/>
                      </a:lnTo>
                      <a:lnTo>
                        <a:pt x="539" y="0"/>
                      </a:lnTo>
                      <a:lnTo>
                        <a:pt x="497"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endParaRPr>
                </a:p>
              </p:txBody>
            </p:sp>
            <p:sp>
              <p:nvSpPr>
                <p:cNvPr id="67" name="Freeform 44"/>
                <p:cNvSpPr>
                  <a:spLocks/>
                </p:cNvSpPr>
                <p:nvPr/>
              </p:nvSpPr>
              <p:spPr bwMode="hidden">
                <a:xfrm>
                  <a:off x="4768" y="0"/>
                  <a:ext cx="642" cy="1045"/>
                </a:xfrm>
                <a:custGeom>
                  <a:avLst/>
                  <a:gdLst/>
                  <a:ahLst/>
                  <a:cxnLst>
                    <a:cxn ang="0">
                      <a:pos x="18" y="1043"/>
                    </a:cxn>
                    <a:cxn ang="0">
                      <a:pos x="42" y="1043"/>
                    </a:cxn>
                    <a:cxn ang="0">
                      <a:pos x="640" y="0"/>
                    </a:cxn>
                    <a:cxn ang="0">
                      <a:pos x="592" y="0"/>
                    </a:cxn>
                    <a:cxn ang="0">
                      <a:pos x="0" y="1043"/>
                    </a:cxn>
                    <a:cxn ang="0">
                      <a:pos x="18" y="1043"/>
                    </a:cxn>
                    <a:cxn ang="0">
                      <a:pos x="18" y="1043"/>
                    </a:cxn>
                  </a:cxnLst>
                  <a:rect l="0" t="0" r="r" b="b"/>
                  <a:pathLst>
                    <a:path w="640" h="1043">
                      <a:moveTo>
                        <a:pt x="18" y="1043"/>
                      </a:moveTo>
                      <a:lnTo>
                        <a:pt x="42" y="1043"/>
                      </a:lnTo>
                      <a:lnTo>
                        <a:pt x="640" y="0"/>
                      </a:lnTo>
                      <a:lnTo>
                        <a:pt x="592"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endParaRPr>
                </a:p>
              </p:txBody>
            </p:sp>
            <p:sp>
              <p:nvSpPr>
                <p:cNvPr id="68" name="Freeform 45"/>
                <p:cNvSpPr>
                  <a:spLocks/>
                </p:cNvSpPr>
                <p:nvPr/>
              </p:nvSpPr>
              <p:spPr bwMode="hidden">
                <a:xfrm>
                  <a:off x="5086" y="48"/>
                  <a:ext cx="672" cy="997"/>
                </a:xfrm>
                <a:custGeom>
                  <a:avLst/>
                  <a:gdLst/>
                  <a:ahLst/>
                  <a:cxnLst>
                    <a:cxn ang="0">
                      <a:pos x="24" y="995"/>
                    </a:cxn>
                    <a:cxn ang="0">
                      <a:pos x="48" y="995"/>
                    </a:cxn>
                    <a:cxn ang="0">
                      <a:pos x="670" y="72"/>
                    </a:cxn>
                    <a:cxn ang="0">
                      <a:pos x="670" y="0"/>
                    </a:cxn>
                    <a:cxn ang="0">
                      <a:pos x="0" y="995"/>
                    </a:cxn>
                    <a:cxn ang="0">
                      <a:pos x="24" y="995"/>
                    </a:cxn>
                    <a:cxn ang="0">
                      <a:pos x="24" y="995"/>
                    </a:cxn>
                  </a:cxnLst>
                  <a:rect l="0" t="0" r="r" b="b"/>
                  <a:pathLst>
                    <a:path w="670" h="995">
                      <a:moveTo>
                        <a:pt x="24" y="995"/>
                      </a:moveTo>
                      <a:lnTo>
                        <a:pt x="48" y="995"/>
                      </a:lnTo>
                      <a:lnTo>
                        <a:pt x="670" y="72"/>
                      </a:lnTo>
                      <a:lnTo>
                        <a:pt x="670" y="0"/>
                      </a:lnTo>
                      <a:lnTo>
                        <a:pt x="0" y="995"/>
                      </a:lnTo>
                      <a:lnTo>
                        <a:pt x="24" y="995"/>
                      </a:lnTo>
                      <a:lnTo>
                        <a:pt x="24" y="995"/>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endParaRPr>
                </a:p>
              </p:txBody>
            </p:sp>
          </p:grpSp>
          <p:grpSp>
            <p:nvGrpSpPr>
              <p:cNvPr id="33" name="Group 46"/>
              <p:cNvGrpSpPr>
                <a:grpSpLocks/>
              </p:cNvGrpSpPr>
              <p:nvPr/>
            </p:nvGrpSpPr>
            <p:grpSpPr bwMode="auto">
              <a:xfrm>
                <a:off x="0" y="558"/>
                <a:ext cx="5758" cy="487"/>
                <a:chOff x="0" y="558"/>
                <a:chExt cx="5758" cy="487"/>
              </a:xfrm>
            </p:grpSpPr>
            <p:sp>
              <p:nvSpPr>
                <p:cNvPr id="52" name="Freeform 47"/>
                <p:cNvSpPr>
                  <a:spLocks/>
                </p:cNvSpPr>
                <p:nvPr/>
              </p:nvSpPr>
              <p:spPr bwMode="hidden">
                <a:xfrm>
                  <a:off x="0" y="618"/>
                  <a:ext cx="306" cy="427"/>
                </a:xfrm>
                <a:custGeom>
                  <a:avLst/>
                  <a:gdLst/>
                  <a:ahLst/>
                  <a:cxnLst>
                    <a:cxn ang="0">
                      <a:pos x="281" y="426"/>
                    </a:cxn>
                    <a:cxn ang="0">
                      <a:pos x="305" y="426"/>
                    </a:cxn>
                    <a:cxn ang="0">
                      <a:pos x="0" y="0"/>
                    </a:cxn>
                    <a:cxn ang="0">
                      <a:pos x="0" y="66"/>
                    </a:cxn>
                    <a:cxn ang="0">
                      <a:pos x="251" y="426"/>
                    </a:cxn>
                    <a:cxn ang="0">
                      <a:pos x="281" y="426"/>
                    </a:cxn>
                    <a:cxn ang="0">
                      <a:pos x="281" y="426"/>
                    </a:cxn>
                  </a:cxnLst>
                  <a:rect l="0" t="0" r="r" b="b"/>
                  <a:pathLst>
                    <a:path w="305" h="426">
                      <a:moveTo>
                        <a:pt x="281" y="426"/>
                      </a:moveTo>
                      <a:lnTo>
                        <a:pt x="305" y="426"/>
                      </a:lnTo>
                      <a:lnTo>
                        <a:pt x="0" y="0"/>
                      </a:lnTo>
                      <a:lnTo>
                        <a:pt x="0" y="66"/>
                      </a:lnTo>
                      <a:lnTo>
                        <a:pt x="251" y="426"/>
                      </a:lnTo>
                      <a:lnTo>
                        <a:pt x="281" y="426"/>
                      </a:lnTo>
                      <a:lnTo>
                        <a:pt x="281" y="426"/>
                      </a:lnTo>
                      <a:close/>
                    </a:path>
                  </a:pathLst>
                </a:custGeom>
                <a:solidFill>
                  <a:schemeClr val="accent2"/>
                </a:solidFill>
                <a:ln w="9525">
                  <a:noFill/>
                  <a:round/>
                  <a:headEnd/>
                  <a:tailEnd/>
                </a:ln>
              </p:spPr>
              <p:txBody>
                <a:bodyPr/>
                <a:lstStyle/>
                <a:p>
                  <a:pPr fontAlgn="base">
                    <a:spcBef>
                      <a:spcPct val="0"/>
                    </a:spcBef>
                    <a:spcAft>
                      <a:spcPct val="0"/>
                    </a:spcAft>
                    <a:defRPr/>
                  </a:pPr>
                  <a:endParaRPr lang="tr-TR">
                    <a:solidFill>
                      <a:srgbClr val="EAEAEA"/>
                    </a:solidFill>
                  </a:endParaRPr>
                </a:p>
              </p:txBody>
            </p:sp>
            <p:sp>
              <p:nvSpPr>
                <p:cNvPr id="53" name="Freeform 48"/>
                <p:cNvSpPr>
                  <a:spLocks/>
                </p:cNvSpPr>
                <p:nvPr/>
              </p:nvSpPr>
              <p:spPr bwMode="hidden">
                <a:xfrm>
                  <a:off x="5410" y="558"/>
                  <a:ext cx="348" cy="487"/>
                </a:xfrm>
                <a:custGeom>
                  <a:avLst/>
                  <a:gdLst/>
                  <a:ahLst/>
                  <a:cxnLst>
                    <a:cxn ang="0">
                      <a:pos x="24" y="486"/>
                    </a:cxn>
                    <a:cxn ang="0">
                      <a:pos x="48" y="486"/>
                    </a:cxn>
                    <a:cxn ang="0">
                      <a:pos x="347" y="72"/>
                    </a:cxn>
                    <a:cxn ang="0">
                      <a:pos x="347" y="0"/>
                    </a:cxn>
                    <a:cxn ang="0">
                      <a:pos x="0" y="486"/>
                    </a:cxn>
                    <a:cxn ang="0">
                      <a:pos x="24" y="486"/>
                    </a:cxn>
                    <a:cxn ang="0">
                      <a:pos x="24" y="486"/>
                    </a:cxn>
                  </a:cxnLst>
                  <a:rect l="0" t="0" r="r" b="b"/>
                  <a:pathLst>
                    <a:path w="347" h="486">
                      <a:moveTo>
                        <a:pt x="24" y="486"/>
                      </a:moveTo>
                      <a:lnTo>
                        <a:pt x="48" y="486"/>
                      </a:lnTo>
                      <a:lnTo>
                        <a:pt x="347" y="72"/>
                      </a:lnTo>
                      <a:lnTo>
                        <a:pt x="347" y="0"/>
                      </a:lnTo>
                      <a:lnTo>
                        <a:pt x="0" y="486"/>
                      </a:lnTo>
                      <a:lnTo>
                        <a:pt x="24" y="486"/>
                      </a:lnTo>
                      <a:lnTo>
                        <a:pt x="24" y="486"/>
                      </a:lnTo>
                      <a:close/>
                    </a:path>
                  </a:pathLst>
                </a:custGeom>
                <a:solidFill>
                  <a:schemeClr val="accent2"/>
                </a:solidFill>
                <a:ln w="9525">
                  <a:noFill/>
                  <a:round/>
                  <a:headEnd/>
                  <a:tailEnd/>
                </a:ln>
              </p:spPr>
              <p:txBody>
                <a:bodyPr/>
                <a:lstStyle/>
                <a:p>
                  <a:pPr fontAlgn="base">
                    <a:spcBef>
                      <a:spcPct val="0"/>
                    </a:spcBef>
                    <a:spcAft>
                      <a:spcPct val="0"/>
                    </a:spcAft>
                    <a:defRPr/>
                  </a:pPr>
                  <a:endParaRPr lang="tr-TR">
                    <a:solidFill>
                      <a:srgbClr val="EAEAEA"/>
                    </a:solidFill>
                  </a:endParaRPr>
                </a:p>
              </p:txBody>
            </p:sp>
          </p:grpSp>
          <p:grpSp>
            <p:nvGrpSpPr>
              <p:cNvPr id="34" name="Group 49"/>
              <p:cNvGrpSpPr>
                <a:grpSpLocks/>
              </p:cNvGrpSpPr>
              <p:nvPr/>
            </p:nvGrpSpPr>
            <p:grpSpPr bwMode="auto">
              <a:xfrm>
                <a:off x="264" y="1039"/>
                <a:ext cx="5200" cy="3280"/>
                <a:chOff x="264" y="1039"/>
                <a:chExt cx="5200" cy="3280"/>
              </a:xfrm>
            </p:grpSpPr>
            <p:sp>
              <p:nvSpPr>
                <p:cNvPr id="43" name="Freeform 50"/>
                <p:cNvSpPr>
                  <a:spLocks/>
                </p:cNvSpPr>
                <p:nvPr/>
              </p:nvSpPr>
              <p:spPr bwMode="hidden">
                <a:xfrm>
                  <a:off x="2849" y="1039"/>
                  <a:ext cx="42" cy="3280"/>
                </a:xfrm>
                <a:custGeom>
                  <a:avLst/>
                  <a:gdLst/>
                  <a:ahLst/>
                  <a:cxnLst>
                    <a:cxn ang="0">
                      <a:pos x="18" y="0"/>
                    </a:cxn>
                    <a:cxn ang="0">
                      <a:pos x="0" y="0"/>
                    </a:cxn>
                    <a:cxn ang="0">
                      <a:pos x="0" y="3273"/>
                    </a:cxn>
                    <a:cxn ang="0">
                      <a:pos x="42" y="3273"/>
                    </a:cxn>
                    <a:cxn ang="0">
                      <a:pos x="42" y="0"/>
                    </a:cxn>
                    <a:cxn ang="0">
                      <a:pos x="18" y="0"/>
                    </a:cxn>
                    <a:cxn ang="0">
                      <a:pos x="18" y="0"/>
                    </a:cxn>
                  </a:cxnLst>
                  <a:rect l="0" t="0" r="r" b="b"/>
                  <a:pathLst>
                    <a:path w="42" h="3273">
                      <a:moveTo>
                        <a:pt x="18" y="0"/>
                      </a:moveTo>
                      <a:lnTo>
                        <a:pt x="0" y="0"/>
                      </a:lnTo>
                      <a:lnTo>
                        <a:pt x="0" y="3273"/>
                      </a:lnTo>
                      <a:lnTo>
                        <a:pt x="42"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endParaRPr>
                </a:p>
              </p:txBody>
            </p:sp>
            <p:sp>
              <p:nvSpPr>
                <p:cNvPr id="44" name="Freeform 51"/>
                <p:cNvSpPr>
                  <a:spLocks/>
                </p:cNvSpPr>
                <p:nvPr/>
              </p:nvSpPr>
              <p:spPr bwMode="hidden">
                <a:xfrm>
                  <a:off x="2154" y="1039"/>
                  <a:ext cx="401" cy="3280"/>
                </a:xfrm>
                <a:custGeom>
                  <a:avLst/>
                  <a:gdLst/>
                  <a:ahLst/>
                  <a:cxnLst>
                    <a:cxn ang="0">
                      <a:pos x="376" y="0"/>
                    </a:cxn>
                    <a:cxn ang="0">
                      <a:pos x="358" y="0"/>
                    </a:cxn>
                    <a:cxn ang="0">
                      <a:pos x="0" y="3273"/>
                    </a:cxn>
                    <a:cxn ang="0">
                      <a:pos x="41" y="3273"/>
                    </a:cxn>
                    <a:cxn ang="0">
                      <a:pos x="400" y="0"/>
                    </a:cxn>
                    <a:cxn ang="0">
                      <a:pos x="376" y="0"/>
                    </a:cxn>
                    <a:cxn ang="0">
                      <a:pos x="376" y="0"/>
                    </a:cxn>
                  </a:cxnLst>
                  <a:rect l="0" t="0" r="r" b="b"/>
                  <a:pathLst>
                    <a:path w="400" h="3273">
                      <a:moveTo>
                        <a:pt x="376" y="0"/>
                      </a:moveTo>
                      <a:lnTo>
                        <a:pt x="358" y="0"/>
                      </a:lnTo>
                      <a:lnTo>
                        <a:pt x="0" y="3273"/>
                      </a:lnTo>
                      <a:lnTo>
                        <a:pt x="41" y="3273"/>
                      </a:lnTo>
                      <a:lnTo>
                        <a:pt x="400" y="0"/>
                      </a:lnTo>
                      <a:lnTo>
                        <a:pt x="376" y="0"/>
                      </a:lnTo>
                      <a:lnTo>
                        <a:pt x="376"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endParaRPr>
                </a:p>
              </p:txBody>
            </p:sp>
            <p:sp>
              <p:nvSpPr>
                <p:cNvPr id="45" name="Freeform 52"/>
                <p:cNvSpPr>
                  <a:spLocks/>
                </p:cNvSpPr>
                <p:nvPr/>
              </p:nvSpPr>
              <p:spPr bwMode="hidden">
                <a:xfrm>
                  <a:off x="1530" y="1039"/>
                  <a:ext cx="677" cy="3280"/>
                </a:xfrm>
                <a:custGeom>
                  <a:avLst/>
                  <a:gdLst/>
                  <a:ahLst/>
                  <a:cxnLst>
                    <a:cxn ang="0">
                      <a:pos x="657" y="0"/>
                    </a:cxn>
                    <a:cxn ang="0">
                      <a:pos x="639" y="0"/>
                    </a:cxn>
                    <a:cxn ang="0">
                      <a:pos x="0" y="3273"/>
                    </a:cxn>
                    <a:cxn ang="0">
                      <a:pos x="42" y="3273"/>
                    </a:cxn>
                    <a:cxn ang="0">
                      <a:pos x="675" y="0"/>
                    </a:cxn>
                    <a:cxn ang="0">
                      <a:pos x="657" y="0"/>
                    </a:cxn>
                    <a:cxn ang="0">
                      <a:pos x="657" y="0"/>
                    </a:cxn>
                  </a:cxnLst>
                  <a:rect l="0" t="0" r="r" b="b"/>
                  <a:pathLst>
                    <a:path w="675" h="3273">
                      <a:moveTo>
                        <a:pt x="657" y="0"/>
                      </a:moveTo>
                      <a:lnTo>
                        <a:pt x="639" y="0"/>
                      </a:lnTo>
                      <a:lnTo>
                        <a:pt x="0" y="3273"/>
                      </a:lnTo>
                      <a:lnTo>
                        <a:pt x="42" y="3273"/>
                      </a:lnTo>
                      <a:lnTo>
                        <a:pt x="675" y="0"/>
                      </a:lnTo>
                      <a:lnTo>
                        <a:pt x="657" y="0"/>
                      </a:lnTo>
                      <a:lnTo>
                        <a:pt x="657"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endParaRPr>
                </a:p>
              </p:txBody>
            </p:sp>
            <p:sp>
              <p:nvSpPr>
                <p:cNvPr id="46" name="Freeform 53"/>
                <p:cNvSpPr>
                  <a:spLocks/>
                </p:cNvSpPr>
                <p:nvPr/>
              </p:nvSpPr>
              <p:spPr bwMode="hidden">
                <a:xfrm>
                  <a:off x="876" y="1039"/>
                  <a:ext cx="1031" cy="3280"/>
                </a:xfrm>
                <a:custGeom>
                  <a:avLst/>
                  <a:gdLst/>
                  <a:ahLst/>
                  <a:cxnLst>
                    <a:cxn ang="0">
                      <a:pos x="1013" y="0"/>
                    </a:cxn>
                    <a:cxn ang="0">
                      <a:pos x="990" y="0"/>
                    </a:cxn>
                    <a:cxn ang="0">
                      <a:pos x="0" y="3280"/>
                    </a:cxn>
                    <a:cxn ang="0">
                      <a:pos x="42" y="3280"/>
                    </a:cxn>
                    <a:cxn ang="0">
                      <a:pos x="1031" y="4"/>
                    </a:cxn>
                    <a:cxn ang="0">
                      <a:pos x="1013" y="0"/>
                    </a:cxn>
                    <a:cxn ang="0">
                      <a:pos x="1013" y="0"/>
                    </a:cxn>
                  </a:cxnLst>
                  <a:rect l="0" t="0" r="r" b="b"/>
                  <a:pathLst>
                    <a:path w="1031" h="3280">
                      <a:moveTo>
                        <a:pt x="1013" y="0"/>
                      </a:moveTo>
                      <a:lnTo>
                        <a:pt x="990" y="0"/>
                      </a:lnTo>
                      <a:lnTo>
                        <a:pt x="0" y="3280"/>
                      </a:lnTo>
                      <a:lnTo>
                        <a:pt x="42" y="3280"/>
                      </a:lnTo>
                      <a:lnTo>
                        <a:pt x="1031" y="4"/>
                      </a:lnTo>
                      <a:lnTo>
                        <a:pt x="1013" y="0"/>
                      </a:lnTo>
                      <a:lnTo>
                        <a:pt x="1013"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endParaRPr>
                </a:p>
              </p:txBody>
            </p:sp>
            <p:sp>
              <p:nvSpPr>
                <p:cNvPr id="47" name="Freeform 54"/>
                <p:cNvSpPr>
                  <a:spLocks/>
                </p:cNvSpPr>
                <p:nvPr/>
              </p:nvSpPr>
              <p:spPr bwMode="hidden">
                <a:xfrm>
                  <a:off x="264" y="1039"/>
                  <a:ext cx="1319" cy="3280"/>
                </a:xfrm>
                <a:custGeom>
                  <a:avLst/>
                  <a:gdLst/>
                  <a:ahLst/>
                  <a:cxnLst>
                    <a:cxn ang="0">
                      <a:pos x="1296" y="0"/>
                    </a:cxn>
                    <a:cxn ang="0">
                      <a:pos x="1278" y="0"/>
                    </a:cxn>
                    <a:cxn ang="0">
                      <a:pos x="0" y="3280"/>
                    </a:cxn>
                    <a:cxn ang="0">
                      <a:pos x="42" y="3280"/>
                    </a:cxn>
                    <a:cxn ang="0">
                      <a:pos x="1319" y="5"/>
                    </a:cxn>
                    <a:cxn ang="0">
                      <a:pos x="1296" y="0"/>
                    </a:cxn>
                    <a:cxn ang="0">
                      <a:pos x="1296" y="0"/>
                    </a:cxn>
                  </a:cxnLst>
                  <a:rect l="0" t="0" r="r" b="b"/>
                  <a:pathLst>
                    <a:path w="1319" h="3280">
                      <a:moveTo>
                        <a:pt x="1296" y="0"/>
                      </a:moveTo>
                      <a:lnTo>
                        <a:pt x="1278" y="0"/>
                      </a:lnTo>
                      <a:lnTo>
                        <a:pt x="0" y="3280"/>
                      </a:lnTo>
                      <a:lnTo>
                        <a:pt x="42" y="3280"/>
                      </a:lnTo>
                      <a:lnTo>
                        <a:pt x="1319" y="5"/>
                      </a:lnTo>
                      <a:lnTo>
                        <a:pt x="1296" y="0"/>
                      </a:lnTo>
                      <a:lnTo>
                        <a:pt x="1296"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endParaRPr>
                </a:p>
              </p:txBody>
            </p:sp>
            <p:sp>
              <p:nvSpPr>
                <p:cNvPr id="48" name="Freeform 55"/>
                <p:cNvSpPr>
                  <a:spLocks/>
                </p:cNvSpPr>
                <p:nvPr/>
              </p:nvSpPr>
              <p:spPr bwMode="hidden">
                <a:xfrm>
                  <a:off x="3191" y="1039"/>
                  <a:ext cx="402" cy="3280"/>
                </a:xfrm>
                <a:custGeom>
                  <a:avLst/>
                  <a:gdLst/>
                  <a:ahLst/>
                  <a:cxnLst>
                    <a:cxn ang="0">
                      <a:pos x="18" y="0"/>
                    </a:cxn>
                    <a:cxn ang="0">
                      <a:pos x="0" y="0"/>
                    </a:cxn>
                    <a:cxn ang="0">
                      <a:pos x="359" y="3273"/>
                    </a:cxn>
                    <a:cxn ang="0">
                      <a:pos x="401" y="3273"/>
                    </a:cxn>
                    <a:cxn ang="0">
                      <a:pos x="42" y="0"/>
                    </a:cxn>
                    <a:cxn ang="0">
                      <a:pos x="18" y="0"/>
                    </a:cxn>
                    <a:cxn ang="0">
                      <a:pos x="18" y="0"/>
                    </a:cxn>
                  </a:cxnLst>
                  <a:rect l="0" t="0" r="r" b="b"/>
                  <a:pathLst>
                    <a:path w="401" h="3273">
                      <a:moveTo>
                        <a:pt x="18" y="0"/>
                      </a:moveTo>
                      <a:lnTo>
                        <a:pt x="0" y="0"/>
                      </a:lnTo>
                      <a:lnTo>
                        <a:pt x="359" y="3273"/>
                      </a:lnTo>
                      <a:lnTo>
                        <a:pt x="401"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endParaRPr>
                </a:p>
              </p:txBody>
            </p:sp>
            <p:sp>
              <p:nvSpPr>
                <p:cNvPr id="49" name="Freeform 56"/>
                <p:cNvSpPr>
                  <a:spLocks/>
                </p:cNvSpPr>
                <p:nvPr/>
              </p:nvSpPr>
              <p:spPr bwMode="hidden">
                <a:xfrm>
                  <a:off x="3533" y="1039"/>
                  <a:ext cx="677" cy="3280"/>
                </a:xfrm>
                <a:custGeom>
                  <a:avLst/>
                  <a:gdLst/>
                  <a:ahLst/>
                  <a:cxnLst>
                    <a:cxn ang="0">
                      <a:pos x="18" y="0"/>
                    </a:cxn>
                    <a:cxn ang="0">
                      <a:pos x="0" y="0"/>
                    </a:cxn>
                    <a:cxn ang="0">
                      <a:pos x="640" y="3273"/>
                    </a:cxn>
                    <a:cxn ang="0">
                      <a:pos x="675" y="3273"/>
                    </a:cxn>
                    <a:cxn ang="0">
                      <a:pos x="36" y="0"/>
                    </a:cxn>
                    <a:cxn ang="0">
                      <a:pos x="18" y="0"/>
                    </a:cxn>
                    <a:cxn ang="0">
                      <a:pos x="18" y="0"/>
                    </a:cxn>
                  </a:cxnLst>
                  <a:rect l="0" t="0" r="r" b="b"/>
                  <a:pathLst>
                    <a:path w="675" h="3273">
                      <a:moveTo>
                        <a:pt x="18" y="0"/>
                      </a:moveTo>
                      <a:lnTo>
                        <a:pt x="0" y="0"/>
                      </a:lnTo>
                      <a:lnTo>
                        <a:pt x="640" y="3273"/>
                      </a:lnTo>
                      <a:lnTo>
                        <a:pt x="675" y="3273"/>
                      </a:lnTo>
                      <a:lnTo>
                        <a:pt x="36" y="0"/>
                      </a:lnTo>
                      <a:lnTo>
                        <a:pt x="18" y="0"/>
                      </a:lnTo>
                      <a:lnTo>
                        <a:pt x="18"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endParaRPr>
                </a:p>
              </p:txBody>
            </p:sp>
            <p:sp>
              <p:nvSpPr>
                <p:cNvPr id="50" name="Freeform 57"/>
                <p:cNvSpPr>
                  <a:spLocks/>
                </p:cNvSpPr>
                <p:nvPr/>
              </p:nvSpPr>
              <p:spPr bwMode="hidden">
                <a:xfrm>
                  <a:off x="3822" y="1039"/>
                  <a:ext cx="1036" cy="3280"/>
                </a:xfrm>
                <a:custGeom>
                  <a:avLst/>
                  <a:gdLst/>
                  <a:ahLst/>
                  <a:cxnLst>
                    <a:cxn ang="0">
                      <a:pos x="23" y="0"/>
                    </a:cxn>
                    <a:cxn ang="0">
                      <a:pos x="0" y="5"/>
                    </a:cxn>
                    <a:cxn ang="0">
                      <a:pos x="994" y="3280"/>
                    </a:cxn>
                    <a:cxn ang="0">
                      <a:pos x="1036" y="3280"/>
                    </a:cxn>
                    <a:cxn ang="0">
                      <a:pos x="41" y="0"/>
                    </a:cxn>
                    <a:cxn ang="0">
                      <a:pos x="23" y="0"/>
                    </a:cxn>
                    <a:cxn ang="0">
                      <a:pos x="23" y="0"/>
                    </a:cxn>
                  </a:cxnLst>
                  <a:rect l="0" t="0" r="r" b="b"/>
                  <a:pathLst>
                    <a:path w="1036" h="3280">
                      <a:moveTo>
                        <a:pt x="23" y="0"/>
                      </a:moveTo>
                      <a:lnTo>
                        <a:pt x="0" y="5"/>
                      </a:lnTo>
                      <a:lnTo>
                        <a:pt x="994" y="3280"/>
                      </a:lnTo>
                      <a:lnTo>
                        <a:pt x="1036" y="3280"/>
                      </a:lnTo>
                      <a:lnTo>
                        <a:pt x="41" y="0"/>
                      </a:lnTo>
                      <a:lnTo>
                        <a:pt x="23" y="0"/>
                      </a:lnTo>
                      <a:lnTo>
                        <a:pt x="23"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endParaRPr>
                </a:p>
              </p:txBody>
            </p:sp>
            <p:sp>
              <p:nvSpPr>
                <p:cNvPr id="51" name="Freeform 58"/>
                <p:cNvSpPr>
                  <a:spLocks/>
                </p:cNvSpPr>
                <p:nvPr/>
              </p:nvSpPr>
              <p:spPr bwMode="hidden">
                <a:xfrm>
                  <a:off x="4137" y="1039"/>
                  <a:ext cx="1327" cy="3280"/>
                </a:xfrm>
                <a:custGeom>
                  <a:avLst/>
                  <a:gdLst/>
                  <a:ahLst/>
                  <a:cxnLst>
                    <a:cxn ang="0">
                      <a:pos x="20" y="0"/>
                    </a:cxn>
                    <a:cxn ang="0">
                      <a:pos x="0" y="7"/>
                    </a:cxn>
                    <a:cxn ang="0">
                      <a:pos x="1285" y="3280"/>
                    </a:cxn>
                    <a:cxn ang="0">
                      <a:pos x="1327" y="3280"/>
                    </a:cxn>
                    <a:cxn ang="0">
                      <a:pos x="43" y="0"/>
                    </a:cxn>
                    <a:cxn ang="0">
                      <a:pos x="20" y="0"/>
                    </a:cxn>
                    <a:cxn ang="0">
                      <a:pos x="20" y="0"/>
                    </a:cxn>
                  </a:cxnLst>
                  <a:rect l="0" t="0" r="r" b="b"/>
                  <a:pathLst>
                    <a:path w="1327" h="3280">
                      <a:moveTo>
                        <a:pt x="20" y="0"/>
                      </a:moveTo>
                      <a:lnTo>
                        <a:pt x="0" y="7"/>
                      </a:lnTo>
                      <a:lnTo>
                        <a:pt x="1285" y="3280"/>
                      </a:lnTo>
                      <a:lnTo>
                        <a:pt x="1327" y="3280"/>
                      </a:lnTo>
                      <a:lnTo>
                        <a:pt x="43" y="0"/>
                      </a:lnTo>
                      <a:lnTo>
                        <a:pt x="20" y="0"/>
                      </a:lnTo>
                      <a:lnTo>
                        <a:pt x="20"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endParaRPr>
                </a:p>
              </p:txBody>
            </p:sp>
          </p:grpSp>
          <p:sp>
            <p:nvSpPr>
              <p:cNvPr id="35" name="Freeform 59"/>
              <p:cNvSpPr>
                <a:spLocks/>
              </p:cNvSpPr>
              <p:nvPr/>
            </p:nvSpPr>
            <p:spPr bwMode="hidden">
              <a:xfrm>
                <a:off x="0" y="1039"/>
                <a:ext cx="1254" cy="2632"/>
              </a:xfrm>
              <a:custGeom>
                <a:avLst/>
                <a:gdLst/>
                <a:ahLst/>
                <a:cxnLst>
                  <a:cxn ang="0">
                    <a:pos x="1236" y="0"/>
                  </a:cxn>
                  <a:cxn ang="0">
                    <a:pos x="1212" y="0"/>
                  </a:cxn>
                  <a:cxn ang="0">
                    <a:pos x="0" y="2542"/>
                  </a:cxn>
                  <a:cxn ang="0">
                    <a:pos x="0" y="2632"/>
                  </a:cxn>
                  <a:cxn ang="0">
                    <a:pos x="1254" y="7"/>
                  </a:cxn>
                  <a:cxn ang="0">
                    <a:pos x="1236" y="0"/>
                  </a:cxn>
                  <a:cxn ang="0">
                    <a:pos x="1236" y="0"/>
                  </a:cxn>
                </a:cxnLst>
                <a:rect l="0" t="0" r="r" b="b"/>
                <a:pathLst>
                  <a:path w="1254" h="2632">
                    <a:moveTo>
                      <a:pt x="1236" y="0"/>
                    </a:moveTo>
                    <a:lnTo>
                      <a:pt x="1212" y="0"/>
                    </a:lnTo>
                    <a:lnTo>
                      <a:pt x="0" y="2542"/>
                    </a:lnTo>
                    <a:lnTo>
                      <a:pt x="0" y="2632"/>
                    </a:lnTo>
                    <a:lnTo>
                      <a:pt x="1254" y="7"/>
                    </a:lnTo>
                    <a:lnTo>
                      <a:pt x="1236" y="0"/>
                    </a:lnTo>
                    <a:lnTo>
                      <a:pt x="1236"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endParaRPr>
              </a:p>
            </p:txBody>
          </p:sp>
          <p:sp>
            <p:nvSpPr>
              <p:cNvPr id="36" name="Freeform 60"/>
              <p:cNvSpPr>
                <a:spLocks/>
              </p:cNvSpPr>
              <p:nvPr/>
            </p:nvSpPr>
            <p:spPr bwMode="hidden">
              <a:xfrm>
                <a:off x="0" y="1039"/>
                <a:ext cx="948" cy="1676"/>
              </a:xfrm>
              <a:custGeom>
                <a:avLst/>
                <a:gdLst/>
                <a:ahLst/>
                <a:cxnLst>
                  <a:cxn ang="0">
                    <a:pos x="930" y="0"/>
                  </a:cxn>
                  <a:cxn ang="0">
                    <a:pos x="906" y="0"/>
                  </a:cxn>
                  <a:cxn ang="0">
                    <a:pos x="0" y="1593"/>
                  </a:cxn>
                  <a:cxn ang="0">
                    <a:pos x="0" y="1676"/>
                  </a:cxn>
                  <a:cxn ang="0">
                    <a:pos x="948" y="5"/>
                  </a:cxn>
                  <a:cxn ang="0">
                    <a:pos x="930" y="0"/>
                  </a:cxn>
                  <a:cxn ang="0">
                    <a:pos x="930" y="0"/>
                  </a:cxn>
                </a:cxnLst>
                <a:rect l="0" t="0" r="r" b="b"/>
                <a:pathLst>
                  <a:path w="948" h="1676">
                    <a:moveTo>
                      <a:pt x="930" y="0"/>
                    </a:moveTo>
                    <a:lnTo>
                      <a:pt x="906" y="0"/>
                    </a:lnTo>
                    <a:lnTo>
                      <a:pt x="0" y="1593"/>
                    </a:lnTo>
                    <a:lnTo>
                      <a:pt x="0" y="1676"/>
                    </a:lnTo>
                    <a:lnTo>
                      <a:pt x="948" y="5"/>
                    </a:lnTo>
                    <a:lnTo>
                      <a:pt x="930" y="0"/>
                    </a:lnTo>
                    <a:lnTo>
                      <a:pt x="930" y="0"/>
                    </a:lnTo>
                    <a:close/>
                  </a:path>
                </a:pathLst>
              </a:custGeom>
              <a:solidFill>
                <a:schemeClr val="accent2"/>
              </a:solidFill>
              <a:ln w="9525">
                <a:noFill/>
                <a:round/>
                <a:headEnd/>
                <a:tailEnd/>
              </a:ln>
            </p:spPr>
            <p:txBody>
              <a:bodyPr/>
              <a:lstStyle/>
              <a:p>
                <a:pPr fontAlgn="base">
                  <a:spcBef>
                    <a:spcPct val="0"/>
                  </a:spcBef>
                  <a:spcAft>
                    <a:spcPct val="0"/>
                  </a:spcAft>
                  <a:defRPr/>
                </a:pPr>
                <a:endParaRPr lang="tr-TR">
                  <a:solidFill>
                    <a:srgbClr val="EAEAEA"/>
                  </a:solidFill>
                </a:endParaRPr>
              </a:p>
            </p:txBody>
          </p:sp>
          <p:sp>
            <p:nvSpPr>
              <p:cNvPr id="37" name="Freeform 61"/>
              <p:cNvSpPr>
                <a:spLocks/>
              </p:cNvSpPr>
              <p:nvPr/>
            </p:nvSpPr>
            <p:spPr bwMode="hidden">
              <a:xfrm>
                <a:off x="0" y="1039"/>
                <a:ext cx="629" cy="937"/>
              </a:xfrm>
              <a:custGeom>
                <a:avLst/>
                <a:gdLst/>
                <a:ahLst/>
                <a:cxnLst>
                  <a:cxn ang="0">
                    <a:pos x="606" y="0"/>
                  </a:cxn>
                  <a:cxn ang="0">
                    <a:pos x="582" y="0"/>
                  </a:cxn>
                  <a:cxn ang="0">
                    <a:pos x="0" y="871"/>
                  </a:cxn>
                  <a:cxn ang="0">
                    <a:pos x="0" y="937"/>
                  </a:cxn>
                  <a:cxn ang="0">
                    <a:pos x="629" y="4"/>
                  </a:cxn>
                  <a:cxn ang="0">
                    <a:pos x="606" y="0"/>
                  </a:cxn>
                  <a:cxn ang="0">
                    <a:pos x="606" y="0"/>
                  </a:cxn>
                </a:cxnLst>
                <a:rect l="0" t="0" r="r" b="b"/>
                <a:pathLst>
                  <a:path w="629" h="937">
                    <a:moveTo>
                      <a:pt x="606" y="0"/>
                    </a:moveTo>
                    <a:lnTo>
                      <a:pt x="582" y="0"/>
                    </a:lnTo>
                    <a:lnTo>
                      <a:pt x="0" y="871"/>
                    </a:lnTo>
                    <a:lnTo>
                      <a:pt x="0" y="937"/>
                    </a:lnTo>
                    <a:lnTo>
                      <a:pt x="629" y="4"/>
                    </a:lnTo>
                    <a:lnTo>
                      <a:pt x="606" y="0"/>
                    </a:lnTo>
                    <a:lnTo>
                      <a:pt x="606" y="0"/>
                    </a:lnTo>
                    <a:close/>
                  </a:path>
                </a:pathLst>
              </a:custGeom>
              <a:solidFill>
                <a:schemeClr val="accent2"/>
              </a:solidFill>
              <a:ln w="9525">
                <a:noFill/>
                <a:round/>
                <a:headEnd/>
                <a:tailEnd/>
              </a:ln>
            </p:spPr>
            <p:txBody>
              <a:bodyPr/>
              <a:lstStyle/>
              <a:p>
                <a:pPr fontAlgn="base">
                  <a:spcBef>
                    <a:spcPct val="0"/>
                  </a:spcBef>
                  <a:spcAft>
                    <a:spcPct val="0"/>
                  </a:spcAft>
                  <a:defRPr/>
                </a:pPr>
                <a:endParaRPr lang="tr-TR">
                  <a:solidFill>
                    <a:srgbClr val="EAEAEA"/>
                  </a:solidFill>
                </a:endParaRPr>
              </a:p>
            </p:txBody>
          </p:sp>
          <p:sp>
            <p:nvSpPr>
              <p:cNvPr id="38" name="Freeform 62"/>
              <p:cNvSpPr>
                <a:spLocks/>
              </p:cNvSpPr>
              <p:nvPr/>
            </p:nvSpPr>
            <p:spPr bwMode="hidden">
              <a:xfrm>
                <a:off x="0" y="1039"/>
                <a:ext cx="305" cy="427"/>
              </a:xfrm>
              <a:custGeom>
                <a:avLst/>
                <a:gdLst/>
                <a:ahLst/>
                <a:cxnLst>
                  <a:cxn ang="0">
                    <a:pos x="282" y="0"/>
                  </a:cxn>
                  <a:cxn ang="0">
                    <a:pos x="252" y="0"/>
                  </a:cxn>
                  <a:cxn ang="0">
                    <a:pos x="0" y="361"/>
                  </a:cxn>
                  <a:cxn ang="0">
                    <a:pos x="0" y="427"/>
                  </a:cxn>
                  <a:cxn ang="0">
                    <a:pos x="305" y="5"/>
                  </a:cxn>
                  <a:cxn ang="0">
                    <a:pos x="282" y="0"/>
                  </a:cxn>
                  <a:cxn ang="0">
                    <a:pos x="282" y="0"/>
                  </a:cxn>
                </a:cxnLst>
                <a:rect l="0" t="0" r="r" b="b"/>
                <a:pathLst>
                  <a:path w="305" h="427">
                    <a:moveTo>
                      <a:pt x="282" y="0"/>
                    </a:moveTo>
                    <a:lnTo>
                      <a:pt x="252" y="0"/>
                    </a:lnTo>
                    <a:lnTo>
                      <a:pt x="0" y="361"/>
                    </a:lnTo>
                    <a:lnTo>
                      <a:pt x="0" y="427"/>
                    </a:lnTo>
                    <a:lnTo>
                      <a:pt x="305" y="5"/>
                    </a:lnTo>
                    <a:lnTo>
                      <a:pt x="282" y="0"/>
                    </a:lnTo>
                    <a:lnTo>
                      <a:pt x="282" y="0"/>
                    </a:lnTo>
                    <a:close/>
                  </a:path>
                </a:pathLst>
              </a:custGeom>
              <a:solidFill>
                <a:schemeClr val="accent2"/>
              </a:solidFill>
              <a:ln w="9525">
                <a:noFill/>
                <a:round/>
                <a:headEnd/>
                <a:tailEnd/>
              </a:ln>
            </p:spPr>
            <p:txBody>
              <a:bodyPr/>
              <a:lstStyle/>
              <a:p>
                <a:pPr fontAlgn="base">
                  <a:spcBef>
                    <a:spcPct val="0"/>
                  </a:spcBef>
                  <a:spcAft>
                    <a:spcPct val="0"/>
                  </a:spcAft>
                  <a:defRPr/>
                </a:pPr>
                <a:endParaRPr lang="tr-TR">
                  <a:solidFill>
                    <a:srgbClr val="EAEAEA"/>
                  </a:solidFill>
                </a:endParaRPr>
              </a:p>
            </p:txBody>
          </p:sp>
          <p:sp>
            <p:nvSpPr>
              <p:cNvPr id="39" name="Freeform 63"/>
              <p:cNvSpPr>
                <a:spLocks/>
              </p:cNvSpPr>
              <p:nvPr/>
            </p:nvSpPr>
            <p:spPr bwMode="hidden">
              <a:xfrm>
                <a:off x="4481" y="1039"/>
                <a:ext cx="1277" cy="2686"/>
              </a:xfrm>
              <a:custGeom>
                <a:avLst/>
                <a:gdLst/>
                <a:ahLst/>
                <a:cxnLst>
                  <a:cxn ang="0">
                    <a:pos x="41" y="0"/>
                  </a:cxn>
                  <a:cxn ang="0">
                    <a:pos x="17" y="0"/>
                  </a:cxn>
                  <a:cxn ang="0">
                    <a:pos x="0" y="4"/>
                  </a:cxn>
                  <a:cxn ang="0">
                    <a:pos x="1277" y="2686"/>
                  </a:cxn>
                  <a:cxn ang="0">
                    <a:pos x="1277" y="2596"/>
                  </a:cxn>
                  <a:cxn ang="0">
                    <a:pos x="41" y="0"/>
                  </a:cxn>
                  <a:cxn ang="0">
                    <a:pos x="41" y="0"/>
                  </a:cxn>
                </a:cxnLst>
                <a:rect l="0" t="0" r="r" b="b"/>
                <a:pathLst>
                  <a:path w="1277" h="2686">
                    <a:moveTo>
                      <a:pt x="41" y="0"/>
                    </a:moveTo>
                    <a:lnTo>
                      <a:pt x="17" y="0"/>
                    </a:lnTo>
                    <a:lnTo>
                      <a:pt x="0" y="4"/>
                    </a:lnTo>
                    <a:lnTo>
                      <a:pt x="1277" y="2686"/>
                    </a:lnTo>
                    <a:lnTo>
                      <a:pt x="1277" y="2596"/>
                    </a:lnTo>
                    <a:lnTo>
                      <a:pt x="41" y="0"/>
                    </a:lnTo>
                    <a:lnTo>
                      <a:pt x="41"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endParaRPr>
              </a:p>
            </p:txBody>
          </p:sp>
          <p:sp>
            <p:nvSpPr>
              <p:cNvPr id="40" name="Freeform 64"/>
              <p:cNvSpPr>
                <a:spLocks/>
              </p:cNvSpPr>
              <p:nvPr/>
            </p:nvSpPr>
            <p:spPr bwMode="hidden">
              <a:xfrm>
                <a:off x="4770" y="1039"/>
                <a:ext cx="988" cy="1730"/>
              </a:xfrm>
              <a:custGeom>
                <a:avLst/>
                <a:gdLst/>
                <a:ahLst/>
                <a:cxnLst>
                  <a:cxn ang="0">
                    <a:pos x="16" y="0"/>
                  </a:cxn>
                  <a:cxn ang="0">
                    <a:pos x="0" y="7"/>
                  </a:cxn>
                  <a:cxn ang="0">
                    <a:pos x="988" y="1730"/>
                  </a:cxn>
                  <a:cxn ang="0">
                    <a:pos x="988" y="1653"/>
                  </a:cxn>
                  <a:cxn ang="0">
                    <a:pos x="40" y="0"/>
                  </a:cxn>
                  <a:cxn ang="0">
                    <a:pos x="16" y="0"/>
                  </a:cxn>
                  <a:cxn ang="0">
                    <a:pos x="16" y="0"/>
                  </a:cxn>
                </a:cxnLst>
                <a:rect l="0" t="0" r="r" b="b"/>
                <a:pathLst>
                  <a:path w="988" h="1730">
                    <a:moveTo>
                      <a:pt x="16" y="0"/>
                    </a:moveTo>
                    <a:lnTo>
                      <a:pt x="0" y="7"/>
                    </a:lnTo>
                    <a:lnTo>
                      <a:pt x="988" y="1730"/>
                    </a:lnTo>
                    <a:lnTo>
                      <a:pt x="988" y="1653"/>
                    </a:lnTo>
                    <a:lnTo>
                      <a:pt x="40" y="0"/>
                    </a:lnTo>
                    <a:lnTo>
                      <a:pt x="16" y="0"/>
                    </a:lnTo>
                    <a:lnTo>
                      <a:pt x="16" y="0"/>
                    </a:lnTo>
                    <a:close/>
                  </a:path>
                </a:pathLst>
              </a:custGeom>
              <a:solidFill>
                <a:schemeClr val="accent2"/>
              </a:solidFill>
              <a:ln w="9525">
                <a:noFill/>
                <a:round/>
                <a:headEnd/>
                <a:tailEnd/>
              </a:ln>
            </p:spPr>
            <p:txBody>
              <a:bodyPr/>
              <a:lstStyle/>
              <a:p>
                <a:pPr fontAlgn="base">
                  <a:spcBef>
                    <a:spcPct val="0"/>
                  </a:spcBef>
                  <a:spcAft>
                    <a:spcPct val="0"/>
                  </a:spcAft>
                  <a:defRPr/>
                </a:pPr>
                <a:endParaRPr lang="tr-TR">
                  <a:solidFill>
                    <a:srgbClr val="EAEAEA"/>
                  </a:solidFill>
                </a:endParaRPr>
              </a:p>
            </p:txBody>
          </p:sp>
          <p:sp>
            <p:nvSpPr>
              <p:cNvPr id="41" name="Freeform 65"/>
              <p:cNvSpPr>
                <a:spLocks/>
              </p:cNvSpPr>
              <p:nvPr/>
            </p:nvSpPr>
            <p:spPr bwMode="hidden">
              <a:xfrm>
                <a:off x="5088" y="1039"/>
                <a:ext cx="670" cy="997"/>
              </a:xfrm>
              <a:custGeom>
                <a:avLst/>
                <a:gdLst/>
                <a:ahLst/>
                <a:cxnLst>
                  <a:cxn ang="0">
                    <a:pos x="22" y="0"/>
                  </a:cxn>
                  <a:cxn ang="0">
                    <a:pos x="0" y="4"/>
                  </a:cxn>
                  <a:cxn ang="0">
                    <a:pos x="670" y="997"/>
                  </a:cxn>
                  <a:cxn ang="0">
                    <a:pos x="670" y="925"/>
                  </a:cxn>
                  <a:cxn ang="0">
                    <a:pos x="46" y="0"/>
                  </a:cxn>
                  <a:cxn ang="0">
                    <a:pos x="22" y="0"/>
                  </a:cxn>
                  <a:cxn ang="0">
                    <a:pos x="22" y="0"/>
                  </a:cxn>
                </a:cxnLst>
                <a:rect l="0" t="0" r="r" b="b"/>
                <a:pathLst>
                  <a:path w="670" h="997">
                    <a:moveTo>
                      <a:pt x="22" y="0"/>
                    </a:moveTo>
                    <a:lnTo>
                      <a:pt x="0" y="4"/>
                    </a:lnTo>
                    <a:lnTo>
                      <a:pt x="670" y="997"/>
                    </a:lnTo>
                    <a:lnTo>
                      <a:pt x="670" y="925"/>
                    </a:lnTo>
                    <a:lnTo>
                      <a:pt x="46" y="0"/>
                    </a:lnTo>
                    <a:lnTo>
                      <a:pt x="22" y="0"/>
                    </a:lnTo>
                    <a:lnTo>
                      <a:pt x="22" y="0"/>
                    </a:lnTo>
                    <a:close/>
                  </a:path>
                </a:pathLst>
              </a:custGeom>
              <a:solidFill>
                <a:schemeClr val="accent2"/>
              </a:solidFill>
              <a:ln w="9525">
                <a:noFill/>
                <a:round/>
                <a:headEnd/>
                <a:tailEnd/>
              </a:ln>
            </p:spPr>
            <p:txBody>
              <a:bodyPr/>
              <a:lstStyle/>
              <a:p>
                <a:pPr fontAlgn="base">
                  <a:spcBef>
                    <a:spcPct val="0"/>
                  </a:spcBef>
                  <a:spcAft>
                    <a:spcPct val="0"/>
                  </a:spcAft>
                  <a:defRPr/>
                </a:pPr>
                <a:endParaRPr lang="tr-TR">
                  <a:solidFill>
                    <a:srgbClr val="EAEAEA"/>
                  </a:solidFill>
                </a:endParaRPr>
              </a:p>
            </p:txBody>
          </p:sp>
          <p:sp>
            <p:nvSpPr>
              <p:cNvPr id="42" name="Freeform 66"/>
              <p:cNvSpPr>
                <a:spLocks/>
              </p:cNvSpPr>
              <p:nvPr/>
            </p:nvSpPr>
            <p:spPr bwMode="hidden">
              <a:xfrm>
                <a:off x="5412" y="1039"/>
                <a:ext cx="346" cy="487"/>
              </a:xfrm>
              <a:custGeom>
                <a:avLst/>
                <a:gdLst/>
                <a:ahLst/>
                <a:cxnLst>
                  <a:cxn ang="0">
                    <a:pos x="22" y="0"/>
                  </a:cxn>
                  <a:cxn ang="0">
                    <a:pos x="0" y="7"/>
                  </a:cxn>
                  <a:cxn ang="0">
                    <a:pos x="346" y="487"/>
                  </a:cxn>
                  <a:cxn ang="0">
                    <a:pos x="346" y="415"/>
                  </a:cxn>
                  <a:cxn ang="0">
                    <a:pos x="46" y="0"/>
                  </a:cxn>
                  <a:cxn ang="0">
                    <a:pos x="22" y="0"/>
                  </a:cxn>
                  <a:cxn ang="0">
                    <a:pos x="22" y="0"/>
                  </a:cxn>
                </a:cxnLst>
                <a:rect l="0" t="0" r="r" b="b"/>
                <a:pathLst>
                  <a:path w="346" h="487">
                    <a:moveTo>
                      <a:pt x="22" y="0"/>
                    </a:moveTo>
                    <a:lnTo>
                      <a:pt x="0" y="7"/>
                    </a:lnTo>
                    <a:lnTo>
                      <a:pt x="346" y="487"/>
                    </a:lnTo>
                    <a:lnTo>
                      <a:pt x="346" y="415"/>
                    </a:lnTo>
                    <a:lnTo>
                      <a:pt x="46" y="0"/>
                    </a:lnTo>
                    <a:lnTo>
                      <a:pt x="22" y="0"/>
                    </a:lnTo>
                    <a:lnTo>
                      <a:pt x="22" y="0"/>
                    </a:lnTo>
                    <a:close/>
                  </a:path>
                </a:pathLst>
              </a:custGeom>
              <a:solidFill>
                <a:schemeClr val="accent2"/>
              </a:solidFill>
              <a:ln w="9525">
                <a:noFill/>
                <a:round/>
                <a:headEnd/>
                <a:tailEnd/>
              </a:ln>
            </p:spPr>
            <p:txBody>
              <a:bodyPr/>
              <a:lstStyle/>
              <a:p>
                <a:pPr fontAlgn="base">
                  <a:spcBef>
                    <a:spcPct val="0"/>
                  </a:spcBef>
                  <a:spcAft>
                    <a:spcPct val="0"/>
                  </a:spcAft>
                  <a:defRPr/>
                </a:pPr>
                <a:endParaRPr lang="tr-TR">
                  <a:solidFill>
                    <a:srgbClr val="EAEAEA"/>
                  </a:solidFill>
                </a:endParaRPr>
              </a:p>
            </p:txBody>
          </p:sp>
        </p:grpSp>
      </p:grpSp>
      <p:sp>
        <p:nvSpPr>
          <p:cNvPr id="429123" name="Rectangle 67"/>
          <p:cNvSpPr>
            <a:spLocks noGrp="1" noChangeArrowheads="1"/>
          </p:cNvSpPr>
          <p:nvPr>
            <p:ph type="ctrTitle" sz="quarter"/>
          </p:nvPr>
        </p:nvSpPr>
        <p:spPr>
          <a:xfrm>
            <a:off x="455613" y="1920875"/>
            <a:ext cx="8226425" cy="1736725"/>
          </a:xfrm>
        </p:spPr>
        <p:txBody>
          <a:bodyPr anchor="b"/>
          <a:lstStyle>
            <a:lvl1pPr>
              <a:defRPr sz="5400"/>
            </a:lvl1pPr>
          </a:lstStyle>
          <a:p>
            <a:r>
              <a:rPr lang="tr-TR"/>
              <a:t>Click to edit Master title style</a:t>
            </a:r>
          </a:p>
        </p:txBody>
      </p:sp>
      <p:sp>
        <p:nvSpPr>
          <p:cNvPr id="429124" name="Rectangle 68"/>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tr-TR"/>
              <a:t>Click to edit Master subtitle style</a:t>
            </a:r>
          </a:p>
        </p:txBody>
      </p:sp>
      <p:sp>
        <p:nvSpPr>
          <p:cNvPr id="69" name="Rectangle 69"/>
          <p:cNvSpPr>
            <a:spLocks noGrp="1" noChangeArrowheads="1"/>
          </p:cNvSpPr>
          <p:nvPr>
            <p:ph type="dt" sz="quarter" idx="10"/>
          </p:nvPr>
        </p:nvSpPr>
        <p:spPr/>
        <p:txBody>
          <a:bodyPr/>
          <a:lstStyle>
            <a:lvl1pPr>
              <a:defRPr smtClean="0"/>
            </a:lvl1pPr>
          </a:lstStyle>
          <a:p>
            <a:pPr>
              <a:defRPr/>
            </a:pPr>
            <a:endParaRPr lang="tr-TR">
              <a:solidFill>
                <a:srgbClr val="EAEAEA"/>
              </a:solidFill>
            </a:endParaRPr>
          </a:p>
        </p:txBody>
      </p:sp>
      <p:sp>
        <p:nvSpPr>
          <p:cNvPr id="70" name="Rectangle 70"/>
          <p:cNvSpPr>
            <a:spLocks noGrp="1" noChangeArrowheads="1"/>
          </p:cNvSpPr>
          <p:nvPr>
            <p:ph type="ftr" sz="quarter" idx="11"/>
          </p:nvPr>
        </p:nvSpPr>
        <p:spPr/>
        <p:txBody>
          <a:bodyPr/>
          <a:lstStyle>
            <a:lvl1pPr>
              <a:defRPr smtClean="0"/>
            </a:lvl1pPr>
          </a:lstStyle>
          <a:p>
            <a:pPr>
              <a:defRPr/>
            </a:pPr>
            <a:endParaRPr lang="tr-TR">
              <a:solidFill>
                <a:srgbClr val="EAEAEA"/>
              </a:solidFill>
            </a:endParaRPr>
          </a:p>
        </p:txBody>
      </p:sp>
      <p:sp>
        <p:nvSpPr>
          <p:cNvPr id="71" name="Rectangle 71"/>
          <p:cNvSpPr>
            <a:spLocks noGrp="1" noChangeArrowheads="1"/>
          </p:cNvSpPr>
          <p:nvPr>
            <p:ph type="sldNum" sz="quarter" idx="12"/>
          </p:nvPr>
        </p:nvSpPr>
        <p:spPr/>
        <p:txBody>
          <a:bodyPr/>
          <a:lstStyle>
            <a:lvl1pPr>
              <a:defRPr smtClean="0"/>
            </a:lvl1pPr>
          </a:lstStyle>
          <a:p>
            <a:pPr>
              <a:defRPr/>
            </a:pPr>
            <a:fld id="{4A4C8826-6C5C-4F64-BAE4-7B3FD2BD2940}" type="slidenum">
              <a:rPr lang="tr-TR">
                <a:solidFill>
                  <a:srgbClr val="EAEAEA"/>
                </a:solidFill>
              </a:rPr>
              <a:pPr>
                <a:defRPr/>
              </a:pPr>
              <a:t>‹#›</a:t>
            </a:fld>
            <a:endParaRPr lang="tr-TR">
              <a:solidFill>
                <a:srgbClr val="EAEAEA"/>
              </a:solidFill>
            </a:endParaRPr>
          </a:p>
        </p:txBody>
      </p:sp>
    </p:spTree>
    <p:extLst>
      <p:ext uri="{BB962C8B-B14F-4D97-AF65-F5344CB8AC3E}">
        <p14:creationId xmlns="" xmlns:p14="http://schemas.microsoft.com/office/powerpoint/2010/main" val="1551399025"/>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Rectangle 68"/>
          <p:cNvSpPr>
            <a:spLocks noGrp="1" noChangeArrowheads="1"/>
          </p:cNvSpPr>
          <p:nvPr>
            <p:ph type="dt" sz="half" idx="10"/>
          </p:nvPr>
        </p:nvSpPr>
        <p:spPr>
          <a:ln/>
        </p:spPr>
        <p:txBody>
          <a:bodyPr/>
          <a:lstStyle>
            <a:lvl1pPr>
              <a:defRPr/>
            </a:lvl1pPr>
          </a:lstStyle>
          <a:p>
            <a:pPr>
              <a:defRPr/>
            </a:pPr>
            <a:endParaRPr lang="tr-TR">
              <a:solidFill>
                <a:srgbClr val="EAEAEA"/>
              </a:solidFill>
            </a:endParaRPr>
          </a:p>
        </p:txBody>
      </p:sp>
      <p:sp>
        <p:nvSpPr>
          <p:cNvPr id="5" name="Rectangle 69"/>
          <p:cNvSpPr>
            <a:spLocks noGrp="1" noChangeArrowheads="1"/>
          </p:cNvSpPr>
          <p:nvPr>
            <p:ph type="ftr" sz="quarter" idx="11"/>
          </p:nvPr>
        </p:nvSpPr>
        <p:spPr>
          <a:ln/>
        </p:spPr>
        <p:txBody>
          <a:bodyPr/>
          <a:lstStyle>
            <a:lvl1pPr>
              <a:defRPr/>
            </a:lvl1pPr>
          </a:lstStyle>
          <a:p>
            <a:pPr>
              <a:defRPr/>
            </a:pPr>
            <a:endParaRPr lang="tr-TR">
              <a:solidFill>
                <a:srgbClr val="EAEAEA"/>
              </a:solidFill>
            </a:endParaRPr>
          </a:p>
        </p:txBody>
      </p:sp>
      <p:sp>
        <p:nvSpPr>
          <p:cNvPr id="6" name="Rectangle 70"/>
          <p:cNvSpPr>
            <a:spLocks noGrp="1" noChangeArrowheads="1"/>
          </p:cNvSpPr>
          <p:nvPr>
            <p:ph type="sldNum" sz="quarter" idx="12"/>
          </p:nvPr>
        </p:nvSpPr>
        <p:spPr>
          <a:ln/>
        </p:spPr>
        <p:txBody>
          <a:bodyPr/>
          <a:lstStyle>
            <a:lvl1pPr>
              <a:defRPr/>
            </a:lvl1pPr>
          </a:lstStyle>
          <a:p>
            <a:pPr>
              <a:defRPr/>
            </a:pPr>
            <a:fld id="{AA252FA2-9E5F-425D-B6D3-DB4082F2CC84}" type="slidenum">
              <a:rPr lang="tr-TR">
                <a:solidFill>
                  <a:srgbClr val="EAEAEA"/>
                </a:solidFill>
              </a:rPr>
              <a:pPr>
                <a:defRPr/>
              </a:pPr>
              <a:t>‹#›</a:t>
            </a:fld>
            <a:endParaRPr lang="tr-TR">
              <a:solidFill>
                <a:srgbClr val="EAEAEA"/>
              </a:solidFill>
            </a:endParaRPr>
          </a:p>
        </p:txBody>
      </p:sp>
    </p:spTree>
    <p:extLst>
      <p:ext uri="{BB962C8B-B14F-4D97-AF65-F5344CB8AC3E}">
        <p14:creationId xmlns="" xmlns:p14="http://schemas.microsoft.com/office/powerpoint/2010/main" val="1119991814"/>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1 Başlık"/>
          <p:cNvSpPr>
            <a:spLocks noGrp="1"/>
          </p:cNvSpPr>
          <p:nvPr>
            <p:ph type="title"/>
          </p:nvPr>
        </p:nvSpPr>
        <p:spPr>
          <a:xfrm>
            <a:off x="722313" y="4406900"/>
            <a:ext cx="7772400" cy="1362075"/>
          </a:xfrm>
        </p:spPr>
        <p:txBody>
          <a:bodyPr anchor="t"/>
          <a:lstStyle>
            <a:lvl1pPr algn="l">
              <a:defRPr sz="4000" b="1" cap="all"/>
            </a:lvl1pPr>
          </a:lstStyle>
          <a:p>
            <a:r>
              <a:rPr lang="tr-TR" smtClean="0"/>
              <a:t>Asıl başlık stili için tıklatın</a:t>
            </a:r>
            <a:endParaRPr lang="tr-TR"/>
          </a:p>
        </p:txBody>
      </p:sp>
      <p:sp>
        <p:nvSpPr>
          <p:cNvPr id="3" name="2 Metin Yer Tutucusu"/>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tr-TR" smtClean="0"/>
              <a:t>Asıl metin stillerini düzenlemek için tıklatın</a:t>
            </a:r>
          </a:p>
        </p:txBody>
      </p:sp>
      <p:sp>
        <p:nvSpPr>
          <p:cNvPr id="4" name="Rectangle 68"/>
          <p:cNvSpPr>
            <a:spLocks noGrp="1" noChangeArrowheads="1"/>
          </p:cNvSpPr>
          <p:nvPr>
            <p:ph type="dt" sz="half" idx="10"/>
          </p:nvPr>
        </p:nvSpPr>
        <p:spPr>
          <a:ln/>
        </p:spPr>
        <p:txBody>
          <a:bodyPr/>
          <a:lstStyle>
            <a:lvl1pPr>
              <a:defRPr/>
            </a:lvl1pPr>
          </a:lstStyle>
          <a:p>
            <a:pPr>
              <a:defRPr/>
            </a:pPr>
            <a:endParaRPr lang="tr-TR">
              <a:solidFill>
                <a:srgbClr val="EAEAEA"/>
              </a:solidFill>
            </a:endParaRPr>
          </a:p>
        </p:txBody>
      </p:sp>
      <p:sp>
        <p:nvSpPr>
          <p:cNvPr id="5" name="Rectangle 69"/>
          <p:cNvSpPr>
            <a:spLocks noGrp="1" noChangeArrowheads="1"/>
          </p:cNvSpPr>
          <p:nvPr>
            <p:ph type="ftr" sz="quarter" idx="11"/>
          </p:nvPr>
        </p:nvSpPr>
        <p:spPr>
          <a:ln/>
        </p:spPr>
        <p:txBody>
          <a:bodyPr/>
          <a:lstStyle>
            <a:lvl1pPr>
              <a:defRPr/>
            </a:lvl1pPr>
          </a:lstStyle>
          <a:p>
            <a:pPr>
              <a:defRPr/>
            </a:pPr>
            <a:endParaRPr lang="tr-TR">
              <a:solidFill>
                <a:srgbClr val="EAEAEA"/>
              </a:solidFill>
            </a:endParaRPr>
          </a:p>
        </p:txBody>
      </p:sp>
      <p:sp>
        <p:nvSpPr>
          <p:cNvPr id="6" name="Rectangle 70"/>
          <p:cNvSpPr>
            <a:spLocks noGrp="1" noChangeArrowheads="1"/>
          </p:cNvSpPr>
          <p:nvPr>
            <p:ph type="sldNum" sz="quarter" idx="12"/>
          </p:nvPr>
        </p:nvSpPr>
        <p:spPr>
          <a:ln/>
        </p:spPr>
        <p:txBody>
          <a:bodyPr/>
          <a:lstStyle>
            <a:lvl1pPr>
              <a:defRPr/>
            </a:lvl1pPr>
          </a:lstStyle>
          <a:p>
            <a:pPr>
              <a:defRPr/>
            </a:pPr>
            <a:fld id="{67676A7D-860E-41A7-A62C-3D73EE931BF5}" type="slidenum">
              <a:rPr lang="tr-TR">
                <a:solidFill>
                  <a:srgbClr val="EAEAEA"/>
                </a:solidFill>
              </a:rPr>
              <a:pPr>
                <a:defRPr/>
              </a:pPr>
              <a:t>‹#›</a:t>
            </a:fld>
            <a:endParaRPr lang="tr-TR">
              <a:solidFill>
                <a:srgbClr val="EAEAEA"/>
              </a:solidFill>
            </a:endParaRPr>
          </a:p>
        </p:txBody>
      </p:sp>
    </p:spTree>
    <p:extLst>
      <p:ext uri="{BB962C8B-B14F-4D97-AF65-F5344CB8AC3E}">
        <p14:creationId xmlns="" xmlns:p14="http://schemas.microsoft.com/office/powerpoint/2010/main" val="2444045663"/>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sz="half" idx="1"/>
          </p:nvPr>
        </p:nvSpPr>
        <p:spPr>
          <a:xfrm>
            <a:off x="455613" y="1598613"/>
            <a:ext cx="4037012"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İçerik Yer Tutucusu"/>
          <p:cNvSpPr>
            <a:spLocks noGrp="1"/>
          </p:cNvSpPr>
          <p:nvPr>
            <p:ph sz="half" idx="2"/>
          </p:nvPr>
        </p:nvSpPr>
        <p:spPr>
          <a:xfrm>
            <a:off x="4645025" y="1598613"/>
            <a:ext cx="4037013"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Rectangle 68"/>
          <p:cNvSpPr>
            <a:spLocks noGrp="1" noChangeArrowheads="1"/>
          </p:cNvSpPr>
          <p:nvPr>
            <p:ph type="dt" sz="half" idx="10"/>
          </p:nvPr>
        </p:nvSpPr>
        <p:spPr>
          <a:ln/>
        </p:spPr>
        <p:txBody>
          <a:bodyPr/>
          <a:lstStyle>
            <a:lvl1pPr>
              <a:defRPr/>
            </a:lvl1pPr>
          </a:lstStyle>
          <a:p>
            <a:pPr>
              <a:defRPr/>
            </a:pPr>
            <a:endParaRPr lang="tr-TR">
              <a:solidFill>
                <a:srgbClr val="EAEAEA"/>
              </a:solidFill>
            </a:endParaRPr>
          </a:p>
        </p:txBody>
      </p:sp>
      <p:sp>
        <p:nvSpPr>
          <p:cNvPr id="6" name="Rectangle 69"/>
          <p:cNvSpPr>
            <a:spLocks noGrp="1" noChangeArrowheads="1"/>
          </p:cNvSpPr>
          <p:nvPr>
            <p:ph type="ftr" sz="quarter" idx="11"/>
          </p:nvPr>
        </p:nvSpPr>
        <p:spPr>
          <a:ln/>
        </p:spPr>
        <p:txBody>
          <a:bodyPr/>
          <a:lstStyle>
            <a:lvl1pPr>
              <a:defRPr/>
            </a:lvl1pPr>
          </a:lstStyle>
          <a:p>
            <a:pPr>
              <a:defRPr/>
            </a:pPr>
            <a:endParaRPr lang="tr-TR">
              <a:solidFill>
                <a:srgbClr val="EAEAEA"/>
              </a:solidFill>
            </a:endParaRPr>
          </a:p>
        </p:txBody>
      </p:sp>
      <p:sp>
        <p:nvSpPr>
          <p:cNvPr id="7" name="Rectangle 70"/>
          <p:cNvSpPr>
            <a:spLocks noGrp="1" noChangeArrowheads="1"/>
          </p:cNvSpPr>
          <p:nvPr>
            <p:ph type="sldNum" sz="quarter" idx="12"/>
          </p:nvPr>
        </p:nvSpPr>
        <p:spPr>
          <a:ln/>
        </p:spPr>
        <p:txBody>
          <a:bodyPr/>
          <a:lstStyle>
            <a:lvl1pPr>
              <a:defRPr/>
            </a:lvl1pPr>
          </a:lstStyle>
          <a:p>
            <a:pPr>
              <a:defRPr/>
            </a:pPr>
            <a:fld id="{1711928C-2D8E-4EDA-826F-067E41AB775B}" type="slidenum">
              <a:rPr lang="tr-TR">
                <a:solidFill>
                  <a:srgbClr val="EAEAEA"/>
                </a:solidFill>
              </a:rPr>
              <a:pPr>
                <a:defRPr/>
              </a:pPr>
              <a:t>‹#›</a:t>
            </a:fld>
            <a:endParaRPr lang="tr-TR">
              <a:solidFill>
                <a:srgbClr val="EAEAEA"/>
              </a:solidFill>
            </a:endParaRPr>
          </a:p>
        </p:txBody>
      </p:sp>
    </p:spTree>
    <p:extLst>
      <p:ext uri="{BB962C8B-B14F-4D97-AF65-F5344CB8AC3E}">
        <p14:creationId xmlns="" xmlns:p14="http://schemas.microsoft.com/office/powerpoint/2010/main" val="3430290117"/>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74638"/>
            <a:ext cx="8229600" cy="1143000"/>
          </a:xfrm>
        </p:spPr>
        <p:txBody>
          <a:bodyPr/>
          <a:lstStyle>
            <a:lvl1pPr>
              <a:defRPr/>
            </a:lvl1pPr>
          </a:lstStyle>
          <a:p>
            <a:r>
              <a:rPr lang="tr-TR" smtClean="0"/>
              <a:t>Asıl başlık stili için tıklatın</a:t>
            </a:r>
            <a:endParaRPr lang="tr-TR"/>
          </a:p>
        </p:txBody>
      </p:sp>
      <p:sp>
        <p:nvSpPr>
          <p:cNvPr id="3" name="2 Metin Yer Tutucusu"/>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3 İçerik Yer Tutucusu"/>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Metin Yer Tutucusu"/>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5 İçerik Yer Tutucusu"/>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Rectangle 68"/>
          <p:cNvSpPr>
            <a:spLocks noGrp="1" noChangeArrowheads="1"/>
          </p:cNvSpPr>
          <p:nvPr>
            <p:ph type="dt" sz="half" idx="10"/>
          </p:nvPr>
        </p:nvSpPr>
        <p:spPr>
          <a:ln/>
        </p:spPr>
        <p:txBody>
          <a:bodyPr/>
          <a:lstStyle>
            <a:lvl1pPr>
              <a:defRPr/>
            </a:lvl1pPr>
          </a:lstStyle>
          <a:p>
            <a:pPr>
              <a:defRPr/>
            </a:pPr>
            <a:endParaRPr lang="tr-TR">
              <a:solidFill>
                <a:srgbClr val="EAEAEA"/>
              </a:solidFill>
            </a:endParaRPr>
          </a:p>
        </p:txBody>
      </p:sp>
      <p:sp>
        <p:nvSpPr>
          <p:cNvPr id="8" name="Rectangle 69"/>
          <p:cNvSpPr>
            <a:spLocks noGrp="1" noChangeArrowheads="1"/>
          </p:cNvSpPr>
          <p:nvPr>
            <p:ph type="ftr" sz="quarter" idx="11"/>
          </p:nvPr>
        </p:nvSpPr>
        <p:spPr>
          <a:ln/>
        </p:spPr>
        <p:txBody>
          <a:bodyPr/>
          <a:lstStyle>
            <a:lvl1pPr>
              <a:defRPr/>
            </a:lvl1pPr>
          </a:lstStyle>
          <a:p>
            <a:pPr>
              <a:defRPr/>
            </a:pPr>
            <a:endParaRPr lang="tr-TR">
              <a:solidFill>
                <a:srgbClr val="EAEAEA"/>
              </a:solidFill>
            </a:endParaRPr>
          </a:p>
        </p:txBody>
      </p:sp>
      <p:sp>
        <p:nvSpPr>
          <p:cNvPr id="9" name="Rectangle 70"/>
          <p:cNvSpPr>
            <a:spLocks noGrp="1" noChangeArrowheads="1"/>
          </p:cNvSpPr>
          <p:nvPr>
            <p:ph type="sldNum" sz="quarter" idx="12"/>
          </p:nvPr>
        </p:nvSpPr>
        <p:spPr>
          <a:ln/>
        </p:spPr>
        <p:txBody>
          <a:bodyPr/>
          <a:lstStyle>
            <a:lvl1pPr>
              <a:defRPr/>
            </a:lvl1pPr>
          </a:lstStyle>
          <a:p>
            <a:pPr>
              <a:defRPr/>
            </a:pPr>
            <a:fld id="{87FBEDB4-23BC-49D6-8A02-AA4492764DE5}" type="slidenum">
              <a:rPr lang="tr-TR">
                <a:solidFill>
                  <a:srgbClr val="EAEAEA"/>
                </a:solidFill>
              </a:rPr>
              <a:pPr>
                <a:defRPr/>
              </a:pPr>
              <a:t>‹#›</a:t>
            </a:fld>
            <a:endParaRPr lang="tr-TR">
              <a:solidFill>
                <a:srgbClr val="EAEAEA"/>
              </a:solidFill>
            </a:endParaRPr>
          </a:p>
        </p:txBody>
      </p:sp>
    </p:spTree>
    <p:extLst>
      <p:ext uri="{BB962C8B-B14F-4D97-AF65-F5344CB8AC3E}">
        <p14:creationId xmlns="" xmlns:p14="http://schemas.microsoft.com/office/powerpoint/2010/main" val="1207420030"/>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Rectangle 68"/>
          <p:cNvSpPr>
            <a:spLocks noGrp="1" noChangeArrowheads="1"/>
          </p:cNvSpPr>
          <p:nvPr>
            <p:ph type="dt" sz="half" idx="10"/>
          </p:nvPr>
        </p:nvSpPr>
        <p:spPr>
          <a:ln/>
        </p:spPr>
        <p:txBody>
          <a:bodyPr/>
          <a:lstStyle>
            <a:lvl1pPr>
              <a:defRPr/>
            </a:lvl1pPr>
          </a:lstStyle>
          <a:p>
            <a:pPr>
              <a:defRPr/>
            </a:pPr>
            <a:endParaRPr lang="tr-TR">
              <a:solidFill>
                <a:srgbClr val="EAEAEA"/>
              </a:solidFill>
            </a:endParaRPr>
          </a:p>
        </p:txBody>
      </p:sp>
      <p:sp>
        <p:nvSpPr>
          <p:cNvPr id="4" name="Rectangle 69"/>
          <p:cNvSpPr>
            <a:spLocks noGrp="1" noChangeArrowheads="1"/>
          </p:cNvSpPr>
          <p:nvPr>
            <p:ph type="ftr" sz="quarter" idx="11"/>
          </p:nvPr>
        </p:nvSpPr>
        <p:spPr>
          <a:ln/>
        </p:spPr>
        <p:txBody>
          <a:bodyPr/>
          <a:lstStyle>
            <a:lvl1pPr>
              <a:defRPr/>
            </a:lvl1pPr>
          </a:lstStyle>
          <a:p>
            <a:pPr>
              <a:defRPr/>
            </a:pPr>
            <a:endParaRPr lang="tr-TR">
              <a:solidFill>
                <a:srgbClr val="EAEAEA"/>
              </a:solidFill>
            </a:endParaRPr>
          </a:p>
        </p:txBody>
      </p:sp>
      <p:sp>
        <p:nvSpPr>
          <p:cNvPr id="5" name="Rectangle 70"/>
          <p:cNvSpPr>
            <a:spLocks noGrp="1" noChangeArrowheads="1"/>
          </p:cNvSpPr>
          <p:nvPr>
            <p:ph type="sldNum" sz="quarter" idx="12"/>
          </p:nvPr>
        </p:nvSpPr>
        <p:spPr>
          <a:ln/>
        </p:spPr>
        <p:txBody>
          <a:bodyPr/>
          <a:lstStyle>
            <a:lvl1pPr>
              <a:defRPr/>
            </a:lvl1pPr>
          </a:lstStyle>
          <a:p>
            <a:pPr>
              <a:defRPr/>
            </a:pPr>
            <a:fld id="{58F7C6B6-6337-4DB5-A1C5-A99356A2D7D5}" type="slidenum">
              <a:rPr lang="tr-TR">
                <a:solidFill>
                  <a:srgbClr val="EAEAEA"/>
                </a:solidFill>
              </a:rPr>
              <a:pPr>
                <a:defRPr/>
              </a:pPr>
              <a:t>‹#›</a:t>
            </a:fld>
            <a:endParaRPr lang="tr-TR">
              <a:solidFill>
                <a:srgbClr val="EAEAEA"/>
              </a:solidFill>
            </a:endParaRPr>
          </a:p>
        </p:txBody>
      </p:sp>
    </p:spTree>
    <p:extLst>
      <p:ext uri="{BB962C8B-B14F-4D97-AF65-F5344CB8AC3E}">
        <p14:creationId xmlns="" xmlns:p14="http://schemas.microsoft.com/office/powerpoint/2010/main" val="2500122137"/>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Rectangle 68"/>
          <p:cNvSpPr>
            <a:spLocks noGrp="1" noChangeArrowheads="1"/>
          </p:cNvSpPr>
          <p:nvPr>
            <p:ph type="dt" sz="half" idx="10"/>
          </p:nvPr>
        </p:nvSpPr>
        <p:spPr>
          <a:ln/>
        </p:spPr>
        <p:txBody>
          <a:bodyPr/>
          <a:lstStyle>
            <a:lvl1pPr>
              <a:defRPr/>
            </a:lvl1pPr>
          </a:lstStyle>
          <a:p>
            <a:pPr>
              <a:defRPr/>
            </a:pPr>
            <a:endParaRPr lang="tr-TR">
              <a:solidFill>
                <a:srgbClr val="EAEAEA"/>
              </a:solidFill>
            </a:endParaRPr>
          </a:p>
        </p:txBody>
      </p:sp>
      <p:sp>
        <p:nvSpPr>
          <p:cNvPr id="3" name="Rectangle 69"/>
          <p:cNvSpPr>
            <a:spLocks noGrp="1" noChangeArrowheads="1"/>
          </p:cNvSpPr>
          <p:nvPr>
            <p:ph type="ftr" sz="quarter" idx="11"/>
          </p:nvPr>
        </p:nvSpPr>
        <p:spPr>
          <a:ln/>
        </p:spPr>
        <p:txBody>
          <a:bodyPr/>
          <a:lstStyle>
            <a:lvl1pPr>
              <a:defRPr/>
            </a:lvl1pPr>
          </a:lstStyle>
          <a:p>
            <a:pPr>
              <a:defRPr/>
            </a:pPr>
            <a:endParaRPr lang="tr-TR">
              <a:solidFill>
                <a:srgbClr val="EAEAEA"/>
              </a:solidFill>
            </a:endParaRPr>
          </a:p>
        </p:txBody>
      </p:sp>
      <p:sp>
        <p:nvSpPr>
          <p:cNvPr id="4" name="Rectangle 70"/>
          <p:cNvSpPr>
            <a:spLocks noGrp="1" noChangeArrowheads="1"/>
          </p:cNvSpPr>
          <p:nvPr>
            <p:ph type="sldNum" sz="quarter" idx="12"/>
          </p:nvPr>
        </p:nvSpPr>
        <p:spPr>
          <a:ln/>
        </p:spPr>
        <p:txBody>
          <a:bodyPr/>
          <a:lstStyle>
            <a:lvl1pPr>
              <a:defRPr/>
            </a:lvl1pPr>
          </a:lstStyle>
          <a:p>
            <a:pPr>
              <a:defRPr/>
            </a:pPr>
            <a:fld id="{4179F554-995E-4377-8773-BB2B2CC81ADA}" type="slidenum">
              <a:rPr lang="tr-TR">
                <a:solidFill>
                  <a:srgbClr val="EAEAEA"/>
                </a:solidFill>
              </a:rPr>
              <a:pPr>
                <a:defRPr/>
              </a:pPr>
              <a:t>‹#›</a:t>
            </a:fld>
            <a:endParaRPr lang="tr-TR">
              <a:solidFill>
                <a:srgbClr val="EAEAEA"/>
              </a:solidFill>
            </a:endParaRPr>
          </a:p>
        </p:txBody>
      </p:sp>
    </p:spTree>
    <p:extLst>
      <p:ext uri="{BB962C8B-B14F-4D97-AF65-F5344CB8AC3E}">
        <p14:creationId xmlns="" xmlns:p14="http://schemas.microsoft.com/office/powerpoint/2010/main" val="3090818907"/>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73050"/>
            <a:ext cx="3008313" cy="1162050"/>
          </a:xfrm>
        </p:spPr>
        <p:txBody>
          <a:bodyPr anchor="b"/>
          <a:lstStyle>
            <a:lvl1pPr algn="l">
              <a:defRPr sz="2000" b="1"/>
            </a:lvl1pPr>
          </a:lstStyle>
          <a:p>
            <a:r>
              <a:rPr lang="tr-TR" smtClean="0"/>
              <a:t>Asıl başlık stili için tıklatın</a:t>
            </a:r>
            <a:endParaRPr lang="tr-TR"/>
          </a:p>
        </p:txBody>
      </p:sp>
      <p:sp>
        <p:nvSpPr>
          <p:cNvPr id="3" name="2 İçerik Yer Tutucusu"/>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Metin Yer Tutucusu"/>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Rectangle 68"/>
          <p:cNvSpPr>
            <a:spLocks noGrp="1" noChangeArrowheads="1"/>
          </p:cNvSpPr>
          <p:nvPr>
            <p:ph type="dt" sz="half" idx="10"/>
          </p:nvPr>
        </p:nvSpPr>
        <p:spPr>
          <a:ln/>
        </p:spPr>
        <p:txBody>
          <a:bodyPr/>
          <a:lstStyle>
            <a:lvl1pPr>
              <a:defRPr/>
            </a:lvl1pPr>
          </a:lstStyle>
          <a:p>
            <a:pPr>
              <a:defRPr/>
            </a:pPr>
            <a:endParaRPr lang="tr-TR">
              <a:solidFill>
                <a:srgbClr val="EAEAEA"/>
              </a:solidFill>
            </a:endParaRPr>
          </a:p>
        </p:txBody>
      </p:sp>
      <p:sp>
        <p:nvSpPr>
          <p:cNvPr id="6" name="Rectangle 69"/>
          <p:cNvSpPr>
            <a:spLocks noGrp="1" noChangeArrowheads="1"/>
          </p:cNvSpPr>
          <p:nvPr>
            <p:ph type="ftr" sz="quarter" idx="11"/>
          </p:nvPr>
        </p:nvSpPr>
        <p:spPr>
          <a:ln/>
        </p:spPr>
        <p:txBody>
          <a:bodyPr/>
          <a:lstStyle>
            <a:lvl1pPr>
              <a:defRPr/>
            </a:lvl1pPr>
          </a:lstStyle>
          <a:p>
            <a:pPr>
              <a:defRPr/>
            </a:pPr>
            <a:endParaRPr lang="tr-TR">
              <a:solidFill>
                <a:srgbClr val="EAEAEA"/>
              </a:solidFill>
            </a:endParaRPr>
          </a:p>
        </p:txBody>
      </p:sp>
      <p:sp>
        <p:nvSpPr>
          <p:cNvPr id="7" name="Rectangle 70"/>
          <p:cNvSpPr>
            <a:spLocks noGrp="1" noChangeArrowheads="1"/>
          </p:cNvSpPr>
          <p:nvPr>
            <p:ph type="sldNum" sz="quarter" idx="12"/>
          </p:nvPr>
        </p:nvSpPr>
        <p:spPr>
          <a:ln/>
        </p:spPr>
        <p:txBody>
          <a:bodyPr/>
          <a:lstStyle>
            <a:lvl1pPr>
              <a:defRPr/>
            </a:lvl1pPr>
          </a:lstStyle>
          <a:p>
            <a:pPr>
              <a:defRPr/>
            </a:pPr>
            <a:fld id="{7B361DE2-F4FE-4A5A-A900-423D88248352}" type="slidenum">
              <a:rPr lang="tr-TR">
                <a:solidFill>
                  <a:srgbClr val="EAEAEA"/>
                </a:solidFill>
              </a:rPr>
              <a:pPr>
                <a:defRPr/>
              </a:pPr>
              <a:t>‹#›</a:t>
            </a:fld>
            <a:endParaRPr lang="tr-TR">
              <a:solidFill>
                <a:srgbClr val="EAEAEA"/>
              </a:solidFill>
            </a:endParaRPr>
          </a:p>
        </p:txBody>
      </p:sp>
    </p:spTree>
    <p:extLst>
      <p:ext uri="{BB962C8B-B14F-4D97-AF65-F5344CB8AC3E}">
        <p14:creationId xmlns="" xmlns:p14="http://schemas.microsoft.com/office/powerpoint/2010/main" val="2454820162"/>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1 Başlık"/>
          <p:cNvSpPr>
            <a:spLocks noGrp="1"/>
          </p:cNvSpPr>
          <p:nvPr>
            <p:ph type="title"/>
          </p:nvPr>
        </p:nvSpPr>
        <p:spPr>
          <a:xfrm>
            <a:off x="1792288" y="4800600"/>
            <a:ext cx="5486400" cy="566738"/>
          </a:xfrm>
        </p:spPr>
        <p:txBody>
          <a:bodyPr anchor="b"/>
          <a:lstStyle>
            <a:lvl1pPr algn="l">
              <a:defRPr sz="2000" b="1"/>
            </a:lvl1pPr>
          </a:lstStyle>
          <a:p>
            <a:r>
              <a:rPr lang="tr-TR" smtClean="0"/>
              <a:t>Asıl başlık stili için tıklatın</a:t>
            </a:r>
            <a:endParaRPr lang="tr-TR"/>
          </a:p>
        </p:txBody>
      </p:sp>
      <p:sp>
        <p:nvSpPr>
          <p:cNvPr id="3" name="2 Resim Yer Tutucusu"/>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tr-TR" noProof="0" smtClean="0"/>
          </a:p>
        </p:txBody>
      </p:sp>
      <p:sp>
        <p:nvSpPr>
          <p:cNvPr id="4" name="3 Metin Yer Tutucusu"/>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Rectangle 68"/>
          <p:cNvSpPr>
            <a:spLocks noGrp="1" noChangeArrowheads="1"/>
          </p:cNvSpPr>
          <p:nvPr>
            <p:ph type="dt" sz="half" idx="10"/>
          </p:nvPr>
        </p:nvSpPr>
        <p:spPr>
          <a:ln/>
        </p:spPr>
        <p:txBody>
          <a:bodyPr/>
          <a:lstStyle>
            <a:lvl1pPr>
              <a:defRPr/>
            </a:lvl1pPr>
          </a:lstStyle>
          <a:p>
            <a:pPr>
              <a:defRPr/>
            </a:pPr>
            <a:endParaRPr lang="tr-TR">
              <a:solidFill>
                <a:srgbClr val="EAEAEA"/>
              </a:solidFill>
            </a:endParaRPr>
          </a:p>
        </p:txBody>
      </p:sp>
      <p:sp>
        <p:nvSpPr>
          <p:cNvPr id="6" name="Rectangle 69"/>
          <p:cNvSpPr>
            <a:spLocks noGrp="1" noChangeArrowheads="1"/>
          </p:cNvSpPr>
          <p:nvPr>
            <p:ph type="ftr" sz="quarter" idx="11"/>
          </p:nvPr>
        </p:nvSpPr>
        <p:spPr>
          <a:ln/>
        </p:spPr>
        <p:txBody>
          <a:bodyPr/>
          <a:lstStyle>
            <a:lvl1pPr>
              <a:defRPr/>
            </a:lvl1pPr>
          </a:lstStyle>
          <a:p>
            <a:pPr>
              <a:defRPr/>
            </a:pPr>
            <a:endParaRPr lang="tr-TR">
              <a:solidFill>
                <a:srgbClr val="EAEAEA"/>
              </a:solidFill>
            </a:endParaRPr>
          </a:p>
        </p:txBody>
      </p:sp>
      <p:sp>
        <p:nvSpPr>
          <p:cNvPr id="7" name="Rectangle 70"/>
          <p:cNvSpPr>
            <a:spLocks noGrp="1" noChangeArrowheads="1"/>
          </p:cNvSpPr>
          <p:nvPr>
            <p:ph type="sldNum" sz="quarter" idx="12"/>
          </p:nvPr>
        </p:nvSpPr>
        <p:spPr>
          <a:ln/>
        </p:spPr>
        <p:txBody>
          <a:bodyPr/>
          <a:lstStyle>
            <a:lvl1pPr>
              <a:defRPr/>
            </a:lvl1pPr>
          </a:lstStyle>
          <a:p>
            <a:pPr>
              <a:defRPr/>
            </a:pPr>
            <a:fld id="{2F43A53B-655A-4FFF-9B97-5D578B009733}" type="slidenum">
              <a:rPr lang="tr-TR">
                <a:solidFill>
                  <a:srgbClr val="EAEAEA"/>
                </a:solidFill>
              </a:rPr>
              <a:pPr>
                <a:defRPr/>
              </a:pPr>
              <a:t>‹#›</a:t>
            </a:fld>
            <a:endParaRPr lang="tr-TR">
              <a:solidFill>
                <a:srgbClr val="EAEAEA"/>
              </a:solidFill>
            </a:endParaRPr>
          </a:p>
        </p:txBody>
      </p:sp>
    </p:spTree>
    <p:extLst>
      <p:ext uri="{BB962C8B-B14F-4D97-AF65-F5344CB8AC3E}">
        <p14:creationId xmlns="" xmlns:p14="http://schemas.microsoft.com/office/powerpoint/2010/main" val="2806409697"/>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Dikey Metin Yer Tutucusu"/>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Rectangle 68"/>
          <p:cNvSpPr>
            <a:spLocks noGrp="1" noChangeArrowheads="1"/>
          </p:cNvSpPr>
          <p:nvPr>
            <p:ph type="dt" sz="half" idx="10"/>
          </p:nvPr>
        </p:nvSpPr>
        <p:spPr>
          <a:ln/>
        </p:spPr>
        <p:txBody>
          <a:bodyPr/>
          <a:lstStyle>
            <a:lvl1pPr>
              <a:defRPr/>
            </a:lvl1pPr>
          </a:lstStyle>
          <a:p>
            <a:pPr>
              <a:defRPr/>
            </a:pPr>
            <a:endParaRPr lang="tr-TR">
              <a:solidFill>
                <a:srgbClr val="EAEAEA"/>
              </a:solidFill>
            </a:endParaRPr>
          </a:p>
        </p:txBody>
      </p:sp>
      <p:sp>
        <p:nvSpPr>
          <p:cNvPr id="5" name="Rectangle 69"/>
          <p:cNvSpPr>
            <a:spLocks noGrp="1" noChangeArrowheads="1"/>
          </p:cNvSpPr>
          <p:nvPr>
            <p:ph type="ftr" sz="quarter" idx="11"/>
          </p:nvPr>
        </p:nvSpPr>
        <p:spPr>
          <a:ln/>
        </p:spPr>
        <p:txBody>
          <a:bodyPr/>
          <a:lstStyle>
            <a:lvl1pPr>
              <a:defRPr/>
            </a:lvl1pPr>
          </a:lstStyle>
          <a:p>
            <a:pPr>
              <a:defRPr/>
            </a:pPr>
            <a:endParaRPr lang="tr-TR">
              <a:solidFill>
                <a:srgbClr val="EAEAEA"/>
              </a:solidFill>
            </a:endParaRPr>
          </a:p>
        </p:txBody>
      </p:sp>
      <p:sp>
        <p:nvSpPr>
          <p:cNvPr id="6" name="Rectangle 70"/>
          <p:cNvSpPr>
            <a:spLocks noGrp="1" noChangeArrowheads="1"/>
          </p:cNvSpPr>
          <p:nvPr>
            <p:ph type="sldNum" sz="quarter" idx="12"/>
          </p:nvPr>
        </p:nvSpPr>
        <p:spPr>
          <a:ln/>
        </p:spPr>
        <p:txBody>
          <a:bodyPr/>
          <a:lstStyle>
            <a:lvl1pPr>
              <a:defRPr/>
            </a:lvl1pPr>
          </a:lstStyle>
          <a:p>
            <a:pPr>
              <a:defRPr/>
            </a:pPr>
            <a:fld id="{18B453C4-C0AA-4B25-81CF-F7E72F30AF4D}" type="slidenum">
              <a:rPr lang="tr-TR">
                <a:solidFill>
                  <a:srgbClr val="EAEAEA"/>
                </a:solidFill>
              </a:rPr>
              <a:pPr>
                <a:defRPr/>
              </a:pPr>
              <a:t>‹#›</a:t>
            </a:fld>
            <a:endParaRPr lang="tr-TR">
              <a:solidFill>
                <a:srgbClr val="EAEAEA"/>
              </a:solidFill>
            </a:endParaRPr>
          </a:p>
        </p:txBody>
      </p:sp>
    </p:spTree>
    <p:extLst>
      <p:ext uri="{BB962C8B-B14F-4D97-AF65-F5344CB8AC3E}">
        <p14:creationId xmlns="" xmlns:p14="http://schemas.microsoft.com/office/powerpoint/2010/main" val="30417289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A23720DD-5B6D-40BF-8493-A6B52D484E6B}" type="datetimeFigureOut">
              <a:rPr lang="tr-TR" smtClean="0"/>
              <a:pPr/>
              <a:t>30.12.2022</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302176B-0E47-46AC-8F43-DAB4B8A37D06}" type="slidenum">
              <a:rPr lang="tr-TR" smtClean="0"/>
              <a:pPr/>
              <a:t>‹#›</a:t>
            </a:fld>
            <a:endParaRPr lang="tr-TR"/>
          </a:p>
        </p:txBody>
      </p:sp>
      <p:sp>
        <p:nvSpPr>
          <p:cNvPr id="8" name="Title 7"/>
          <p:cNvSpPr>
            <a:spLocks noGrp="1"/>
          </p:cNvSpPr>
          <p:nvPr>
            <p:ph type="title"/>
          </p:nvPr>
        </p:nvSpPr>
        <p:spPr/>
        <p:txBody>
          <a:bodyPr/>
          <a:lstStyle/>
          <a:p>
            <a:r>
              <a:rPr lang="tr-TR" smtClean="0"/>
              <a:t>Asıl başlık stili için tıklatın</a:t>
            </a:r>
            <a:endParaRPr lang="en-US"/>
          </a:p>
        </p:txBody>
      </p:sp>
      <p:sp>
        <p:nvSpPr>
          <p:cNvPr id="10" name="Content Placeholder 9"/>
          <p:cNvSpPr>
            <a:spLocks noGrp="1"/>
          </p:cNvSpPr>
          <p:nvPr>
            <p:ph sz="quarter" idx="13"/>
          </p:nvPr>
        </p:nvSpPr>
        <p:spPr>
          <a:xfrm>
            <a:off x="1143000" y="731520"/>
            <a:ext cx="6400800" cy="3474720"/>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Tree>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Başlıklı Resim">
    <p:spTree>
      <p:nvGrpSpPr>
        <p:cNvPr id="1" name=""/>
        <p:cNvGrpSpPr/>
        <p:nvPr/>
      </p:nvGrpSpPr>
      <p:grpSpPr>
        <a:xfrm>
          <a:off x="0" y="0"/>
          <a:ext cx="0" cy="0"/>
          <a:chOff x="0" y="0"/>
          <a:chExt cx="0" cy="0"/>
        </a:xfrm>
      </p:grpSpPr>
      <p:sp>
        <p:nvSpPr>
          <p:cNvPr id="2" name="1 Başlık"/>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tr-TR" smtClean="0"/>
              <a:t>Asıl başlık stili için tıklatın</a:t>
            </a:r>
            <a:endParaRPr kumimoji="0" lang="en-US"/>
          </a:p>
        </p:txBody>
      </p:sp>
      <p:sp>
        <p:nvSpPr>
          <p:cNvPr id="5" name="4 Veri Yer Tutucusu"/>
          <p:cNvSpPr>
            <a:spLocks noGrp="1"/>
          </p:cNvSpPr>
          <p:nvPr>
            <p:ph type="dt" sz="half" idx="10"/>
          </p:nvPr>
        </p:nvSpPr>
        <p:spPr/>
        <p:txBody>
          <a:bodyPr/>
          <a:lstStyle>
            <a:extLst/>
          </a:lstStyle>
          <a:p>
            <a:fld id="{D9F75050-0E15-4C5B-92B0-66D068882F1F}" type="datetimeFigureOut">
              <a:rPr lang="tr-TR" smtClean="0">
                <a:solidFill>
                  <a:srgbClr val="E7DEC9">
                    <a:shade val="50000"/>
                    <a:satMod val="200000"/>
                  </a:srgbClr>
                </a:solidFill>
              </a:rPr>
              <a:pPr/>
              <a:t>30.12.2022</a:t>
            </a:fld>
            <a:endParaRPr lang="tr-TR">
              <a:solidFill>
                <a:srgbClr val="E7DEC9">
                  <a:shade val="50000"/>
                  <a:satMod val="200000"/>
                </a:srgbClr>
              </a:solidFill>
            </a:endParaRPr>
          </a:p>
        </p:txBody>
      </p:sp>
      <p:sp>
        <p:nvSpPr>
          <p:cNvPr id="6" name="5 Altbilgi Yer Tutucusu"/>
          <p:cNvSpPr>
            <a:spLocks noGrp="1"/>
          </p:cNvSpPr>
          <p:nvPr>
            <p:ph type="ftr" sz="quarter" idx="11"/>
          </p:nvPr>
        </p:nvSpPr>
        <p:spPr/>
        <p:txBody>
          <a:bodyPr/>
          <a:lstStyle>
            <a:extLst/>
          </a:lstStyle>
          <a:p>
            <a:endParaRPr lang="tr-TR">
              <a:solidFill>
                <a:srgbClr val="E7DEC9">
                  <a:shade val="50000"/>
                  <a:satMod val="200000"/>
                </a:srgbClr>
              </a:solidFill>
            </a:endParaRPr>
          </a:p>
        </p:txBody>
      </p:sp>
      <p:sp>
        <p:nvSpPr>
          <p:cNvPr id="7" name="6 Slayt Numarası Yer Tutucusu"/>
          <p:cNvSpPr>
            <a:spLocks noGrp="1"/>
          </p:cNvSpPr>
          <p:nvPr>
            <p:ph type="sldNum" sz="quarter" idx="12"/>
          </p:nvPr>
        </p:nvSpPr>
        <p:spPr/>
        <p:txBody>
          <a:bodyPr/>
          <a:lstStyle>
            <a:extLst/>
          </a:lstStyle>
          <a:p>
            <a:fld id="{B1DEFA8C-F947-479F-BE07-76B6B3F80BF1}" type="slidenum">
              <a:rPr lang="tr-TR" smtClean="0">
                <a:solidFill>
                  <a:srgbClr val="E7DEC9">
                    <a:shade val="50000"/>
                    <a:satMod val="200000"/>
                  </a:srgbClr>
                </a:solidFill>
              </a:rPr>
              <a:pPr/>
              <a:t>‹#›</a:t>
            </a:fld>
            <a:endParaRPr lang="tr-TR">
              <a:solidFill>
                <a:srgbClr val="E7DEC9">
                  <a:shade val="50000"/>
                  <a:satMod val="200000"/>
                </a:srgbClr>
              </a:solidFill>
            </a:endParaRPr>
          </a:p>
        </p:txBody>
      </p:sp>
      <p:sp>
        <p:nvSpPr>
          <p:cNvPr id="8" name="7 Dikdörtgen"/>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indent="-283464">
              <a:lnSpc>
                <a:spcPts val="3000"/>
              </a:lnSpc>
              <a:spcBef>
                <a:spcPts val="600"/>
              </a:spcBef>
              <a:buClr>
                <a:srgbClr val="3891A7"/>
              </a:buClr>
              <a:buSzPct val="80000"/>
              <a:buFont typeface="Wingdings 2"/>
              <a:buNone/>
            </a:pPr>
            <a:endParaRPr lang="en-US" sz="3200">
              <a:solidFill>
                <a:prstClr val="black"/>
              </a:solidFill>
              <a:cs typeface="Arial" pitchFamily="34" charset="0"/>
            </a:endParaRPr>
          </a:p>
        </p:txBody>
      </p:sp>
      <p:sp>
        <p:nvSpPr>
          <p:cNvPr id="3" name="2 Resim Yer Tutucusu"/>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tr-TR" smtClean="0"/>
              <a:t>Resim eklemek için simgeyi tıklatın</a:t>
            </a:r>
            <a:endParaRPr kumimoji="0" lang="en-US" dirty="0"/>
          </a:p>
        </p:txBody>
      </p:sp>
      <p:sp>
        <p:nvSpPr>
          <p:cNvPr id="9" name="8 Akış Çizelgesi: İşlem"/>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0" name="9 Akış Çizelgesi: İşlem"/>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4" name="3 Metin Yer Tutucusu"/>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tr-TR" smtClean="0"/>
              <a:t>Asıl metin stillerini düzenlemek için tıklatın</a:t>
            </a:r>
          </a:p>
        </p:txBody>
      </p:sp>
    </p:spTree>
    <p:extLst>
      <p:ext uri="{BB962C8B-B14F-4D97-AF65-F5344CB8AC3E}">
        <p14:creationId xmlns="" xmlns:p14="http://schemas.microsoft.com/office/powerpoint/2010/main" val="588870577"/>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6626225" y="273050"/>
            <a:ext cx="2055813" cy="5822950"/>
          </a:xfrm>
        </p:spPr>
        <p:txBody>
          <a:bodyPr vert="eaVert"/>
          <a:lstStyle/>
          <a:p>
            <a:r>
              <a:rPr lang="tr-TR" smtClean="0"/>
              <a:t>Asıl başlık stili için tıklatın</a:t>
            </a:r>
            <a:endParaRPr lang="tr-TR"/>
          </a:p>
        </p:txBody>
      </p:sp>
      <p:sp>
        <p:nvSpPr>
          <p:cNvPr id="3" name="2 Dikey Metin Yer Tutucusu"/>
          <p:cNvSpPr>
            <a:spLocks noGrp="1"/>
          </p:cNvSpPr>
          <p:nvPr>
            <p:ph type="body" orient="vert" idx="1"/>
          </p:nvPr>
        </p:nvSpPr>
        <p:spPr>
          <a:xfrm>
            <a:off x="455613" y="273050"/>
            <a:ext cx="6018212" cy="5822950"/>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Rectangle 68"/>
          <p:cNvSpPr>
            <a:spLocks noGrp="1" noChangeArrowheads="1"/>
          </p:cNvSpPr>
          <p:nvPr>
            <p:ph type="dt" sz="half" idx="10"/>
          </p:nvPr>
        </p:nvSpPr>
        <p:spPr>
          <a:ln/>
        </p:spPr>
        <p:txBody>
          <a:bodyPr/>
          <a:lstStyle>
            <a:lvl1pPr>
              <a:defRPr/>
            </a:lvl1pPr>
          </a:lstStyle>
          <a:p>
            <a:pPr>
              <a:defRPr/>
            </a:pPr>
            <a:endParaRPr lang="tr-TR">
              <a:solidFill>
                <a:srgbClr val="EAEAEA"/>
              </a:solidFill>
            </a:endParaRPr>
          </a:p>
        </p:txBody>
      </p:sp>
      <p:sp>
        <p:nvSpPr>
          <p:cNvPr id="5" name="Rectangle 69"/>
          <p:cNvSpPr>
            <a:spLocks noGrp="1" noChangeArrowheads="1"/>
          </p:cNvSpPr>
          <p:nvPr>
            <p:ph type="ftr" sz="quarter" idx="11"/>
          </p:nvPr>
        </p:nvSpPr>
        <p:spPr>
          <a:ln/>
        </p:spPr>
        <p:txBody>
          <a:bodyPr/>
          <a:lstStyle>
            <a:lvl1pPr>
              <a:defRPr/>
            </a:lvl1pPr>
          </a:lstStyle>
          <a:p>
            <a:pPr>
              <a:defRPr/>
            </a:pPr>
            <a:endParaRPr lang="tr-TR">
              <a:solidFill>
                <a:srgbClr val="EAEAEA"/>
              </a:solidFill>
            </a:endParaRPr>
          </a:p>
        </p:txBody>
      </p:sp>
      <p:sp>
        <p:nvSpPr>
          <p:cNvPr id="6" name="Rectangle 70"/>
          <p:cNvSpPr>
            <a:spLocks noGrp="1" noChangeArrowheads="1"/>
          </p:cNvSpPr>
          <p:nvPr>
            <p:ph type="sldNum" sz="quarter" idx="12"/>
          </p:nvPr>
        </p:nvSpPr>
        <p:spPr>
          <a:ln/>
        </p:spPr>
        <p:txBody>
          <a:bodyPr/>
          <a:lstStyle>
            <a:lvl1pPr>
              <a:defRPr/>
            </a:lvl1pPr>
          </a:lstStyle>
          <a:p>
            <a:pPr>
              <a:defRPr/>
            </a:pPr>
            <a:fld id="{3AC20481-3E2B-4E7D-9F9E-F826A8171EDC}" type="slidenum">
              <a:rPr lang="tr-TR">
                <a:solidFill>
                  <a:srgbClr val="EAEAEA"/>
                </a:solidFill>
              </a:rPr>
              <a:pPr>
                <a:defRPr/>
              </a:pPr>
              <a:t>‹#›</a:t>
            </a:fld>
            <a:endParaRPr lang="tr-TR">
              <a:solidFill>
                <a:srgbClr val="EAEAEA"/>
              </a:solidFill>
            </a:endParaRPr>
          </a:p>
        </p:txBody>
      </p:sp>
    </p:spTree>
    <p:extLst>
      <p:ext uri="{BB962C8B-B14F-4D97-AF65-F5344CB8AC3E}">
        <p14:creationId xmlns="" xmlns:p14="http://schemas.microsoft.com/office/powerpoint/2010/main" val="1758135413"/>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xAndObj" preserve="1">
  <p:cSld name="Başlık, Metin ve İçerik">
    <p:spTree>
      <p:nvGrpSpPr>
        <p:cNvPr id="1" name=""/>
        <p:cNvGrpSpPr/>
        <p:nvPr/>
      </p:nvGrpSpPr>
      <p:grpSpPr>
        <a:xfrm>
          <a:off x="0" y="0"/>
          <a:ext cx="0" cy="0"/>
          <a:chOff x="0" y="0"/>
          <a:chExt cx="0" cy="0"/>
        </a:xfrm>
      </p:grpSpPr>
      <p:sp>
        <p:nvSpPr>
          <p:cNvPr id="2" name="1 Başlık"/>
          <p:cNvSpPr>
            <a:spLocks noGrp="1"/>
          </p:cNvSpPr>
          <p:nvPr>
            <p:ph type="title"/>
          </p:nvPr>
        </p:nvSpPr>
        <p:spPr>
          <a:xfrm>
            <a:off x="455613" y="273050"/>
            <a:ext cx="8226425" cy="1143000"/>
          </a:xfrm>
        </p:spPr>
        <p:txBody>
          <a:bodyPr/>
          <a:lstStyle/>
          <a:p>
            <a:r>
              <a:rPr lang="tr-TR" smtClean="0"/>
              <a:t>Asıl başlık stili için tıklatın</a:t>
            </a:r>
            <a:endParaRPr lang="tr-TR"/>
          </a:p>
        </p:txBody>
      </p:sp>
      <p:sp>
        <p:nvSpPr>
          <p:cNvPr id="3" name="2 Metin Yer Tutucusu"/>
          <p:cNvSpPr>
            <a:spLocks noGrp="1"/>
          </p:cNvSpPr>
          <p:nvPr>
            <p:ph type="body" sz="half" idx="1"/>
          </p:nvPr>
        </p:nvSpPr>
        <p:spPr>
          <a:xfrm>
            <a:off x="455613" y="1598613"/>
            <a:ext cx="4037012" cy="4497387"/>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İçerik Yer Tutucusu"/>
          <p:cNvSpPr>
            <a:spLocks noGrp="1"/>
          </p:cNvSpPr>
          <p:nvPr>
            <p:ph sz="half" idx="2"/>
          </p:nvPr>
        </p:nvSpPr>
        <p:spPr>
          <a:xfrm>
            <a:off x="4645025" y="1598613"/>
            <a:ext cx="4037013" cy="4497387"/>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Rectangle 68"/>
          <p:cNvSpPr>
            <a:spLocks noGrp="1" noChangeArrowheads="1"/>
          </p:cNvSpPr>
          <p:nvPr>
            <p:ph type="dt" sz="half" idx="10"/>
          </p:nvPr>
        </p:nvSpPr>
        <p:spPr>
          <a:ln/>
        </p:spPr>
        <p:txBody>
          <a:bodyPr/>
          <a:lstStyle>
            <a:lvl1pPr>
              <a:defRPr/>
            </a:lvl1pPr>
          </a:lstStyle>
          <a:p>
            <a:pPr>
              <a:defRPr/>
            </a:pPr>
            <a:endParaRPr lang="tr-TR">
              <a:solidFill>
                <a:srgbClr val="EAEAEA"/>
              </a:solidFill>
            </a:endParaRPr>
          </a:p>
        </p:txBody>
      </p:sp>
      <p:sp>
        <p:nvSpPr>
          <p:cNvPr id="6" name="Rectangle 69"/>
          <p:cNvSpPr>
            <a:spLocks noGrp="1" noChangeArrowheads="1"/>
          </p:cNvSpPr>
          <p:nvPr>
            <p:ph type="ftr" sz="quarter" idx="11"/>
          </p:nvPr>
        </p:nvSpPr>
        <p:spPr>
          <a:ln/>
        </p:spPr>
        <p:txBody>
          <a:bodyPr/>
          <a:lstStyle>
            <a:lvl1pPr>
              <a:defRPr/>
            </a:lvl1pPr>
          </a:lstStyle>
          <a:p>
            <a:pPr>
              <a:defRPr/>
            </a:pPr>
            <a:endParaRPr lang="tr-TR">
              <a:solidFill>
                <a:srgbClr val="EAEAEA"/>
              </a:solidFill>
            </a:endParaRPr>
          </a:p>
        </p:txBody>
      </p:sp>
      <p:sp>
        <p:nvSpPr>
          <p:cNvPr id="7" name="Rectangle 70"/>
          <p:cNvSpPr>
            <a:spLocks noGrp="1" noChangeArrowheads="1"/>
          </p:cNvSpPr>
          <p:nvPr>
            <p:ph type="sldNum" sz="quarter" idx="12"/>
          </p:nvPr>
        </p:nvSpPr>
        <p:spPr>
          <a:ln/>
        </p:spPr>
        <p:txBody>
          <a:bodyPr/>
          <a:lstStyle>
            <a:lvl1pPr>
              <a:defRPr/>
            </a:lvl1pPr>
          </a:lstStyle>
          <a:p>
            <a:pPr>
              <a:defRPr/>
            </a:pPr>
            <a:fld id="{0E89DC8E-D45A-472C-B202-53B85ACB6D98}" type="slidenum">
              <a:rPr lang="tr-TR">
                <a:solidFill>
                  <a:srgbClr val="EAEAEA"/>
                </a:solidFill>
              </a:rPr>
              <a:pPr>
                <a:defRPr/>
              </a:pPr>
              <a:t>‹#›</a:t>
            </a:fld>
            <a:endParaRPr lang="tr-TR">
              <a:solidFill>
                <a:srgbClr val="EAEAEA"/>
              </a:solidFill>
            </a:endParaRPr>
          </a:p>
        </p:txBody>
      </p:sp>
    </p:spTree>
    <p:extLst>
      <p:ext uri="{BB962C8B-B14F-4D97-AF65-F5344CB8AC3E}">
        <p14:creationId xmlns="" xmlns:p14="http://schemas.microsoft.com/office/powerpoint/2010/main" val="3124499488"/>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xAndTwoObj" preserve="1">
  <p:cSld name="Başlık, Metin ve 2 İçerik">
    <p:spTree>
      <p:nvGrpSpPr>
        <p:cNvPr id="1" name=""/>
        <p:cNvGrpSpPr/>
        <p:nvPr/>
      </p:nvGrpSpPr>
      <p:grpSpPr>
        <a:xfrm>
          <a:off x="0" y="0"/>
          <a:ext cx="0" cy="0"/>
          <a:chOff x="0" y="0"/>
          <a:chExt cx="0" cy="0"/>
        </a:xfrm>
      </p:grpSpPr>
      <p:sp>
        <p:nvSpPr>
          <p:cNvPr id="2" name="1 Başlık"/>
          <p:cNvSpPr>
            <a:spLocks noGrp="1"/>
          </p:cNvSpPr>
          <p:nvPr>
            <p:ph type="title"/>
          </p:nvPr>
        </p:nvSpPr>
        <p:spPr>
          <a:xfrm>
            <a:off x="455613" y="273050"/>
            <a:ext cx="8226425" cy="1143000"/>
          </a:xfrm>
        </p:spPr>
        <p:txBody>
          <a:bodyPr/>
          <a:lstStyle/>
          <a:p>
            <a:r>
              <a:rPr lang="tr-TR" smtClean="0"/>
              <a:t>Asıl başlık stili için tıklatın</a:t>
            </a:r>
            <a:endParaRPr lang="tr-TR"/>
          </a:p>
        </p:txBody>
      </p:sp>
      <p:sp>
        <p:nvSpPr>
          <p:cNvPr id="3" name="2 Metin Yer Tutucusu"/>
          <p:cNvSpPr>
            <a:spLocks noGrp="1"/>
          </p:cNvSpPr>
          <p:nvPr>
            <p:ph type="body" sz="half" idx="1"/>
          </p:nvPr>
        </p:nvSpPr>
        <p:spPr>
          <a:xfrm>
            <a:off x="455613" y="1598613"/>
            <a:ext cx="4037012" cy="4497387"/>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İçerik Yer Tutucusu"/>
          <p:cNvSpPr>
            <a:spLocks noGrp="1"/>
          </p:cNvSpPr>
          <p:nvPr>
            <p:ph sz="quarter" idx="2"/>
          </p:nvPr>
        </p:nvSpPr>
        <p:spPr>
          <a:xfrm>
            <a:off x="4645025" y="1598613"/>
            <a:ext cx="4037013" cy="2171700"/>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İçerik Yer Tutucusu"/>
          <p:cNvSpPr>
            <a:spLocks noGrp="1"/>
          </p:cNvSpPr>
          <p:nvPr>
            <p:ph sz="quarter" idx="3"/>
          </p:nvPr>
        </p:nvSpPr>
        <p:spPr>
          <a:xfrm>
            <a:off x="4645025" y="3922713"/>
            <a:ext cx="4037013" cy="2173287"/>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Rectangle 68"/>
          <p:cNvSpPr>
            <a:spLocks noGrp="1" noChangeArrowheads="1"/>
          </p:cNvSpPr>
          <p:nvPr>
            <p:ph type="dt" sz="half" idx="10"/>
          </p:nvPr>
        </p:nvSpPr>
        <p:spPr>
          <a:ln/>
        </p:spPr>
        <p:txBody>
          <a:bodyPr/>
          <a:lstStyle>
            <a:lvl1pPr>
              <a:defRPr/>
            </a:lvl1pPr>
          </a:lstStyle>
          <a:p>
            <a:pPr>
              <a:defRPr/>
            </a:pPr>
            <a:endParaRPr lang="tr-TR">
              <a:solidFill>
                <a:srgbClr val="EAEAEA"/>
              </a:solidFill>
            </a:endParaRPr>
          </a:p>
        </p:txBody>
      </p:sp>
      <p:sp>
        <p:nvSpPr>
          <p:cNvPr id="7" name="Rectangle 69"/>
          <p:cNvSpPr>
            <a:spLocks noGrp="1" noChangeArrowheads="1"/>
          </p:cNvSpPr>
          <p:nvPr>
            <p:ph type="ftr" sz="quarter" idx="11"/>
          </p:nvPr>
        </p:nvSpPr>
        <p:spPr>
          <a:ln/>
        </p:spPr>
        <p:txBody>
          <a:bodyPr/>
          <a:lstStyle>
            <a:lvl1pPr>
              <a:defRPr/>
            </a:lvl1pPr>
          </a:lstStyle>
          <a:p>
            <a:pPr>
              <a:defRPr/>
            </a:pPr>
            <a:endParaRPr lang="tr-TR">
              <a:solidFill>
                <a:srgbClr val="EAEAEA"/>
              </a:solidFill>
            </a:endParaRPr>
          </a:p>
        </p:txBody>
      </p:sp>
      <p:sp>
        <p:nvSpPr>
          <p:cNvPr id="8" name="Rectangle 70"/>
          <p:cNvSpPr>
            <a:spLocks noGrp="1" noChangeArrowheads="1"/>
          </p:cNvSpPr>
          <p:nvPr>
            <p:ph type="sldNum" sz="quarter" idx="12"/>
          </p:nvPr>
        </p:nvSpPr>
        <p:spPr>
          <a:ln/>
        </p:spPr>
        <p:txBody>
          <a:bodyPr/>
          <a:lstStyle>
            <a:lvl1pPr>
              <a:defRPr/>
            </a:lvl1pPr>
          </a:lstStyle>
          <a:p>
            <a:pPr>
              <a:defRPr/>
            </a:pPr>
            <a:fld id="{FBD476E5-085F-4089-AF82-6AC8FCE13721}" type="slidenum">
              <a:rPr lang="tr-TR">
                <a:solidFill>
                  <a:srgbClr val="EAEAEA"/>
                </a:solidFill>
              </a:rPr>
              <a:pPr>
                <a:defRPr/>
              </a:pPr>
              <a:t>‹#›</a:t>
            </a:fld>
            <a:endParaRPr lang="tr-TR">
              <a:solidFill>
                <a:srgbClr val="EAEAEA"/>
              </a:solidFill>
            </a:endParaRPr>
          </a:p>
        </p:txBody>
      </p:sp>
    </p:spTree>
    <p:extLst>
      <p:ext uri="{BB962C8B-B14F-4D97-AF65-F5344CB8AC3E}">
        <p14:creationId xmlns="" xmlns:p14="http://schemas.microsoft.com/office/powerpoint/2010/main" val="3229450189"/>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fourObj" preserve="1">
  <p:cSld name="Başlık, 4 İçerik">
    <p:spTree>
      <p:nvGrpSpPr>
        <p:cNvPr id="1" name=""/>
        <p:cNvGrpSpPr/>
        <p:nvPr/>
      </p:nvGrpSpPr>
      <p:grpSpPr>
        <a:xfrm>
          <a:off x="0" y="0"/>
          <a:ext cx="0" cy="0"/>
          <a:chOff x="0" y="0"/>
          <a:chExt cx="0" cy="0"/>
        </a:xfrm>
      </p:grpSpPr>
      <p:sp>
        <p:nvSpPr>
          <p:cNvPr id="2" name="1 Başlık"/>
          <p:cNvSpPr>
            <a:spLocks noGrp="1"/>
          </p:cNvSpPr>
          <p:nvPr>
            <p:ph type="title" sz="quarter"/>
          </p:nvPr>
        </p:nvSpPr>
        <p:spPr>
          <a:xfrm>
            <a:off x="455613" y="273050"/>
            <a:ext cx="8226425" cy="1143000"/>
          </a:xfrm>
        </p:spPr>
        <p:txBody>
          <a:bodyPr/>
          <a:lstStyle/>
          <a:p>
            <a:r>
              <a:rPr lang="tr-TR" smtClean="0"/>
              <a:t>Asıl başlık stili için tıklatın</a:t>
            </a:r>
            <a:endParaRPr lang="tr-TR"/>
          </a:p>
        </p:txBody>
      </p:sp>
      <p:sp>
        <p:nvSpPr>
          <p:cNvPr id="3" name="2 İçerik Yer Tutucusu"/>
          <p:cNvSpPr>
            <a:spLocks noGrp="1"/>
          </p:cNvSpPr>
          <p:nvPr>
            <p:ph sz="quarter" idx="1"/>
          </p:nvPr>
        </p:nvSpPr>
        <p:spPr>
          <a:xfrm>
            <a:off x="455613" y="1598613"/>
            <a:ext cx="4037012" cy="2171700"/>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İçerik Yer Tutucusu"/>
          <p:cNvSpPr>
            <a:spLocks noGrp="1"/>
          </p:cNvSpPr>
          <p:nvPr>
            <p:ph sz="quarter" idx="2"/>
          </p:nvPr>
        </p:nvSpPr>
        <p:spPr>
          <a:xfrm>
            <a:off x="4645025" y="1598613"/>
            <a:ext cx="4037013" cy="2171700"/>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İçerik Yer Tutucusu"/>
          <p:cNvSpPr>
            <a:spLocks noGrp="1"/>
          </p:cNvSpPr>
          <p:nvPr>
            <p:ph sz="quarter" idx="3"/>
          </p:nvPr>
        </p:nvSpPr>
        <p:spPr>
          <a:xfrm>
            <a:off x="455613" y="3922713"/>
            <a:ext cx="4037012" cy="2173287"/>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5 İçerik Yer Tutucusu"/>
          <p:cNvSpPr>
            <a:spLocks noGrp="1"/>
          </p:cNvSpPr>
          <p:nvPr>
            <p:ph sz="quarter" idx="4"/>
          </p:nvPr>
        </p:nvSpPr>
        <p:spPr>
          <a:xfrm>
            <a:off x="4645025" y="3922713"/>
            <a:ext cx="4037013" cy="2173287"/>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Rectangle 68"/>
          <p:cNvSpPr>
            <a:spLocks noGrp="1" noChangeArrowheads="1"/>
          </p:cNvSpPr>
          <p:nvPr>
            <p:ph type="dt" sz="half" idx="10"/>
          </p:nvPr>
        </p:nvSpPr>
        <p:spPr>
          <a:ln/>
        </p:spPr>
        <p:txBody>
          <a:bodyPr/>
          <a:lstStyle>
            <a:lvl1pPr>
              <a:defRPr/>
            </a:lvl1pPr>
          </a:lstStyle>
          <a:p>
            <a:pPr>
              <a:defRPr/>
            </a:pPr>
            <a:endParaRPr lang="tr-TR">
              <a:solidFill>
                <a:srgbClr val="EAEAEA"/>
              </a:solidFill>
            </a:endParaRPr>
          </a:p>
        </p:txBody>
      </p:sp>
      <p:sp>
        <p:nvSpPr>
          <p:cNvPr id="8" name="Rectangle 69"/>
          <p:cNvSpPr>
            <a:spLocks noGrp="1" noChangeArrowheads="1"/>
          </p:cNvSpPr>
          <p:nvPr>
            <p:ph type="ftr" sz="quarter" idx="11"/>
          </p:nvPr>
        </p:nvSpPr>
        <p:spPr>
          <a:ln/>
        </p:spPr>
        <p:txBody>
          <a:bodyPr/>
          <a:lstStyle>
            <a:lvl1pPr>
              <a:defRPr/>
            </a:lvl1pPr>
          </a:lstStyle>
          <a:p>
            <a:pPr>
              <a:defRPr/>
            </a:pPr>
            <a:endParaRPr lang="tr-TR">
              <a:solidFill>
                <a:srgbClr val="EAEAEA"/>
              </a:solidFill>
            </a:endParaRPr>
          </a:p>
        </p:txBody>
      </p:sp>
      <p:sp>
        <p:nvSpPr>
          <p:cNvPr id="9" name="Rectangle 70"/>
          <p:cNvSpPr>
            <a:spLocks noGrp="1" noChangeArrowheads="1"/>
          </p:cNvSpPr>
          <p:nvPr>
            <p:ph type="sldNum" sz="quarter" idx="12"/>
          </p:nvPr>
        </p:nvSpPr>
        <p:spPr>
          <a:ln/>
        </p:spPr>
        <p:txBody>
          <a:bodyPr/>
          <a:lstStyle>
            <a:lvl1pPr>
              <a:defRPr/>
            </a:lvl1pPr>
          </a:lstStyle>
          <a:p>
            <a:pPr>
              <a:defRPr/>
            </a:pPr>
            <a:fld id="{43E6DE88-4F3D-46F1-8FF9-1910B363556C}" type="slidenum">
              <a:rPr lang="tr-TR">
                <a:solidFill>
                  <a:srgbClr val="EAEAEA"/>
                </a:solidFill>
              </a:rPr>
              <a:pPr>
                <a:defRPr/>
              </a:pPr>
              <a:t>‹#›</a:t>
            </a:fld>
            <a:endParaRPr lang="tr-TR">
              <a:solidFill>
                <a:srgbClr val="EAEAEA"/>
              </a:solidFill>
            </a:endParaRPr>
          </a:p>
        </p:txBody>
      </p:sp>
    </p:spTree>
    <p:extLst>
      <p:ext uri="{BB962C8B-B14F-4D97-AF65-F5344CB8AC3E}">
        <p14:creationId xmlns="" xmlns:p14="http://schemas.microsoft.com/office/powerpoint/2010/main" val="2784901732"/>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objAndTwoObj" preserve="1">
  <p:cSld name="Başlık, İçerik ve 2 İçerik">
    <p:spTree>
      <p:nvGrpSpPr>
        <p:cNvPr id="1" name=""/>
        <p:cNvGrpSpPr/>
        <p:nvPr/>
      </p:nvGrpSpPr>
      <p:grpSpPr>
        <a:xfrm>
          <a:off x="0" y="0"/>
          <a:ext cx="0" cy="0"/>
          <a:chOff x="0" y="0"/>
          <a:chExt cx="0" cy="0"/>
        </a:xfrm>
      </p:grpSpPr>
      <p:sp>
        <p:nvSpPr>
          <p:cNvPr id="2" name="1 Başlık"/>
          <p:cNvSpPr>
            <a:spLocks noGrp="1"/>
          </p:cNvSpPr>
          <p:nvPr>
            <p:ph type="title"/>
          </p:nvPr>
        </p:nvSpPr>
        <p:spPr>
          <a:xfrm>
            <a:off x="455613" y="273050"/>
            <a:ext cx="8226425" cy="1143000"/>
          </a:xfrm>
        </p:spPr>
        <p:txBody>
          <a:bodyPr/>
          <a:lstStyle/>
          <a:p>
            <a:r>
              <a:rPr lang="tr-TR" smtClean="0"/>
              <a:t>Asıl başlık stili için tıklatın</a:t>
            </a:r>
            <a:endParaRPr lang="tr-TR"/>
          </a:p>
        </p:txBody>
      </p:sp>
      <p:sp>
        <p:nvSpPr>
          <p:cNvPr id="3" name="2 İçerik Yer Tutucusu"/>
          <p:cNvSpPr>
            <a:spLocks noGrp="1"/>
          </p:cNvSpPr>
          <p:nvPr>
            <p:ph sz="half" idx="1"/>
          </p:nvPr>
        </p:nvSpPr>
        <p:spPr>
          <a:xfrm>
            <a:off x="455613" y="1598613"/>
            <a:ext cx="4037012" cy="4497387"/>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İçerik Yer Tutucusu"/>
          <p:cNvSpPr>
            <a:spLocks noGrp="1"/>
          </p:cNvSpPr>
          <p:nvPr>
            <p:ph sz="quarter" idx="2"/>
          </p:nvPr>
        </p:nvSpPr>
        <p:spPr>
          <a:xfrm>
            <a:off x="4645025" y="1598613"/>
            <a:ext cx="4037013" cy="2171700"/>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İçerik Yer Tutucusu"/>
          <p:cNvSpPr>
            <a:spLocks noGrp="1"/>
          </p:cNvSpPr>
          <p:nvPr>
            <p:ph sz="quarter" idx="3"/>
          </p:nvPr>
        </p:nvSpPr>
        <p:spPr>
          <a:xfrm>
            <a:off x="4645025" y="3922713"/>
            <a:ext cx="4037013" cy="2173287"/>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Rectangle 68"/>
          <p:cNvSpPr>
            <a:spLocks noGrp="1" noChangeArrowheads="1"/>
          </p:cNvSpPr>
          <p:nvPr>
            <p:ph type="dt" sz="half" idx="10"/>
          </p:nvPr>
        </p:nvSpPr>
        <p:spPr>
          <a:ln/>
        </p:spPr>
        <p:txBody>
          <a:bodyPr/>
          <a:lstStyle>
            <a:lvl1pPr>
              <a:defRPr/>
            </a:lvl1pPr>
          </a:lstStyle>
          <a:p>
            <a:pPr>
              <a:defRPr/>
            </a:pPr>
            <a:endParaRPr lang="tr-TR">
              <a:solidFill>
                <a:srgbClr val="EAEAEA"/>
              </a:solidFill>
            </a:endParaRPr>
          </a:p>
        </p:txBody>
      </p:sp>
      <p:sp>
        <p:nvSpPr>
          <p:cNvPr id="7" name="Rectangle 69"/>
          <p:cNvSpPr>
            <a:spLocks noGrp="1" noChangeArrowheads="1"/>
          </p:cNvSpPr>
          <p:nvPr>
            <p:ph type="ftr" sz="quarter" idx="11"/>
          </p:nvPr>
        </p:nvSpPr>
        <p:spPr>
          <a:ln/>
        </p:spPr>
        <p:txBody>
          <a:bodyPr/>
          <a:lstStyle>
            <a:lvl1pPr>
              <a:defRPr/>
            </a:lvl1pPr>
          </a:lstStyle>
          <a:p>
            <a:pPr>
              <a:defRPr/>
            </a:pPr>
            <a:endParaRPr lang="tr-TR">
              <a:solidFill>
                <a:srgbClr val="EAEAEA"/>
              </a:solidFill>
            </a:endParaRPr>
          </a:p>
        </p:txBody>
      </p:sp>
      <p:sp>
        <p:nvSpPr>
          <p:cNvPr id="8" name="Rectangle 70"/>
          <p:cNvSpPr>
            <a:spLocks noGrp="1" noChangeArrowheads="1"/>
          </p:cNvSpPr>
          <p:nvPr>
            <p:ph type="sldNum" sz="quarter" idx="12"/>
          </p:nvPr>
        </p:nvSpPr>
        <p:spPr>
          <a:ln/>
        </p:spPr>
        <p:txBody>
          <a:bodyPr/>
          <a:lstStyle>
            <a:lvl1pPr>
              <a:defRPr/>
            </a:lvl1pPr>
          </a:lstStyle>
          <a:p>
            <a:pPr>
              <a:defRPr/>
            </a:pPr>
            <a:fld id="{3553FE56-E474-42B7-83D4-16317D91BF01}" type="slidenum">
              <a:rPr lang="tr-TR">
                <a:solidFill>
                  <a:srgbClr val="EAEAEA"/>
                </a:solidFill>
              </a:rPr>
              <a:pPr>
                <a:defRPr/>
              </a:pPr>
              <a:t>‹#›</a:t>
            </a:fld>
            <a:endParaRPr lang="tr-TR">
              <a:solidFill>
                <a:srgbClr val="EAEAEA"/>
              </a:solidFill>
            </a:endParaRPr>
          </a:p>
        </p:txBody>
      </p:sp>
    </p:spTree>
    <p:extLst>
      <p:ext uri="{BB962C8B-B14F-4D97-AF65-F5344CB8AC3E}">
        <p14:creationId xmlns="" xmlns:p14="http://schemas.microsoft.com/office/powerpoint/2010/main" val="2908331350"/>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2413" cy="6856413"/>
            <a:chOff x="0" y="0"/>
            <a:chExt cx="5759" cy="4319"/>
          </a:xfrm>
        </p:grpSpPr>
        <p:sp>
          <p:nvSpPr>
            <p:cNvPr id="5" name="Freeform 3"/>
            <p:cNvSpPr>
              <a:spLocks/>
            </p:cNvSpPr>
            <p:nvPr/>
          </p:nvSpPr>
          <p:spPr bwMode="hidden">
            <a:xfrm>
              <a:off x="0" y="0"/>
              <a:ext cx="5758" cy="1043"/>
            </a:xfrm>
            <a:custGeom>
              <a:avLst/>
              <a:gdLst/>
              <a:ahLst/>
              <a:cxnLst>
                <a:cxn ang="0">
                  <a:pos x="5740" y="1043"/>
                </a:cxn>
                <a:cxn ang="0">
                  <a:pos x="0" y="1043"/>
                </a:cxn>
                <a:cxn ang="0">
                  <a:pos x="0" y="0"/>
                </a:cxn>
                <a:cxn ang="0">
                  <a:pos x="5740" y="0"/>
                </a:cxn>
                <a:cxn ang="0">
                  <a:pos x="5740" y="1043"/>
                </a:cxn>
                <a:cxn ang="0">
                  <a:pos x="5740" y="1043"/>
                </a:cxn>
              </a:cxnLst>
              <a:rect l="0" t="0" r="r" b="b"/>
              <a:pathLst>
                <a:path w="5740" h="1043">
                  <a:moveTo>
                    <a:pt x="5740" y="1043"/>
                  </a:moveTo>
                  <a:lnTo>
                    <a:pt x="0" y="1043"/>
                  </a:lnTo>
                  <a:lnTo>
                    <a:pt x="0" y="0"/>
                  </a:lnTo>
                  <a:lnTo>
                    <a:pt x="5740" y="0"/>
                  </a:lnTo>
                  <a:lnTo>
                    <a:pt x="5740" y="1043"/>
                  </a:lnTo>
                  <a:lnTo>
                    <a:pt x="5740" y="1043"/>
                  </a:lnTo>
                  <a:close/>
                </a:path>
              </a:pathLst>
            </a:custGeom>
            <a:gradFill rotWithShape="0">
              <a:gsLst>
                <a:gs pos="0">
                  <a:schemeClr val="bg1"/>
                </a:gs>
                <a:gs pos="100000">
                  <a:schemeClr val="bg1">
                    <a:gamma/>
                    <a:shade val="69804"/>
                    <a:invGamma/>
                  </a:schemeClr>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endParaRPr>
            </a:p>
          </p:txBody>
        </p:sp>
        <p:grpSp>
          <p:nvGrpSpPr>
            <p:cNvPr id="6" name="Group 4"/>
            <p:cNvGrpSpPr>
              <a:grpSpLocks/>
            </p:cNvGrpSpPr>
            <p:nvPr userDrawn="1"/>
          </p:nvGrpSpPr>
          <p:grpSpPr bwMode="auto">
            <a:xfrm>
              <a:off x="0" y="0"/>
              <a:ext cx="5759" cy="4319"/>
              <a:chOff x="0" y="0"/>
              <a:chExt cx="5759" cy="4319"/>
            </a:xfrm>
          </p:grpSpPr>
          <p:sp>
            <p:nvSpPr>
              <p:cNvPr id="7" name="Freeform 5"/>
              <p:cNvSpPr>
                <a:spLocks/>
              </p:cNvSpPr>
              <p:nvPr/>
            </p:nvSpPr>
            <p:spPr bwMode="hidden">
              <a:xfrm>
                <a:off x="1" y="1040"/>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endParaRPr>
              </a:p>
            </p:txBody>
          </p:sp>
          <p:sp>
            <p:nvSpPr>
              <p:cNvPr id="8" name="Freeform 6"/>
              <p:cNvSpPr>
                <a:spLocks/>
              </p:cNvSpPr>
              <p:nvPr/>
            </p:nvSpPr>
            <p:spPr bwMode="hidden">
              <a:xfrm>
                <a:off x="0" y="3988"/>
                <a:ext cx="5758" cy="42"/>
              </a:xfrm>
              <a:custGeom>
                <a:avLst/>
                <a:gdLst/>
                <a:ahLst/>
                <a:cxnLst>
                  <a:cxn ang="0">
                    <a:pos x="0" y="42"/>
                  </a:cxn>
                  <a:cxn ang="0">
                    <a:pos x="5740" y="42"/>
                  </a:cxn>
                  <a:cxn ang="0">
                    <a:pos x="5740" y="0"/>
                  </a:cxn>
                  <a:cxn ang="0">
                    <a:pos x="0" y="0"/>
                  </a:cxn>
                  <a:cxn ang="0">
                    <a:pos x="0" y="42"/>
                  </a:cxn>
                  <a:cxn ang="0">
                    <a:pos x="0" y="42"/>
                  </a:cxn>
                </a:cxnLst>
                <a:rect l="0" t="0" r="r" b="b"/>
                <a:pathLst>
                  <a:path w="5740" h="42">
                    <a:moveTo>
                      <a:pt x="0" y="42"/>
                    </a:moveTo>
                    <a:lnTo>
                      <a:pt x="5740" y="42"/>
                    </a:lnTo>
                    <a:lnTo>
                      <a:pt x="5740" y="0"/>
                    </a:lnTo>
                    <a:lnTo>
                      <a:pt x="0" y="0"/>
                    </a:lnTo>
                    <a:lnTo>
                      <a:pt x="0" y="42"/>
                    </a:lnTo>
                    <a:lnTo>
                      <a:pt x="0" y="42"/>
                    </a:lnTo>
                    <a:close/>
                  </a:path>
                </a:pathLst>
              </a:custGeom>
              <a:gradFill rotWithShape="0">
                <a:gsLst>
                  <a:gs pos="0">
                    <a:schemeClr val="bg2">
                      <a:gamma/>
                      <a:shade val="94118"/>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endParaRPr>
              </a:p>
            </p:txBody>
          </p:sp>
          <p:sp>
            <p:nvSpPr>
              <p:cNvPr id="9" name="Freeform 7"/>
              <p:cNvSpPr>
                <a:spLocks/>
              </p:cNvSpPr>
              <p:nvPr/>
            </p:nvSpPr>
            <p:spPr bwMode="hidden">
              <a:xfrm>
                <a:off x="0" y="3665"/>
                <a:ext cx="5758" cy="30"/>
              </a:xfrm>
              <a:custGeom>
                <a:avLst/>
                <a:gdLst/>
                <a:ahLst/>
                <a:cxnLst>
                  <a:cxn ang="0">
                    <a:pos x="0" y="30"/>
                  </a:cxn>
                  <a:cxn ang="0">
                    <a:pos x="5740" y="30"/>
                  </a:cxn>
                  <a:cxn ang="0">
                    <a:pos x="5740" y="0"/>
                  </a:cxn>
                  <a:cxn ang="0">
                    <a:pos x="0" y="0"/>
                  </a:cxn>
                  <a:cxn ang="0">
                    <a:pos x="0" y="30"/>
                  </a:cxn>
                  <a:cxn ang="0">
                    <a:pos x="0" y="30"/>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4118"/>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endParaRPr>
              </a:p>
            </p:txBody>
          </p:sp>
          <p:sp>
            <p:nvSpPr>
              <p:cNvPr id="10" name="Freeform 8"/>
              <p:cNvSpPr>
                <a:spLocks/>
              </p:cNvSpPr>
              <p:nvPr/>
            </p:nvSpPr>
            <p:spPr bwMode="hidden">
              <a:xfrm>
                <a:off x="0" y="3364"/>
                <a:ext cx="5758" cy="30"/>
              </a:xfrm>
              <a:custGeom>
                <a:avLst/>
                <a:gdLst/>
                <a:ahLst/>
                <a:cxnLst>
                  <a:cxn ang="0">
                    <a:pos x="0" y="30"/>
                  </a:cxn>
                  <a:cxn ang="0">
                    <a:pos x="5740" y="30"/>
                  </a:cxn>
                  <a:cxn ang="0">
                    <a:pos x="5740" y="0"/>
                  </a:cxn>
                  <a:cxn ang="0">
                    <a:pos x="0" y="0"/>
                  </a:cxn>
                  <a:cxn ang="0">
                    <a:pos x="0" y="30"/>
                  </a:cxn>
                  <a:cxn ang="0">
                    <a:pos x="0" y="30"/>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endParaRPr>
              </a:p>
            </p:txBody>
          </p:sp>
          <p:sp>
            <p:nvSpPr>
              <p:cNvPr id="11" name="Freeform 9"/>
              <p:cNvSpPr>
                <a:spLocks/>
              </p:cNvSpPr>
              <p:nvPr/>
            </p:nvSpPr>
            <p:spPr bwMode="hidden">
              <a:xfrm>
                <a:off x="0" y="3105"/>
                <a:ext cx="5758" cy="31"/>
              </a:xfrm>
              <a:custGeom>
                <a:avLst/>
                <a:gdLst/>
                <a:ahLst/>
                <a:cxnLst>
                  <a:cxn ang="0">
                    <a:pos x="0" y="30"/>
                  </a:cxn>
                  <a:cxn ang="0">
                    <a:pos x="5740" y="30"/>
                  </a:cxn>
                  <a:cxn ang="0">
                    <a:pos x="5740" y="0"/>
                  </a:cxn>
                  <a:cxn ang="0">
                    <a:pos x="0" y="0"/>
                  </a:cxn>
                  <a:cxn ang="0">
                    <a:pos x="0" y="30"/>
                  </a:cxn>
                  <a:cxn ang="0">
                    <a:pos x="0" y="30"/>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endParaRPr>
              </a:p>
            </p:txBody>
          </p:sp>
          <p:sp>
            <p:nvSpPr>
              <p:cNvPr id="12" name="Freeform 10"/>
              <p:cNvSpPr>
                <a:spLocks/>
              </p:cNvSpPr>
              <p:nvPr/>
            </p:nvSpPr>
            <p:spPr bwMode="hidden">
              <a:xfrm>
                <a:off x="0" y="2859"/>
                <a:ext cx="5758" cy="36"/>
              </a:xfrm>
              <a:custGeom>
                <a:avLst/>
                <a:gdLst/>
                <a:ahLst/>
                <a:cxnLst>
                  <a:cxn ang="0">
                    <a:pos x="5740" y="0"/>
                  </a:cxn>
                  <a:cxn ang="0">
                    <a:pos x="0" y="0"/>
                  </a:cxn>
                  <a:cxn ang="0">
                    <a:pos x="0" y="36"/>
                  </a:cxn>
                  <a:cxn ang="0">
                    <a:pos x="5740" y="36"/>
                  </a:cxn>
                  <a:cxn ang="0">
                    <a:pos x="5740" y="0"/>
                  </a:cxn>
                  <a:cxn ang="0">
                    <a:pos x="5740" y="0"/>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7843"/>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endParaRPr>
              </a:p>
            </p:txBody>
          </p:sp>
          <p:sp>
            <p:nvSpPr>
              <p:cNvPr id="13" name="Freeform 11"/>
              <p:cNvSpPr>
                <a:spLocks/>
              </p:cNvSpPr>
              <p:nvPr/>
            </p:nvSpPr>
            <p:spPr bwMode="hidden">
              <a:xfrm>
                <a:off x="0" y="2644"/>
                <a:ext cx="5758" cy="30"/>
              </a:xfrm>
              <a:custGeom>
                <a:avLst/>
                <a:gdLst/>
                <a:ahLst/>
                <a:cxnLst>
                  <a:cxn ang="0">
                    <a:pos x="5740" y="0"/>
                  </a:cxn>
                  <a:cxn ang="0">
                    <a:pos x="0" y="0"/>
                  </a:cxn>
                  <a:cxn ang="0">
                    <a:pos x="0" y="30"/>
                  </a:cxn>
                  <a:cxn ang="0">
                    <a:pos x="5740" y="30"/>
                  </a:cxn>
                  <a:cxn ang="0">
                    <a:pos x="5740" y="0"/>
                  </a:cxn>
                  <a:cxn ang="0">
                    <a:pos x="5740" y="0"/>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87843"/>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endParaRPr>
              </a:p>
            </p:txBody>
          </p:sp>
          <p:sp>
            <p:nvSpPr>
              <p:cNvPr id="14" name="Freeform 12"/>
              <p:cNvSpPr>
                <a:spLocks/>
              </p:cNvSpPr>
              <p:nvPr/>
            </p:nvSpPr>
            <p:spPr bwMode="hidden">
              <a:xfrm>
                <a:off x="0" y="2433"/>
                <a:ext cx="5758" cy="36"/>
              </a:xfrm>
              <a:custGeom>
                <a:avLst/>
                <a:gdLst/>
                <a:ahLst/>
                <a:cxnLst>
                  <a:cxn ang="0">
                    <a:pos x="5740" y="0"/>
                  </a:cxn>
                  <a:cxn ang="0">
                    <a:pos x="0" y="0"/>
                  </a:cxn>
                  <a:cxn ang="0">
                    <a:pos x="0" y="36"/>
                  </a:cxn>
                  <a:cxn ang="0">
                    <a:pos x="5740" y="36"/>
                  </a:cxn>
                  <a:cxn ang="0">
                    <a:pos x="5740" y="0"/>
                  </a:cxn>
                  <a:cxn ang="0">
                    <a:pos x="5740" y="0"/>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4706"/>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endParaRPr>
              </a:p>
            </p:txBody>
          </p:sp>
          <p:sp>
            <p:nvSpPr>
              <p:cNvPr id="15" name="Freeform 13"/>
              <p:cNvSpPr>
                <a:spLocks/>
              </p:cNvSpPr>
              <p:nvPr/>
            </p:nvSpPr>
            <p:spPr bwMode="hidden">
              <a:xfrm>
                <a:off x="0" y="2259"/>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4706"/>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endParaRPr>
              </a:p>
            </p:txBody>
          </p:sp>
          <p:sp>
            <p:nvSpPr>
              <p:cNvPr id="16" name="Freeform 14"/>
              <p:cNvSpPr>
                <a:spLocks/>
              </p:cNvSpPr>
              <p:nvPr/>
            </p:nvSpPr>
            <p:spPr bwMode="hidden">
              <a:xfrm>
                <a:off x="0" y="2090"/>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1961"/>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endParaRPr>
              </a:p>
            </p:txBody>
          </p:sp>
          <p:sp>
            <p:nvSpPr>
              <p:cNvPr id="17" name="Freeform 15"/>
              <p:cNvSpPr>
                <a:spLocks/>
              </p:cNvSpPr>
              <p:nvPr/>
            </p:nvSpPr>
            <p:spPr bwMode="hidden">
              <a:xfrm>
                <a:off x="0" y="1928"/>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endParaRPr>
              </a:p>
            </p:txBody>
          </p:sp>
          <p:sp>
            <p:nvSpPr>
              <p:cNvPr id="18" name="Freeform 16"/>
              <p:cNvSpPr>
                <a:spLocks/>
              </p:cNvSpPr>
              <p:nvPr/>
            </p:nvSpPr>
            <p:spPr bwMode="hidden">
              <a:xfrm>
                <a:off x="0" y="1645"/>
                <a:ext cx="5758" cy="12"/>
              </a:xfrm>
              <a:custGeom>
                <a:avLst/>
                <a:gdLst/>
                <a:ahLst/>
                <a:cxnLst>
                  <a:cxn ang="0">
                    <a:pos x="5740" y="0"/>
                  </a:cxn>
                  <a:cxn ang="0">
                    <a:pos x="0" y="0"/>
                  </a:cxn>
                  <a:cxn ang="0">
                    <a:pos x="0" y="12"/>
                  </a:cxn>
                  <a:cxn ang="0">
                    <a:pos x="5740" y="12"/>
                  </a:cxn>
                  <a:cxn ang="0">
                    <a:pos x="5740" y="0"/>
                  </a:cxn>
                  <a:cxn ang="0">
                    <a:pos x="5740" y="0"/>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endParaRPr>
              </a:p>
            </p:txBody>
          </p:sp>
          <p:sp>
            <p:nvSpPr>
              <p:cNvPr id="19" name="Freeform 17"/>
              <p:cNvSpPr>
                <a:spLocks/>
              </p:cNvSpPr>
              <p:nvPr/>
            </p:nvSpPr>
            <p:spPr bwMode="hidden">
              <a:xfrm>
                <a:off x="0" y="1778"/>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endParaRPr>
              </a:p>
            </p:txBody>
          </p:sp>
          <p:sp>
            <p:nvSpPr>
              <p:cNvPr id="20" name="Freeform 18"/>
              <p:cNvSpPr>
                <a:spLocks/>
              </p:cNvSpPr>
              <p:nvPr/>
            </p:nvSpPr>
            <p:spPr bwMode="hidden">
              <a:xfrm>
                <a:off x="0" y="1520"/>
                <a:ext cx="5758" cy="12"/>
              </a:xfrm>
              <a:custGeom>
                <a:avLst/>
                <a:gdLst/>
                <a:ahLst/>
                <a:cxnLst>
                  <a:cxn ang="0">
                    <a:pos x="5740" y="0"/>
                  </a:cxn>
                  <a:cxn ang="0">
                    <a:pos x="0" y="0"/>
                  </a:cxn>
                  <a:cxn ang="0">
                    <a:pos x="0" y="12"/>
                  </a:cxn>
                  <a:cxn ang="0">
                    <a:pos x="5740" y="12"/>
                  </a:cxn>
                  <a:cxn ang="0">
                    <a:pos x="5740" y="0"/>
                  </a:cxn>
                  <a:cxn ang="0">
                    <a:pos x="5740" y="0"/>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endParaRPr>
              </a:p>
            </p:txBody>
          </p:sp>
          <p:sp>
            <p:nvSpPr>
              <p:cNvPr id="21" name="Freeform 19"/>
              <p:cNvSpPr>
                <a:spLocks/>
              </p:cNvSpPr>
              <p:nvPr/>
            </p:nvSpPr>
            <p:spPr bwMode="hidden">
              <a:xfrm>
                <a:off x="0" y="1394"/>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endParaRPr>
              </a:p>
            </p:txBody>
          </p:sp>
          <p:sp>
            <p:nvSpPr>
              <p:cNvPr id="22" name="Freeform 20"/>
              <p:cNvSpPr>
                <a:spLocks/>
              </p:cNvSpPr>
              <p:nvPr/>
            </p:nvSpPr>
            <p:spPr bwMode="hidden">
              <a:xfrm>
                <a:off x="0" y="1280"/>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endParaRPr>
              </a:p>
            </p:txBody>
          </p:sp>
          <p:sp>
            <p:nvSpPr>
              <p:cNvPr id="23" name="Freeform 21"/>
              <p:cNvSpPr>
                <a:spLocks/>
              </p:cNvSpPr>
              <p:nvPr/>
            </p:nvSpPr>
            <p:spPr bwMode="hidden">
              <a:xfrm>
                <a:off x="0" y="1177"/>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endParaRPr>
              </a:p>
            </p:txBody>
          </p:sp>
          <p:sp>
            <p:nvSpPr>
              <p:cNvPr id="24" name="Freeform 22"/>
              <p:cNvSpPr>
                <a:spLocks/>
              </p:cNvSpPr>
              <p:nvPr/>
            </p:nvSpPr>
            <p:spPr bwMode="hidden">
              <a:xfrm>
                <a:off x="0" y="24"/>
                <a:ext cx="5758" cy="30"/>
              </a:xfrm>
              <a:custGeom>
                <a:avLst/>
                <a:gdLst/>
                <a:ahLst/>
                <a:cxnLst>
                  <a:cxn ang="0">
                    <a:pos x="5740" y="0"/>
                  </a:cxn>
                  <a:cxn ang="0">
                    <a:pos x="0" y="0"/>
                  </a:cxn>
                  <a:cxn ang="0">
                    <a:pos x="0" y="30"/>
                  </a:cxn>
                  <a:cxn ang="0">
                    <a:pos x="5740" y="30"/>
                  </a:cxn>
                  <a:cxn ang="0">
                    <a:pos x="5740" y="0"/>
                  </a:cxn>
                  <a:cxn ang="0">
                    <a:pos x="5740" y="0"/>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94118"/>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endParaRPr>
              </a:p>
            </p:txBody>
          </p:sp>
          <p:sp>
            <p:nvSpPr>
              <p:cNvPr id="25" name="Freeform 23"/>
              <p:cNvSpPr>
                <a:spLocks/>
              </p:cNvSpPr>
              <p:nvPr/>
            </p:nvSpPr>
            <p:spPr bwMode="hidden">
              <a:xfrm>
                <a:off x="0" y="186"/>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4118"/>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endParaRPr>
              </a:p>
            </p:txBody>
          </p:sp>
          <p:sp>
            <p:nvSpPr>
              <p:cNvPr id="26" name="Freeform 24"/>
              <p:cNvSpPr>
                <a:spLocks/>
              </p:cNvSpPr>
              <p:nvPr/>
            </p:nvSpPr>
            <p:spPr bwMode="hidden">
              <a:xfrm>
                <a:off x="0" y="475"/>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7843"/>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endParaRPr>
              </a:p>
            </p:txBody>
          </p:sp>
          <p:sp>
            <p:nvSpPr>
              <p:cNvPr id="27" name="Freeform 25"/>
              <p:cNvSpPr>
                <a:spLocks/>
              </p:cNvSpPr>
              <p:nvPr/>
            </p:nvSpPr>
            <p:spPr bwMode="hidden">
              <a:xfrm>
                <a:off x="0" y="337"/>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0980"/>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endParaRPr>
              </a:p>
            </p:txBody>
          </p:sp>
          <p:sp>
            <p:nvSpPr>
              <p:cNvPr id="28" name="Freeform 26"/>
              <p:cNvSpPr>
                <a:spLocks/>
              </p:cNvSpPr>
              <p:nvPr/>
            </p:nvSpPr>
            <p:spPr bwMode="hidden">
              <a:xfrm>
                <a:off x="0" y="600"/>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endParaRPr>
              </a:p>
            </p:txBody>
          </p:sp>
          <p:sp>
            <p:nvSpPr>
              <p:cNvPr id="29" name="Freeform 27"/>
              <p:cNvSpPr>
                <a:spLocks/>
              </p:cNvSpPr>
              <p:nvPr/>
            </p:nvSpPr>
            <p:spPr bwMode="hidden">
              <a:xfrm>
                <a:off x="0" y="727"/>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endParaRPr>
              </a:p>
            </p:txBody>
          </p:sp>
          <p:sp>
            <p:nvSpPr>
              <p:cNvPr id="30" name="Freeform 28"/>
              <p:cNvSpPr>
                <a:spLocks/>
              </p:cNvSpPr>
              <p:nvPr/>
            </p:nvSpPr>
            <p:spPr bwMode="hidden">
              <a:xfrm>
                <a:off x="0" y="841"/>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endParaRPr>
              </a:p>
            </p:txBody>
          </p:sp>
          <p:sp>
            <p:nvSpPr>
              <p:cNvPr id="31" name="Freeform 29"/>
              <p:cNvSpPr>
                <a:spLocks/>
              </p:cNvSpPr>
              <p:nvPr/>
            </p:nvSpPr>
            <p:spPr bwMode="hidden">
              <a:xfrm>
                <a:off x="0" y="943"/>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endParaRPr>
              </a:p>
            </p:txBody>
          </p:sp>
          <p:grpSp>
            <p:nvGrpSpPr>
              <p:cNvPr id="32" name="Group 30"/>
              <p:cNvGrpSpPr>
                <a:grpSpLocks/>
              </p:cNvGrpSpPr>
              <p:nvPr/>
            </p:nvGrpSpPr>
            <p:grpSpPr bwMode="auto">
              <a:xfrm>
                <a:off x="0" y="0"/>
                <a:ext cx="5758" cy="1045"/>
                <a:chOff x="0" y="0"/>
                <a:chExt cx="5758" cy="1045"/>
              </a:xfrm>
            </p:grpSpPr>
            <p:sp>
              <p:nvSpPr>
                <p:cNvPr id="54" name="Freeform 31"/>
                <p:cNvSpPr>
                  <a:spLocks/>
                </p:cNvSpPr>
                <p:nvPr/>
              </p:nvSpPr>
              <p:spPr bwMode="hidden">
                <a:xfrm>
                  <a:off x="2849" y="0"/>
                  <a:ext cx="42" cy="1045"/>
                </a:xfrm>
                <a:custGeom>
                  <a:avLst/>
                  <a:gdLst/>
                  <a:ahLst/>
                  <a:cxnLst>
                    <a:cxn ang="0">
                      <a:pos x="18" y="1043"/>
                    </a:cxn>
                    <a:cxn ang="0">
                      <a:pos x="42" y="1043"/>
                    </a:cxn>
                    <a:cxn ang="0">
                      <a:pos x="42" y="0"/>
                    </a:cxn>
                    <a:cxn ang="0">
                      <a:pos x="0" y="0"/>
                    </a:cxn>
                    <a:cxn ang="0">
                      <a:pos x="0" y="1043"/>
                    </a:cxn>
                    <a:cxn ang="0">
                      <a:pos x="18" y="1043"/>
                    </a:cxn>
                    <a:cxn ang="0">
                      <a:pos x="18" y="1043"/>
                    </a:cxn>
                  </a:cxnLst>
                  <a:rect l="0" t="0" r="r" b="b"/>
                  <a:pathLst>
                    <a:path w="42" h="1043">
                      <a:moveTo>
                        <a:pt x="18" y="1043"/>
                      </a:moveTo>
                      <a:lnTo>
                        <a:pt x="42" y="1043"/>
                      </a:lnTo>
                      <a:lnTo>
                        <a:pt x="42" y="0"/>
                      </a:lnTo>
                      <a:lnTo>
                        <a:pt x="0"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endParaRPr>
                </a:p>
              </p:txBody>
            </p:sp>
            <p:sp>
              <p:nvSpPr>
                <p:cNvPr id="55" name="Freeform 32"/>
                <p:cNvSpPr>
                  <a:spLocks/>
                </p:cNvSpPr>
                <p:nvPr/>
              </p:nvSpPr>
              <p:spPr bwMode="hidden">
                <a:xfrm>
                  <a:off x="2400" y="0"/>
                  <a:ext cx="155" cy="1045"/>
                </a:xfrm>
                <a:custGeom>
                  <a:avLst/>
                  <a:gdLst/>
                  <a:ahLst/>
                  <a:cxnLst>
                    <a:cxn ang="0">
                      <a:pos x="131" y="1043"/>
                    </a:cxn>
                    <a:cxn ang="0">
                      <a:pos x="155" y="1043"/>
                    </a:cxn>
                    <a:cxn ang="0">
                      <a:pos x="42" y="0"/>
                    </a:cxn>
                    <a:cxn ang="0">
                      <a:pos x="0" y="0"/>
                    </a:cxn>
                    <a:cxn ang="0">
                      <a:pos x="113" y="1043"/>
                    </a:cxn>
                    <a:cxn ang="0">
                      <a:pos x="131" y="1043"/>
                    </a:cxn>
                    <a:cxn ang="0">
                      <a:pos x="131" y="1043"/>
                    </a:cxn>
                  </a:cxnLst>
                  <a:rect l="0" t="0" r="r" b="b"/>
                  <a:pathLst>
                    <a:path w="155" h="1043">
                      <a:moveTo>
                        <a:pt x="131" y="1043"/>
                      </a:moveTo>
                      <a:lnTo>
                        <a:pt x="155" y="1043"/>
                      </a:lnTo>
                      <a:lnTo>
                        <a:pt x="42" y="0"/>
                      </a:lnTo>
                      <a:lnTo>
                        <a:pt x="0" y="0"/>
                      </a:lnTo>
                      <a:lnTo>
                        <a:pt x="113" y="1043"/>
                      </a:lnTo>
                      <a:lnTo>
                        <a:pt x="131" y="1043"/>
                      </a:lnTo>
                      <a:lnTo>
                        <a:pt x="131"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endParaRPr>
                </a:p>
              </p:txBody>
            </p:sp>
            <p:sp>
              <p:nvSpPr>
                <p:cNvPr id="56" name="Freeform 33"/>
                <p:cNvSpPr>
                  <a:spLocks/>
                </p:cNvSpPr>
                <p:nvPr/>
              </p:nvSpPr>
              <p:spPr bwMode="hidden">
                <a:xfrm>
                  <a:off x="1967" y="0"/>
                  <a:ext cx="240" cy="1045"/>
                </a:xfrm>
                <a:custGeom>
                  <a:avLst/>
                  <a:gdLst/>
                  <a:ahLst/>
                  <a:cxnLst>
                    <a:cxn ang="0">
                      <a:pos x="221" y="1043"/>
                    </a:cxn>
                    <a:cxn ang="0">
                      <a:pos x="239" y="1043"/>
                    </a:cxn>
                    <a:cxn ang="0">
                      <a:pos x="36" y="0"/>
                    </a:cxn>
                    <a:cxn ang="0">
                      <a:pos x="0" y="0"/>
                    </a:cxn>
                    <a:cxn ang="0">
                      <a:pos x="203" y="1043"/>
                    </a:cxn>
                    <a:cxn ang="0">
                      <a:pos x="221" y="1043"/>
                    </a:cxn>
                    <a:cxn ang="0">
                      <a:pos x="221" y="1043"/>
                    </a:cxn>
                  </a:cxnLst>
                  <a:rect l="0" t="0" r="r" b="b"/>
                  <a:pathLst>
                    <a:path w="239" h="1043">
                      <a:moveTo>
                        <a:pt x="221" y="1043"/>
                      </a:moveTo>
                      <a:lnTo>
                        <a:pt x="239" y="1043"/>
                      </a:lnTo>
                      <a:lnTo>
                        <a:pt x="36" y="0"/>
                      </a:lnTo>
                      <a:lnTo>
                        <a:pt x="0" y="0"/>
                      </a:lnTo>
                      <a:lnTo>
                        <a:pt x="203" y="1043"/>
                      </a:lnTo>
                      <a:lnTo>
                        <a:pt x="221" y="1043"/>
                      </a:lnTo>
                      <a:lnTo>
                        <a:pt x="221"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endParaRPr>
                </a:p>
              </p:txBody>
            </p:sp>
            <p:sp>
              <p:nvSpPr>
                <p:cNvPr id="57" name="Freeform 34"/>
                <p:cNvSpPr>
                  <a:spLocks/>
                </p:cNvSpPr>
                <p:nvPr/>
              </p:nvSpPr>
              <p:spPr bwMode="hidden">
                <a:xfrm>
                  <a:off x="1554" y="0"/>
                  <a:ext cx="353" cy="1045"/>
                </a:xfrm>
                <a:custGeom>
                  <a:avLst/>
                  <a:gdLst/>
                  <a:ahLst/>
                  <a:cxnLst>
                    <a:cxn ang="0">
                      <a:pos x="334" y="1043"/>
                    </a:cxn>
                    <a:cxn ang="0">
                      <a:pos x="352" y="1043"/>
                    </a:cxn>
                    <a:cxn ang="0">
                      <a:pos x="41" y="0"/>
                    </a:cxn>
                    <a:cxn ang="0">
                      <a:pos x="0" y="0"/>
                    </a:cxn>
                    <a:cxn ang="0">
                      <a:pos x="311" y="1043"/>
                    </a:cxn>
                    <a:cxn ang="0">
                      <a:pos x="334" y="1043"/>
                    </a:cxn>
                    <a:cxn ang="0">
                      <a:pos x="334" y="1043"/>
                    </a:cxn>
                  </a:cxnLst>
                  <a:rect l="0" t="0" r="r" b="b"/>
                  <a:pathLst>
                    <a:path w="352" h="1043">
                      <a:moveTo>
                        <a:pt x="334" y="1043"/>
                      </a:moveTo>
                      <a:lnTo>
                        <a:pt x="352" y="1043"/>
                      </a:lnTo>
                      <a:lnTo>
                        <a:pt x="41" y="0"/>
                      </a:lnTo>
                      <a:lnTo>
                        <a:pt x="0" y="0"/>
                      </a:lnTo>
                      <a:lnTo>
                        <a:pt x="311" y="1043"/>
                      </a:lnTo>
                      <a:lnTo>
                        <a:pt x="334" y="1043"/>
                      </a:lnTo>
                      <a:lnTo>
                        <a:pt x="334"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endParaRPr>
                </a:p>
              </p:txBody>
            </p:sp>
            <p:sp>
              <p:nvSpPr>
                <p:cNvPr id="58" name="Freeform 35"/>
                <p:cNvSpPr>
                  <a:spLocks/>
                </p:cNvSpPr>
                <p:nvPr/>
              </p:nvSpPr>
              <p:spPr bwMode="hidden">
                <a:xfrm>
                  <a:off x="1134" y="0"/>
                  <a:ext cx="450" cy="1045"/>
                </a:xfrm>
                <a:custGeom>
                  <a:avLst/>
                  <a:gdLst/>
                  <a:ahLst/>
                  <a:cxnLst>
                    <a:cxn ang="0">
                      <a:pos x="425" y="1043"/>
                    </a:cxn>
                    <a:cxn ang="0">
                      <a:pos x="449" y="1043"/>
                    </a:cxn>
                    <a:cxn ang="0">
                      <a:pos x="42" y="0"/>
                    </a:cxn>
                    <a:cxn ang="0">
                      <a:pos x="0" y="0"/>
                    </a:cxn>
                    <a:cxn ang="0">
                      <a:pos x="407" y="1043"/>
                    </a:cxn>
                    <a:cxn ang="0">
                      <a:pos x="425" y="1043"/>
                    </a:cxn>
                    <a:cxn ang="0">
                      <a:pos x="425" y="1043"/>
                    </a:cxn>
                  </a:cxnLst>
                  <a:rect l="0" t="0" r="r" b="b"/>
                  <a:pathLst>
                    <a:path w="449" h="1043">
                      <a:moveTo>
                        <a:pt x="425" y="1043"/>
                      </a:moveTo>
                      <a:lnTo>
                        <a:pt x="449" y="1043"/>
                      </a:lnTo>
                      <a:lnTo>
                        <a:pt x="42" y="0"/>
                      </a:lnTo>
                      <a:lnTo>
                        <a:pt x="0" y="0"/>
                      </a:lnTo>
                      <a:lnTo>
                        <a:pt x="407" y="1043"/>
                      </a:lnTo>
                      <a:lnTo>
                        <a:pt x="425" y="1043"/>
                      </a:lnTo>
                      <a:lnTo>
                        <a:pt x="425"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endParaRPr>
                </a:p>
              </p:txBody>
            </p:sp>
            <p:sp>
              <p:nvSpPr>
                <p:cNvPr id="59" name="Freeform 36"/>
                <p:cNvSpPr>
                  <a:spLocks/>
                </p:cNvSpPr>
                <p:nvPr/>
              </p:nvSpPr>
              <p:spPr bwMode="hidden">
                <a:xfrm>
                  <a:off x="714" y="0"/>
                  <a:ext cx="540" cy="1045"/>
                </a:xfrm>
                <a:custGeom>
                  <a:avLst/>
                  <a:gdLst/>
                  <a:ahLst/>
                  <a:cxnLst>
                    <a:cxn ang="0">
                      <a:pos x="520" y="1043"/>
                    </a:cxn>
                    <a:cxn ang="0">
                      <a:pos x="538" y="1043"/>
                    </a:cxn>
                    <a:cxn ang="0">
                      <a:pos x="41" y="0"/>
                    </a:cxn>
                    <a:cxn ang="0">
                      <a:pos x="0" y="0"/>
                    </a:cxn>
                    <a:cxn ang="0">
                      <a:pos x="496" y="1043"/>
                    </a:cxn>
                    <a:cxn ang="0">
                      <a:pos x="520" y="1043"/>
                    </a:cxn>
                    <a:cxn ang="0">
                      <a:pos x="520" y="1043"/>
                    </a:cxn>
                  </a:cxnLst>
                  <a:rect l="0" t="0" r="r" b="b"/>
                  <a:pathLst>
                    <a:path w="538" h="1043">
                      <a:moveTo>
                        <a:pt x="520" y="1043"/>
                      </a:moveTo>
                      <a:lnTo>
                        <a:pt x="538" y="1043"/>
                      </a:lnTo>
                      <a:lnTo>
                        <a:pt x="41" y="0"/>
                      </a:lnTo>
                      <a:lnTo>
                        <a:pt x="0" y="0"/>
                      </a:lnTo>
                      <a:lnTo>
                        <a:pt x="496" y="1043"/>
                      </a:lnTo>
                      <a:lnTo>
                        <a:pt x="520" y="1043"/>
                      </a:lnTo>
                      <a:lnTo>
                        <a:pt x="520"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endParaRPr>
                </a:p>
              </p:txBody>
            </p:sp>
            <p:sp>
              <p:nvSpPr>
                <p:cNvPr id="60" name="Freeform 37"/>
                <p:cNvSpPr>
                  <a:spLocks/>
                </p:cNvSpPr>
                <p:nvPr/>
              </p:nvSpPr>
              <p:spPr bwMode="hidden">
                <a:xfrm>
                  <a:off x="306" y="0"/>
                  <a:ext cx="642" cy="1045"/>
                </a:xfrm>
                <a:custGeom>
                  <a:avLst/>
                  <a:gdLst/>
                  <a:ahLst/>
                  <a:cxnLst>
                    <a:cxn ang="0">
                      <a:pos x="622" y="1043"/>
                    </a:cxn>
                    <a:cxn ang="0">
                      <a:pos x="640" y="1043"/>
                    </a:cxn>
                    <a:cxn ang="0">
                      <a:pos x="48" y="0"/>
                    </a:cxn>
                    <a:cxn ang="0">
                      <a:pos x="0" y="0"/>
                    </a:cxn>
                    <a:cxn ang="0">
                      <a:pos x="598" y="1043"/>
                    </a:cxn>
                    <a:cxn ang="0">
                      <a:pos x="622" y="1043"/>
                    </a:cxn>
                    <a:cxn ang="0">
                      <a:pos x="622" y="1043"/>
                    </a:cxn>
                  </a:cxnLst>
                  <a:rect l="0" t="0" r="r" b="b"/>
                  <a:pathLst>
                    <a:path w="640" h="1043">
                      <a:moveTo>
                        <a:pt x="622" y="1043"/>
                      </a:moveTo>
                      <a:lnTo>
                        <a:pt x="640" y="1043"/>
                      </a:lnTo>
                      <a:lnTo>
                        <a:pt x="48" y="0"/>
                      </a:lnTo>
                      <a:lnTo>
                        <a:pt x="0" y="0"/>
                      </a:lnTo>
                      <a:lnTo>
                        <a:pt x="598" y="1043"/>
                      </a:lnTo>
                      <a:lnTo>
                        <a:pt x="622" y="1043"/>
                      </a:lnTo>
                      <a:lnTo>
                        <a:pt x="622"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endParaRPr>
                </a:p>
              </p:txBody>
            </p:sp>
            <p:sp>
              <p:nvSpPr>
                <p:cNvPr id="61" name="Freeform 38"/>
                <p:cNvSpPr>
                  <a:spLocks/>
                </p:cNvSpPr>
                <p:nvPr/>
              </p:nvSpPr>
              <p:spPr bwMode="hidden">
                <a:xfrm>
                  <a:off x="0" y="108"/>
                  <a:ext cx="630" cy="937"/>
                </a:xfrm>
                <a:custGeom>
                  <a:avLst/>
                  <a:gdLst/>
                  <a:ahLst/>
                  <a:cxnLst>
                    <a:cxn ang="0">
                      <a:pos x="604" y="935"/>
                    </a:cxn>
                    <a:cxn ang="0">
                      <a:pos x="628" y="935"/>
                    </a:cxn>
                    <a:cxn ang="0">
                      <a:pos x="0" y="0"/>
                    </a:cxn>
                    <a:cxn ang="0">
                      <a:pos x="0" y="66"/>
                    </a:cxn>
                    <a:cxn ang="0">
                      <a:pos x="580" y="935"/>
                    </a:cxn>
                    <a:cxn ang="0">
                      <a:pos x="604" y="935"/>
                    </a:cxn>
                    <a:cxn ang="0">
                      <a:pos x="604" y="935"/>
                    </a:cxn>
                  </a:cxnLst>
                  <a:rect l="0" t="0" r="r" b="b"/>
                  <a:pathLst>
                    <a:path w="628" h="935">
                      <a:moveTo>
                        <a:pt x="604" y="935"/>
                      </a:moveTo>
                      <a:lnTo>
                        <a:pt x="628" y="935"/>
                      </a:lnTo>
                      <a:lnTo>
                        <a:pt x="0" y="0"/>
                      </a:lnTo>
                      <a:lnTo>
                        <a:pt x="0" y="66"/>
                      </a:lnTo>
                      <a:lnTo>
                        <a:pt x="580" y="935"/>
                      </a:lnTo>
                      <a:lnTo>
                        <a:pt x="604" y="935"/>
                      </a:lnTo>
                      <a:lnTo>
                        <a:pt x="604" y="935"/>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endParaRPr>
                </a:p>
              </p:txBody>
            </p:sp>
            <p:sp>
              <p:nvSpPr>
                <p:cNvPr id="62" name="Freeform 39"/>
                <p:cNvSpPr>
                  <a:spLocks/>
                </p:cNvSpPr>
                <p:nvPr/>
              </p:nvSpPr>
              <p:spPr bwMode="hidden">
                <a:xfrm>
                  <a:off x="3191" y="0"/>
                  <a:ext cx="155" cy="1045"/>
                </a:xfrm>
                <a:custGeom>
                  <a:avLst/>
                  <a:gdLst/>
                  <a:ahLst/>
                  <a:cxnLst>
                    <a:cxn ang="0">
                      <a:pos x="18" y="1043"/>
                    </a:cxn>
                    <a:cxn ang="0">
                      <a:pos x="42" y="1043"/>
                    </a:cxn>
                    <a:cxn ang="0">
                      <a:pos x="155" y="0"/>
                    </a:cxn>
                    <a:cxn ang="0">
                      <a:pos x="114" y="0"/>
                    </a:cxn>
                    <a:cxn ang="0">
                      <a:pos x="0" y="1043"/>
                    </a:cxn>
                    <a:cxn ang="0">
                      <a:pos x="18" y="1043"/>
                    </a:cxn>
                    <a:cxn ang="0">
                      <a:pos x="18" y="1043"/>
                    </a:cxn>
                  </a:cxnLst>
                  <a:rect l="0" t="0" r="r" b="b"/>
                  <a:pathLst>
                    <a:path w="155" h="1043">
                      <a:moveTo>
                        <a:pt x="18" y="1043"/>
                      </a:moveTo>
                      <a:lnTo>
                        <a:pt x="42" y="1043"/>
                      </a:lnTo>
                      <a:lnTo>
                        <a:pt x="155" y="0"/>
                      </a:lnTo>
                      <a:lnTo>
                        <a:pt x="114"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endParaRPr>
                </a:p>
              </p:txBody>
            </p:sp>
            <p:sp>
              <p:nvSpPr>
                <p:cNvPr id="63" name="Freeform 40"/>
                <p:cNvSpPr>
                  <a:spLocks/>
                </p:cNvSpPr>
                <p:nvPr/>
              </p:nvSpPr>
              <p:spPr bwMode="hidden">
                <a:xfrm>
                  <a:off x="3533" y="0"/>
                  <a:ext cx="240" cy="1045"/>
                </a:xfrm>
                <a:custGeom>
                  <a:avLst/>
                  <a:gdLst/>
                  <a:ahLst/>
                  <a:cxnLst>
                    <a:cxn ang="0">
                      <a:pos x="18" y="1043"/>
                    </a:cxn>
                    <a:cxn ang="0">
                      <a:pos x="36" y="1043"/>
                    </a:cxn>
                    <a:cxn ang="0">
                      <a:pos x="239" y="0"/>
                    </a:cxn>
                    <a:cxn ang="0">
                      <a:pos x="203" y="0"/>
                    </a:cxn>
                    <a:cxn ang="0">
                      <a:pos x="0" y="1043"/>
                    </a:cxn>
                    <a:cxn ang="0">
                      <a:pos x="18" y="1043"/>
                    </a:cxn>
                    <a:cxn ang="0">
                      <a:pos x="18" y="1043"/>
                    </a:cxn>
                  </a:cxnLst>
                  <a:rect l="0" t="0" r="r" b="b"/>
                  <a:pathLst>
                    <a:path w="239" h="1043">
                      <a:moveTo>
                        <a:pt x="18" y="1043"/>
                      </a:moveTo>
                      <a:lnTo>
                        <a:pt x="36" y="1043"/>
                      </a:lnTo>
                      <a:lnTo>
                        <a:pt x="239" y="0"/>
                      </a:lnTo>
                      <a:lnTo>
                        <a:pt x="203"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endParaRPr>
                </a:p>
              </p:txBody>
            </p:sp>
            <p:sp>
              <p:nvSpPr>
                <p:cNvPr id="64" name="Freeform 41"/>
                <p:cNvSpPr>
                  <a:spLocks/>
                </p:cNvSpPr>
                <p:nvPr/>
              </p:nvSpPr>
              <p:spPr bwMode="hidden">
                <a:xfrm>
                  <a:off x="3821" y="0"/>
                  <a:ext cx="359" cy="1045"/>
                </a:xfrm>
                <a:custGeom>
                  <a:avLst/>
                  <a:gdLst/>
                  <a:ahLst/>
                  <a:cxnLst>
                    <a:cxn ang="0">
                      <a:pos x="24" y="1043"/>
                    </a:cxn>
                    <a:cxn ang="0">
                      <a:pos x="42" y="1043"/>
                    </a:cxn>
                    <a:cxn ang="0">
                      <a:pos x="358" y="0"/>
                    </a:cxn>
                    <a:cxn ang="0">
                      <a:pos x="317" y="0"/>
                    </a:cxn>
                    <a:cxn ang="0">
                      <a:pos x="0" y="1043"/>
                    </a:cxn>
                    <a:cxn ang="0">
                      <a:pos x="24" y="1043"/>
                    </a:cxn>
                    <a:cxn ang="0">
                      <a:pos x="24" y="1043"/>
                    </a:cxn>
                  </a:cxnLst>
                  <a:rect l="0" t="0" r="r" b="b"/>
                  <a:pathLst>
                    <a:path w="358" h="1043">
                      <a:moveTo>
                        <a:pt x="24" y="1043"/>
                      </a:moveTo>
                      <a:lnTo>
                        <a:pt x="42" y="1043"/>
                      </a:lnTo>
                      <a:lnTo>
                        <a:pt x="358" y="0"/>
                      </a:lnTo>
                      <a:lnTo>
                        <a:pt x="317" y="0"/>
                      </a:lnTo>
                      <a:lnTo>
                        <a:pt x="0" y="1043"/>
                      </a:lnTo>
                      <a:lnTo>
                        <a:pt x="24" y="1043"/>
                      </a:lnTo>
                      <a:lnTo>
                        <a:pt x="24"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endParaRPr>
                </a:p>
              </p:txBody>
            </p:sp>
            <p:sp>
              <p:nvSpPr>
                <p:cNvPr id="65" name="Freeform 42"/>
                <p:cNvSpPr>
                  <a:spLocks/>
                </p:cNvSpPr>
                <p:nvPr/>
              </p:nvSpPr>
              <p:spPr bwMode="hidden">
                <a:xfrm>
                  <a:off x="4139" y="0"/>
                  <a:ext cx="449" cy="1045"/>
                </a:xfrm>
                <a:custGeom>
                  <a:avLst/>
                  <a:gdLst/>
                  <a:ahLst/>
                  <a:cxnLst>
                    <a:cxn ang="0">
                      <a:pos x="18" y="1043"/>
                    </a:cxn>
                    <a:cxn ang="0">
                      <a:pos x="41" y="1043"/>
                    </a:cxn>
                    <a:cxn ang="0">
                      <a:pos x="448" y="0"/>
                    </a:cxn>
                    <a:cxn ang="0">
                      <a:pos x="406" y="0"/>
                    </a:cxn>
                    <a:cxn ang="0">
                      <a:pos x="0" y="1043"/>
                    </a:cxn>
                    <a:cxn ang="0">
                      <a:pos x="18" y="1043"/>
                    </a:cxn>
                    <a:cxn ang="0">
                      <a:pos x="18" y="1043"/>
                    </a:cxn>
                  </a:cxnLst>
                  <a:rect l="0" t="0" r="r" b="b"/>
                  <a:pathLst>
                    <a:path w="448" h="1043">
                      <a:moveTo>
                        <a:pt x="18" y="1043"/>
                      </a:moveTo>
                      <a:lnTo>
                        <a:pt x="41" y="1043"/>
                      </a:lnTo>
                      <a:lnTo>
                        <a:pt x="448" y="0"/>
                      </a:lnTo>
                      <a:lnTo>
                        <a:pt x="406"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endParaRPr>
                </a:p>
              </p:txBody>
            </p:sp>
            <p:sp>
              <p:nvSpPr>
                <p:cNvPr id="66" name="Freeform 43"/>
                <p:cNvSpPr>
                  <a:spLocks/>
                </p:cNvSpPr>
                <p:nvPr/>
              </p:nvSpPr>
              <p:spPr bwMode="hidden">
                <a:xfrm>
                  <a:off x="4480" y="0"/>
                  <a:ext cx="541" cy="1045"/>
                </a:xfrm>
                <a:custGeom>
                  <a:avLst/>
                  <a:gdLst/>
                  <a:ahLst/>
                  <a:cxnLst>
                    <a:cxn ang="0">
                      <a:pos x="18" y="1043"/>
                    </a:cxn>
                    <a:cxn ang="0">
                      <a:pos x="42" y="1043"/>
                    </a:cxn>
                    <a:cxn ang="0">
                      <a:pos x="539" y="0"/>
                    </a:cxn>
                    <a:cxn ang="0">
                      <a:pos x="497" y="0"/>
                    </a:cxn>
                    <a:cxn ang="0">
                      <a:pos x="0" y="1043"/>
                    </a:cxn>
                    <a:cxn ang="0">
                      <a:pos x="18" y="1043"/>
                    </a:cxn>
                    <a:cxn ang="0">
                      <a:pos x="18" y="1043"/>
                    </a:cxn>
                  </a:cxnLst>
                  <a:rect l="0" t="0" r="r" b="b"/>
                  <a:pathLst>
                    <a:path w="539" h="1043">
                      <a:moveTo>
                        <a:pt x="18" y="1043"/>
                      </a:moveTo>
                      <a:lnTo>
                        <a:pt x="42" y="1043"/>
                      </a:lnTo>
                      <a:lnTo>
                        <a:pt x="539" y="0"/>
                      </a:lnTo>
                      <a:lnTo>
                        <a:pt x="497"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endParaRPr>
                </a:p>
              </p:txBody>
            </p:sp>
            <p:sp>
              <p:nvSpPr>
                <p:cNvPr id="67" name="Freeform 44"/>
                <p:cNvSpPr>
                  <a:spLocks/>
                </p:cNvSpPr>
                <p:nvPr/>
              </p:nvSpPr>
              <p:spPr bwMode="hidden">
                <a:xfrm>
                  <a:off x="4768" y="0"/>
                  <a:ext cx="642" cy="1045"/>
                </a:xfrm>
                <a:custGeom>
                  <a:avLst/>
                  <a:gdLst/>
                  <a:ahLst/>
                  <a:cxnLst>
                    <a:cxn ang="0">
                      <a:pos x="18" y="1043"/>
                    </a:cxn>
                    <a:cxn ang="0">
                      <a:pos x="42" y="1043"/>
                    </a:cxn>
                    <a:cxn ang="0">
                      <a:pos x="640" y="0"/>
                    </a:cxn>
                    <a:cxn ang="0">
                      <a:pos x="592" y="0"/>
                    </a:cxn>
                    <a:cxn ang="0">
                      <a:pos x="0" y="1043"/>
                    </a:cxn>
                    <a:cxn ang="0">
                      <a:pos x="18" y="1043"/>
                    </a:cxn>
                    <a:cxn ang="0">
                      <a:pos x="18" y="1043"/>
                    </a:cxn>
                  </a:cxnLst>
                  <a:rect l="0" t="0" r="r" b="b"/>
                  <a:pathLst>
                    <a:path w="640" h="1043">
                      <a:moveTo>
                        <a:pt x="18" y="1043"/>
                      </a:moveTo>
                      <a:lnTo>
                        <a:pt x="42" y="1043"/>
                      </a:lnTo>
                      <a:lnTo>
                        <a:pt x="640" y="0"/>
                      </a:lnTo>
                      <a:lnTo>
                        <a:pt x="592"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endParaRPr>
                </a:p>
              </p:txBody>
            </p:sp>
            <p:sp>
              <p:nvSpPr>
                <p:cNvPr id="68" name="Freeform 45"/>
                <p:cNvSpPr>
                  <a:spLocks/>
                </p:cNvSpPr>
                <p:nvPr/>
              </p:nvSpPr>
              <p:spPr bwMode="hidden">
                <a:xfrm>
                  <a:off x="5086" y="48"/>
                  <a:ext cx="672" cy="997"/>
                </a:xfrm>
                <a:custGeom>
                  <a:avLst/>
                  <a:gdLst/>
                  <a:ahLst/>
                  <a:cxnLst>
                    <a:cxn ang="0">
                      <a:pos x="24" y="995"/>
                    </a:cxn>
                    <a:cxn ang="0">
                      <a:pos x="48" y="995"/>
                    </a:cxn>
                    <a:cxn ang="0">
                      <a:pos x="670" y="72"/>
                    </a:cxn>
                    <a:cxn ang="0">
                      <a:pos x="670" y="0"/>
                    </a:cxn>
                    <a:cxn ang="0">
                      <a:pos x="0" y="995"/>
                    </a:cxn>
                    <a:cxn ang="0">
                      <a:pos x="24" y="995"/>
                    </a:cxn>
                    <a:cxn ang="0">
                      <a:pos x="24" y="995"/>
                    </a:cxn>
                  </a:cxnLst>
                  <a:rect l="0" t="0" r="r" b="b"/>
                  <a:pathLst>
                    <a:path w="670" h="995">
                      <a:moveTo>
                        <a:pt x="24" y="995"/>
                      </a:moveTo>
                      <a:lnTo>
                        <a:pt x="48" y="995"/>
                      </a:lnTo>
                      <a:lnTo>
                        <a:pt x="670" y="72"/>
                      </a:lnTo>
                      <a:lnTo>
                        <a:pt x="670" y="0"/>
                      </a:lnTo>
                      <a:lnTo>
                        <a:pt x="0" y="995"/>
                      </a:lnTo>
                      <a:lnTo>
                        <a:pt x="24" y="995"/>
                      </a:lnTo>
                      <a:lnTo>
                        <a:pt x="24" y="995"/>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endParaRPr>
                </a:p>
              </p:txBody>
            </p:sp>
          </p:grpSp>
          <p:grpSp>
            <p:nvGrpSpPr>
              <p:cNvPr id="33" name="Group 46"/>
              <p:cNvGrpSpPr>
                <a:grpSpLocks/>
              </p:cNvGrpSpPr>
              <p:nvPr/>
            </p:nvGrpSpPr>
            <p:grpSpPr bwMode="auto">
              <a:xfrm>
                <a:off x="0" y="558"/>
                <a:ext cx="5758" cy="487"/>
                <a:chOff x="0" y="558"/>
                <a:chExt cx="5758" cy="487"/>
              </a:xfrm>
            </p:grpSpPr>
            <p:sp>
              <p:nvSpPr>
                <p:cNvPr id="52" name="Freeform 47"/>
                <p:cNvSpPr>
                  <a:spLocks/>
                </p:cNvSpPr>
                <p:nvPr/>
              </p:nvSpPr>
              <p:spPr bwMode="hidden">
                <a:xfrm>
                  <a:off x="0" y="618"/>
                  <a:ext cx="306" cy="427"/>
                </a:xfrm>
                <a:custGeom>
                  <a:avLst/>
                  <a:gdLst/>
                  <a:ahLst/>
                  <a:cxnLst>
                    <a:cxn ang="0">
                      <a:pos x="281" y="426"/>
                    </a:cxn>
                    <a:cxn ang="0">
                      <a:pos x="305" y="426"/>
                    </a:cxn>
                    <a:cxn ang="0">
                      <a:pos x="0" y="0"/>
                    </a:cxn>
                    <a:cxn ang="0">
                      <a:pos x="0" y="66"/>
                    </a:cxn>
                    <a:cxn ang="0">
                      <a:pos x="251" y="426"/>
                    </a:cxn>
                    <a:cxn ang="0">
                      <a:pos x="281" y="426"/>
                    </a:cxn>
                    <a:cxn ang="0">
                      <a:pos x="281" y="426"/>
                    </a:cxn>
                  </a:cxnLst>
                  <a:rect l="0" t="0" r="r" b="b"/>
                  <a:pathLst>
                    <a:path w="305" h="426">
                      <a:moveTo>
                        <a:pt x="281" y="426"/>
                      </a:moveTo>
                      <a:lnTo>
                        <a:pt x="305" y="426"/>
                      </a:lnTo>
                      <a:lnTo>
                        <a:pt x="0" y="0"/>
                      </a:lnTo>
                      <a:lnTo>
                        <a:pt x="0" y="66"/>
                      </a:lnTo>
                      <a:lnTo>
                        <a:pt x="251" y="426"/>
                      </a:lnTo>
                      <a:lnTo>
                        <a:pt x="281" y="426"/>
                      </a:lnTo>
                      <a:lnTo>
                        <a:pt x="281" y="426"/>
                      </a:lnTo>
                      <a:close/>
                    </a:path>
                  </a:pathLst>
                </a:custGeom>
                <a:solidFill>
                  <a:schemeClr val="accent2"/>
                </a:solidFill>
                <a:ln w="9525">
                  <a:noFill/>
                  <a:round/>
                  <a:headEnd/>
                  <a:tailEnd/>
                </a:ln>
              </p:spPr>
              <p:txBody>
                <a:bodyPr/>
                <a:lstStyle/>
                <a:p>
                  <a:pPr fontAlgn="base">
                    <a:spcBef>
                      <a:spcPct val="0"/>
                    </a:spcBef>
                    <a:spcAft>
                      <a:spcPct val="0"/>
                    </a:spcAft>
                    <a:defRPr/>
                  </a:pPr>
                  <a:endParaRPr lang="tr-TR">
                    <a:solidFill>
                      <a:srgbClr val="EAEAEA"/>
                    </a:solidFill>
                  </a:endParaRPr>
                </a:p>
              </p:txBody>
            </p:sp>
            <p:sp>
              <p:nvSpPr>
                <p:cNvPr id="53" name="Freeform 48"/>
                <p:cNvSpPr>
                  <a:spLocks/>
                </p:cNvSpPr>
                <p:nvPr/>
              </p:nvSpPr>
              <p:spPr bwMode="hidden">
                <a:xfrm>
                  <a:off x="5410" y="558"/>
                  <a:ext cx="348" cy="487"/>
                </a:xfrm>
                <a:custGeom>
                  <a:avLst/>
                  <a:gdLst/>
                  <a:ahLst/>
                  <a:cxnLst>
                    <a:cxn ang="0">
                      <a:pos x="24" y="486"/>
                    </a:cxn>
                    <a:cxn ang="0">
                      <a:pos x="48" y="486"/>
                    </a:cxn>
                    <a:cxn ang="0">
                      <a:pos x="347" y="72"/>
                    </a:cxn>
                    <a:cxn ang="0">
                      <a:pos x="347" y="0"/>
                    </a:cxn>
                    <a:cxn ang="0">
                      <a:pos x="0" y="486"/>
                    </a:cxn>
                    <a:cxn ang="0">
                      <a:pos x="24" y="486"/>
                    </a:cxn>
                    <a:cxn ang="0">
                      <a:pos x="24" y="486"/>
                    </a:cxn>
                  </a:cxnLst>
                  <a:rect l="0" t="0" r="r" b="b"/>
                  <a:pathLst>
                    <a:path w="347" h="486">
                      <a:moveTo>
                        <a:pt x="24" y="486"/>
                      </a:moveTo>
                      <a:lnTo>
                        <a:pt x="48" y="486"/>
                      </a:lnTo>
                      <a:lnTo>
                        <a:pt x="347" y="72"/>
                      </a:lnTo>
                      <a:lnTo>
                        <a:pt x="347" y="0"/>
                      </a:lnTo>
                      <a:lnTo>
                        <a:pt x="0" y="486"/>
                      </a:lnTo>
                      <a:lnTo>
                        <a:pt x="24" y="486"/>
                      </a:lnTo>
                      <a:lnTo>
                        <a:pt x="24" y="486"/>
                      </a:lnTo>
                      <a:close/>
                    </a:path>
                  </a:pathLst>
                </a:custGeom>
                <a:solidFill>
                  <a:schemeClr val="accent2"/>
                </a:solidFill>
                <a:ln w="9525">
                  <a:noFill/>
                  <a:round/>
                  <a:headEnd/>
                  <a:tailEnd/>
                </a:ln>
              </p:spPr>
              <p:txBody>
                <a:bodyPr/>
                <a:lstStyle/>
                <a:p>
                  <a:pPr fontAlgn="base">
                    <a:spcBef>
                      <a:spcPct val="0"/>
                    </a:spcBef>
                    <a:spcAft>
                      <a:spcPct val="0"/>
                    </a:spcAft>
                    <a:defRPr/>
                  </a:pPr>
                  <a:endParaRPr lang="tr-TR">
                    <a:solidFill>
                      <a:srgbClr val="EAEAEA"/>
                    </a:solidFill>
                  </a:endParaRPr>
                </a:p>
              </p:txBody>
            </p:sp>
          </p:grpSp>
          <p:grpSp>
            <p:nvGrpSpPr>
              <p:cNvPr id="34" name="Group 49"/>
              <p:cNvGrpSpPr>
                <a:grpSpLocks/>
              </p:cNvGrpSpPr>
              <p:nvPr/>
            </p:nvGrpSpPr>
            <p:grpSpPr bwMode="auto">
              <a:xfrm>
                <a:off x="264" y="1039"/>
                <a:ext cx="5200" cy="3280"/>
                <a:chOff x="264" y="1039"/>
                <a:chExt cx="5200" cy="3280"/>
              </a:xfrm>
            </p:grpSpPr>
            <p:sp>
              <p:nvSpPr>
                <p:cNvPr id="43" name="Freeform 50"/>
                <p:cNvSpPr>
                  <a:spLocks/>
                </p:cNvSpPr>
                <p:nvPr/>
              </p:nvSpPr>
              <p:spPr bwMode="hidden">
                <a:xfrm>
                  <a:off x="2849" y="1039"/>
                  <a:ext cx="42" cy="3280"/>
                </a:xfrm>
                <a:custGeom>
                  <a:avLst/>
                  <a:gdLst/>
                  <a:ahLst/>
                  <a:cxnLst>
                    <a:cxn ang="0">
                      <a:pos x="18" y="0"/>
                    </a:cxn>
                    <a:cxn ang="0">
                      <a:pos x="0" y="0"/>
                    </a:cxn>
                    <a:cxn ang="0">
                      <a:pos x="0" y="3273"/>
                    </a:cxn>
                    <a:cxn ang="0">
                      <a:pos x="42" y="3273"/>
                    </a:cxn>
                    <a:cxn ang="0">
                      <a:pos x="42" y="0"/>
                    </a:cxn>
                    <a:cxn ang="0">
                      <a:pos x="18" y="0"/>
                    </a:cxn>
                    <a:cxn ang="0">
                      <a:pos x="18" y="0"/>
                    </a:cxn>
                  </a:cxnLst>
                  <a:rect l="0" t="0" r="r" b="b"/>
                  <a:pathLst>
                    <a:path w="42" h="3273">
                      <a:moveTo>
                        <a:pt x="18" y="0"/>
                      </a:moveTo>
                      <a:lnTo>
                        <a:pt x="0" y="0"/>
                      </a:lnTo>
                      <a:lnTo>
                        <a:pt x="0" y="3273"/>
                      </a:lnTo>
                      <a:lnTo>
                        <a:pt x="42"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endParaRPr>
                </a:p>
              </p:txBody>
            </p:sp>
            <p:sp>
              <p:nvSpPr>
                <p:cNvPr id="44" name="Freeform 51"/>
                <p:cNvSpPr>
                  <a:spLocks/>
                </p:cNvSpPr>
                <p:nvPr/>
              </p:nvSpPr>
              <p:spPr bwMode="hidden">
                <a:xfrm>
                  <a:off x="2154" y="1039"/>
                  <a:ext cx="401" cy="3280"/>
                </a:xfrm>
                <a:custGeom>
                  <a:avLst/>
                  <a:gdLst/>
                  <a:ahLst/>
                  <a:cxnLst>
                    <a:cxn ang="0">
                      <a:pos x="376" y="0"/>
                    </a:cxn>
                    <a:cxn ang="0">
                      <a:pos x="358" y="0"/>
                    </a:cxn>
                    <a:cxn ang="0">
                      <a:pos x="0" y="3273"/>
                    </a:cxn>
                    <a:cxn ang="0">
                      <a:pos x="41" y="3273"/>
                    </a:cxn>
                    <a:cxn ang="0">
                      <a:pos x="400" y="0"/>
                    </a:cxn>
                    <a:cxn ang="0">
                      <a:pos x="376" y="0"/>
                    </a:cxn>
                    <a:cxn ang="0">
                      <a:pos x="376" y="0"/>
                    </a:cxn>
                  </a:cxnLst>
                  <a:rect l="0" t="0" r="r" b="b"/>
                  <a:pathLst>
                    <a:path w="400" h="3273">
                      <a:moveTo>
                        <a:pt x="376" y="0"/>
                      </a:moveTo>
                      <a:lnTo>
                        <a:pt x="358" y="0"/>
                      </a:lnTo>
                      <a:lnTo>
                        <a:pt x="0" y="3273"/>
                      </a:lnTo>
                      <a:lnTo>
                        <a:pt x="41" y="3273"/>
                      </a:lnTo>
                      <a:lnTo>
                        <a:pt x="400" y="0"/>
                      </a:lnTo>
                      <a:lnTo>
                        <a:pt x="376" y="0"/>
                      </a:lnTo>
                      <a:lnTo>
                        <a:pt x="376"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endParaRPr>
                </a:p>
              </p:txBody>
            </p:sp>
            <p:sp>
              <p:nvSpPr>
                <p:cNvPr id="45" name="Freeform 52"/>
                <p:cNvSpPr>
                  <a:spLocks/>
                </p:cNvSpPr>
                <p:nvPr/>
              </p:nvSpPr>
              <p:spPr bwMode="hidden">
                <a:xfrm>
                  <a:off x="1530" y="1039"/>
                  <a:ext cx="677" cy="3280"/>
                </a:xfrm>
                <a:custGeom>
                  <a:avLst/>
                  <a:gdLst/>
                  <a:ahLst/>
                  <a:cxnLst>
                    <a:cxn ang="0">
                      <a:pos x="657" y="0"/>
                    </a:cxn>
                    <a:cxn ang="0">
                      <a:pos x="639" y="0"/>
                    </a:cxn>
                    <a:cxn ang="0">
                      <a:pos x="0" y="3273"/>
                    </a:cxn>
                    <a:cxn ang="0">
                      <a:pos x="42" y="3273"/>
                    </a:cxn>
                    <a:cxn ang="0">
                      <a:pos x="675" y="0"/>
                    </a:cxn>
                    <a:cxn ang="0">
                      <a:pos x="657" y="0"/>
                    </a:cxn>
                    <a:cxn ang="0">
                      <a:pos x="657" y="0"/>
                    </a:cxn>
                  </a:cxnLst>
                  <a:rect l="0" t="0" r="r" b="b"/>
                  <a:pathLst>
                    <a:path w="675" h="3273">
                      <a:moveTo>
                        <a:pt x="657" y="0"/>
                      </a:moveTo>
                      <a:lnTo>
                        <a:pt x="639" y="0"/>
                      </a:lnTo>
                      <a:lnTo>
                        <a:pt x="0" y="3273"/>
                      </a:lnTo>
                      <a:lnTo>
                        <a:pt x="42" y="3273"/>
                      </a:lnTo>
                      <a:lnTo>
                        <a:pt x="675" y="0"/>
                      </a:lnTo>
                      <a:lnTo>
                        <a:pt x="657" y="0"/>
                      </a:lnTo>
                      <a:lnTo>
                        <a:pt x="657"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endParaRPr>
                </a:p>
              </p:txBody>
            </p:sp>
            <p:sp>
              <p:nvSpPr>
                <p:cNvPr id="46" name="Freeform 53"/>
                <p:cNvSpPr>
                  <a:spLocks/>
                </p:cNvSpPr>
                <p:nvPr/>
              </p:nvSpPr>
              <p:spPr bwMode="hidden">
                <a:xfrm>
                  <a:off x="876" y="1039"/>
                  <a:ext cx="1031" cy="3280"/>
                </a:xfrm>
                <a:custGeom>
                  <a:avLst/>
                  <a:gdLst/>
                  <a:ahLst/>
                  <a:cxnLst>
                    <a:cxn ang="0">
                      <a:pos x="1013" y="0"/>
                    </a:cxn>
                    <a:cxn ang="0">
                      <a:pos x="990" y="0"/>
                    </a:cxn>
                    <a:cxn ang="0">
                      <a:pos x="0" y="3280"/>
                    </a:cxn>
                    <a:cxn ang="0">
                      <a:pos x="42" y="3280"/>
                    </a:cxn>
                    <a:cxn ang="0">
                      <a:pos x="1031" y="4"/>
                    </a:cxn>
                    <a:cxn ang="0">
                      <a:pos x="1013" y="0"/>
                    </a:cxn>
                    <a:cxn ang="0">
                      <a:pos x="1013" y="0"/>
                    </a:cxn>
                  </a:cxnLst>
                  <a:rect l="0" t="0" r="r" b="b"/>
                  <a:pathLst>
                    <a:path w="1031" h="3280">
                      <a:moveTo>
                        <a:pt x="1013" y="0"/>
                      </a:moveTo>
                      <a:lnTo>
                        <a:pt x="990" y="0"/>
                      </a:lnTo>
                      <a:lnTo>
                        <a:pt x="0" y="3280"/>
                      </a:lnTo>
                      <a:lnTo>
                        <a:pt x="42" y="3280"/>
                      </a:lnTo>
                      <a:lnTo>
                        <a:pt x="1031" y="4"/>
                      </a:lnTo>
                      <a:lnTo>
                        <a:pt x="1013" y="0"/>
                      </a:lnTo>
                      <a:lnTo>
                        <a:pt x="1013"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endParaRPr>
                </a:p>
              </p:txBody>
            </p:sp>
            <p:sp>
              <p:nvSpPr>
                <p:cNvPr id="47" name="Freeform 54"/>
                <p:cNvSpPr>
                  <a:spLocks/>
                </p:cNvSpPr>
                <p:nvPr/>
              </p:nvSpPr>
              <p:spPr bwMode="hidden">
                <a:xfrm>
                  <a:off x="264" y="1039"/>
                  <a:ext cx="1319" cy="3280"/>
                </a:xfrm>
                <a:custGeom>
                  <a:avLst/>
                  <a:gdLst/>
                  <a:ahLst/>
                  <a:cxnLst>
                    <a:cxn ang="0">
                      <a:pos x="1296" y="0"/>
                    </a:cxn>
                    <a:cxn ang="0">
                      <a:pos x="1278" y="0"/>
                    </a:cxn>
                    <a:cxn ang="0">
                      <a:pos x="0" y="3280"/>
                    </a:cxn>
                    <a:cxn ang="0">
                      <a:pos x="42" y="3280"/>
                    </a:cxn>
                    <a:cxn ang="0">
                      <a:pos x="1319" y="5"/>
                    </a:cxn>
                    <a:cxn ang="0">
                      <a:pos x="1296" y="0"/>
                    </a:cxn>
                    <a:cxn ang="0">
                      <a:pos x="1296" y="0"/>
                    </a:cxn>
                  </a:cxnLst>
                  <a:rect l="0" t="0" r="r" b="b"/>
                  <a:pathLst>
                    <a:path w="1319" h="3280">
                      <a:moveTo>
                        <a:pt x="1296" y="0"/>
                      </a:moveTo>
                      <a:lnTo>
                        <a:pt x="1278" y="0"/>
                      </a:lnTo>
                      <a:lnTo>
                        <a:pt x="0" y="3280"/>
                      </a:lnTo>
                      <a:lnTo>
                        <a:pt x="42" y="3280"/>
                      </a:lnTo>
                      <a:lnTo>
                        <a:pt x="1319" y="5"/>
                      </a:lnTo>
                      <a:lnTo>
                        <a:pt x="1296" y="0"/>
                      </a:lnTo>
                      <a:lnTo>
                        <a:pt x="1296"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endParaRPr>
                </a:p>
              </p:txBody>
            </p:sp>
            <p:sp>
              <p:nvSpPr>
                <p:cNvPr id="48" name="Freeform 55"/>
                <p:cNvSpPr>
                  <a:spLocks/>
                </p:cNvSpPr>
                <p:nvPr/>
              </p:nvSpPr>
              <p:spPr bwMode="hidden">
                <a:xfrm>
                  <a:off x="3191" y="1039"/>
                  <a:ext cx="402" cy="3280"/>
                </a:xfrm>
                <a:custGeom>
                  <a:avLst/>
                  <a:gdLst/>
                  <a:ahLst/>
                  <a:cxnLst>
                    <a:cxn ang="0">
                      <a:pos x="18" y="0"/>
                    </a:cxn>
                    <a:cxn ang="0">
                      <a:pos x="0" y="0"/>
                    </a:cxn>
                    <a:cxn ang="0">
                      <a:pos x="359" y="3273"/>
                    </a:cxn>
                    <a:cxn ang="0">
                      <a:pos x="401" y="3273"/>
                    </a:cxn>
                    <a:cxn ang="0">
                      <a:pos x="42" y="0"/>
                    </a:cxn>
                    <a:cxn ang="0">
                      <a:pos x="18" y="0"/>
                    </a:cxn>
                    <a:cxn ang="0">
                      <a:pos x="18" y="0"/>
                    </a:cxn>
                  </a:cxnLst>
                  <a:rect l="0" t="0" r="r" b="b"/>
                  <a:pathLst>
                    <a:path w="401" h="3273">
                      <a:moveTo>
                        <a:pt x="18" y="0"/>
                      </a:moveTo>
                      <a:lnTo>
                        <a:pt x="0" y="0"/>
                      </a:lnTo>
                      <a:lnTo>
                        <a:pt x="359" y="3273"/>
                      </a:lnTo>
                      <a:lnTo>
                        <a:pt x="401"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endParaRPr>
                </a:p>
              </p:txBody>
            </p:sp>
            <p:sp>
              <p:nvSpPr>
                <p:cNvPr id="49" name="Freeform 56"/>
                <p:cNvSpPr>
                  <a:spLocks/>
                </p:cNvSpPr>
                <p:nvPr/>
              </p:nvSpPr>
              <p:spPr bwMode="hidden">
                <a:xfrm>
                  <a:off x="3533" y="1039"/>
                  <a:ext cx="677" cy="3280"/>
                </a:xfrm>
                <a:custGeom>
                  <a:avLst/>
                  <a:gdLst/>
                  <a:ahLst/>
                  <a:cxnLst>
                    <a:cxn ang="0">
                      <a:pos x="18" y="0"/>
                    </a:cxn>
                    <a:cxn ang="0">
                      <a:pos x="0" y="0"/>
                    </a:cxn>
                    <a:cxn ang="0">
                      <a:pos x="640" y="3273"/>
                    </a:cxn>
                    <a:cxn ang="0">
                      <a:pos x="675" y="3273"/>
                    </a:cxn>
                    <a:cxn ang="0">
                      <a:pos x="36" y="0"/>
                    </a:cxn>
                    <a:cxn ang="0">
                      <a:pos x="18" y="0"/>
                    </a:cxn>
                    <a:cxn ang="0">
                      <a:pos x="18" y="0"/>
                    </a:cxn>
                  </a:cxnLst>
                  <a:rect l="0" t="0" r="r" b="b"/>
                  <a:pathLst>
                    <a:path w="675" h="3273">
                      <a:moveTo>
                        <a:pt x="18" y="0"/>
                      </a:moveTo>
                      <a:lnTo>
                        <a:pt x="0" y="0"/>
                      </a:lnTo>
                      <a:lnTo>
                        <a:pt x="640" y="3273"/>
                      </a:lnTo>
                      <a:lnTo>
                        <a:pt x="675" y="3273"/>
                      </a:lnTo>
                      <a:lnTo>
                        <a:pt x="36" y="0"/>
                      </a:lnTo>
                      <a:lnTo>
                        <a:pt x="18" y="0"/>
                      </a:lnTo>
                      <a:lnTo>
                        <a:pt x="18"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endParaRPr>
                </a:p>
              </p:txBody>
            </p:sp>
            <p:sp>
              <p:nvSpPr>
                <p:cNvPr id="50" name="Freeform 57"/>
                <p:cNvSpPr>
                  <a:spLocks/>
                </p:cNvSpPr>
                <p:nvPr/>
              </p:nvSpPr>
              <p:spPr bwMode="hidden">
                <a:xfrm>
                  <a:off x="3822" y="1039"/>
                  <a:ext cx="1036" cy="3280"/>
                </a:xfrm>
                <a:custGeom>
                  <a:avLst/>
                  <a:gdLst/>
                  <a:ahLst/>
                  <a:cxnLst>
                    <a:cxn ang="0">
                      <a:pos x="23" y="0"/>
                    </a:cxn>
                    <a:cxn ang="0">
                      <a:pos x="0" y="5"/>
                    </a:cxn>
                    <a:cxn ang="0">
                      <a:pos x="994" y="3280"/>
                    </a:cxn>
                    <a:cxn ang="0">
                      <a:pos x="1036" y="3280"/>
                    </a:cxn>
                    <a:cxn ang="0">
                      <a:pos x="41" y="0"/>
                    </a:cxn>
                    <a:cxn ang="0">
                      <a:pos x="23" y="0"/>
                    </a:cxn>
                    <a:cxn ang="0">
                      <a:pos x="23" y="0"/>
                    </a:cxn>
                  </a:cxnLst>
                  <a:rect l="0" t="0" r="r" b="b"/>
                  <a:pathLst>
                    <a:path w="1036" h="3280">
                      <a:moveTo>
                        <a:pt x="23" y="0"/>
                      </a:moveTo>
                      <a:lnTo>
                        <a:pt x="0" y="5"/>
                      </a:lnTo>
                      <a:lnTo>
                        <a:pt x="994" y="3280"/>
                      </a:lnTo>
                      <a:lnTo>
                        <a:pt x="1036" y="3280"/>
                      </a:lnTo>
                      <a:lnTo>
                        <a:pt x="41" y="0"/>
                      </a:lnTo>
                      <a:lnTo>
                        <a:pt x="23" y="0"/>
                      </a:lnTo>
                      <a:lnTo>
                        <a:pt x="23"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endParaRPr>
                </a:p>
              </p:txBody>
            </p:sp>
            <p:sp>
              <p:nvSpPr>
                <p:cNvPr id="51" name="Freeform 58"/>
                <p:cNvSpPr>
                  <a:spLocks/>
                </p:cNvSpPr>
                <p:nvPr/>
              </p:nvSpPr>
              <p:spPr bwMode="hidden">
                <a:xfrm>
                  <a:off x="4137" y="1039"/>
                  <a:ext cx="1327" cy="3280"/>
                </a:xfrm>
                <a:custGeom>
                  <a:avLst/>
                  <a:gdLst/>
                  <a:ahLst/>
                  <a:cxnLst>
                    <a:cxn ang="0">
                      <a:pos x="20" y="0"/>
                    </a:cxn>
                    <a:cxn ang="0">
                      <a:pos x="0" y="7"/>
                    </a:cxn>
                    <a:cxn ang="0">
                      <a:pos x="1285" y="3280"/>
                    </a:cxn>
                    <a:cxn ang="0">
                      <a:pos x="1327" y="3280"/>
                    </a:cxn>
                    <a:cxn ang="0">
                      <a:pos x="43" y="0"/>
                    </a:cxn>
                    <a:cxn ang="0">
                      <a:pos x="20" y="0"/>
                    </a:cxn>
                    <a:cxn ang="0">
                      <a:pos x="20" y="0"/>
                    </a:cxn>
                  </a:cxnLst>
                  <a:rect l="0" t="0" r="r" b="b"/>
                  <a:pathLst>
                    <a:path w="1327" h="3280">
                      <a:moveTo>
                        <a:pt x="20" y="0"/>
                      </a:moveTo>
                      <a:lnTo>
                        <a:pt x="0" y="7"/>
                      </a:lnTo>
                      <a:lnTo>
                        <a:pt x="1285" y="3280"/>
                      </a:lnTo>
                      <a:lnTo>
                        <a:pt x="1327" y="3280"/>
                      </a:lnTo>
                      <a:lnTo>
                        <a:pt x="43" y="0"/>
                      </a:lnTo>
                      <a:lnTo>
                        <a:pt x="20" y="0"/>
                      </a:lnTo>
                      <a:lnTo>
                        <a:pt x="20"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endParaRPr>
                </a:p>
              </p:txBody>
            </p:sp>
          </p:grpSp>
          <p:sp>
            <p:nvSpPr>
              <p:cNvPr id="35" name="Freeform 59"/>
              <p:cNvSpPr>
                <a:spLocks/>
              </p:cNvSpPr>
              <p:nvPr/>
            </p:nvSpPr>
            <p:spPr bwMode="hidden">
              <a:xfrm>
                <a:off x="0" y="1039"/>
                <a:ext cx="1254" cy="2632"/>
              </a:xfrm>
              <a:custGeom>
                <a:avLst/>
                <a:gdLst/>
                <a:ahLst/>
                <a:cxnLst>
                  <a:cxn ang="0">
                    <a:pos x="1236" y="0"/>
                  </a:cxn>
                  <a:cxn ang="0">
                    <a:pos x="1212" y="0"/>
                  </a:cxn>
                  <a:cxn ang="0">
                    <a:pos x="0" y="2542"/>
                  </a:cxn>
                  <a:cxn ang="0">
                    <a:pos x="0" y="2632"/>
                  </a:cxn>
                  <a:cxn ang="0">
                    <a:pos x="1254" y="7"/>
                  </a:cxn>
                  <a:cxn ang="0">
                    <a:pos x="1236" y="0"/>
                  </a:cxn>
                  <a:cxn ang="0">
                    <a:pos x="1236" y="0"/>
                  </a:cxn>
                </a:cxnLst>
                <a:rect l="0" t="0" r="r" b="b"/>
                <a:pathLst>
                  <a:path w="1254" h="2632">
                    <a:moveTo>
                      <a:pt x="1236" y="0"/>
                    </a:moveTo>
                    <a:lnTo>
                      <a:pt x="1212" y="0"/>
                    </a:lnTo>
                    <a:lnTo>
                      <a:pt x="0" y="2542"/>
                    </a:lnTo>
                    <a:lnTo>
                      <a:pt x="0" y="2632"/>
                    </a:lnTo>
                    <a:lnTo>
                      <a:pt x="1254" y="7"/>
                    </a:lnTo>
                    <a:lnTo>
                      <a:pt x="1236" y="0"/>
                    </a:lnTo>
                    <a:lnTo>
                      <a:pt x="1236"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endParaRPr>
              </a:p>
            </p:txBody>
          </p:sp>
          <p:sp>
            <p:nvSpPr>
              <p:cNvPr id="36" name="Freeform 60"/>
              <p:cNvSpPr>
                <a:spLocks/>
              </p:cNvSpPr>
              <p:nvPr/>
            </p:nvSpPr>
            <p:spPr bwMode="hidden">
              <a:xfrm>
                <a:off x="0" y="1039"/>
                <a:ext cx="948" cy="1676"/>
              </a:xfrm>
              <a:custGeom>
                <a:avLst/>
                <a:gdLst/>
                <a:ahLst/>
                <a:cxnLst>
                  <a:cxn ang="0">
                    <a:pos x="930" y="0"/>
                  </a:cxn>
                  <a:cxn ang="0">
                    <a:pos x="906" y="0"/>
                  </a:cxn>
                  <a:cxn ang="0">
                    <a:pos x="0" y="1593"/>
                  </a:cxn>
                  <a:cxn ang="0">
                    <a:pos x="0" y="1676"/>
                  </a:cxn>
                  <a:cxn ang="0">
                    <a:pos x="948" y="5"/>
                  </a:cxn>
                  <a:cxn ang="0">
                    <a:pos x="930" y="0"/>
                  </a:cxn>
                  <a:cxn ang="0">
                    <a:pos x="930" y="0"/>
                  </a:cxn>
                </a:cxnLst>
                <a:rect l="0" t="0" r="r" b="b"/>
                <a:pathLst>
                  <a:path w="948" h="1676">
                    <a:moveTo>
                      <a:pt x="930" y="0"/>
                    </a:moveTo>
                    <a:lnTo>
                      <a:pt x="906" y="0"/>
                    </a:lnTo>
                    <a:lnTo>
                      <a:pt x="0" y="1593"/>
                    </a:lnTo>
                    <a:lnTo>
                      <a:pt x="0" y="1676"/>
                    </a:lnTo>
                    <a:lnTo>
                      <a:pt x="948" y="5"/>
                    </a:lnTo>
                    <a:lnTo>
                      <a:pt x="930" y="0"/>
                    </a:lnTo>
                    <a:lnTo>
                      <a:pt x="930" y="0"/>
                    </a:lnTo>
                    <a:close/>
                  </a:path>
                </a:pathLst>
              </a:custGeom>
              <a:solidFill>
                <a:schemeClr val="accent2"/>
              </a:solidFill>
              <a:ln w="9525">
                <a:noFill/>
                <a:round/>
                <a:headEnd/>
                <a:tailEnd/>
              </a:ln>
            </p:spPr>
            <p:txBody>
              <a:bodyPr/>
              <a:lstStyle/>
              <a:p>
                <a:pPr fontAlgn="base">
                  <a:spcBef>
                    <a:spcPct val="0"/>
                  </a:spcBef>
                  <a:spcAft>
                    <a:spcPct val="0"/>
                  </a:spcAft>
                  <a:defRPr/>
                </a:pPr>
                <a:endParaRPr lang="tr-TR">
                  <a:solidFill>
                    <a:srgbClr val="EAEAEA"/>
                  </a:solidFill>
                </a:endParaRPr>
              </a:p>
            </p:txBody>
          </p:sp>
          <p:sp>
            <p:nvSpPr>
              <p:cNvPr id="37" name="Freeform 61"/>
              <p:cNvSpPr>
                <a:spLocks/>
              </p:cNvSpPr>
              <p:nvPr/>
            </p:nvSpPr>
            <p:spPr bwMode="hidden">
              <a:xfrm>
                <a:off x="0" y="1039"/>
                <a:ext cx="629" cy="937"/>
              </a:xfrm>
              <a:custGeom>
                <a:avLst/>
                <a:gdLst/>
                <a:ahLst/>
                <a:cxnLst>
                  <a:cxn ang="0">
                    <a:pos x="606" y="0"/>
                  </a:cxn>
                  <a:cxn ang="0">
                    <a:pos x="582" y="0"/>
                  </a:cxn>
                  <a:cxn ang="0">
                    <a:pos x="0" y="871"/>
                  </a:cxn>
                  <a:cxn ang="0">
                    <a:pos x="0" y="937"/>
                  </a:cxn>
                  <a:cxn ang="0">
                    <a:pos x="629" y="4"/>
                  </a:cxn>
                  <a:cxn ang="0">
                    <a:pos x="606" y="0"/>
                  </a:cxn>
                  <a:cxn ang="0">
                    <a:pos x="606" y="0"/>
                  </a:cxn>
                </a:cxnLst>
                <a:rect l="0" t="0" r="r" b="b"/>
                <a:pathLst>
                  <a:path w="629" h="937">
                    <a:moveTo>
                      <a:pt x="606" y="0"/>
                    </a:moveTo>
                    <a:lnTo>
                      <a:pt x="582" y="0"/>
                    </a:lnTo>
                    <a:lnTo>
                      <a:pt x="0" y="871"/>
                    </a:lnTo>
                    <a:lnTo>
                      <a:pt x="0" y="937"/>
                    </a:lnTo>
                    <a:lnTo>
                      <a:pt x="629" y="4"/>
                    </a:lnTo>
                    <a:lnTo>
                      <a:pt x="606" y="0"/>
                    </a:lnTo>
                    <a:lnTo>
                      <a:pt x="606" y="0"/>
                    </a:lnTo>
                    <a:close/>
                  </a:path>
                </a:pathLst>
              </a:custGeom>
              <a:solidFill>
                <a:schemeClr val="accent2"/>
              </a:solidFill>
              <a:ln w="9525">
                <a:noFill/>
                <a:round/>
                <a:headEnd/>
                <a:tailEnd/>
              </a:ln>
            </p:spPr>
            <p:txBody>
              <a:bodyPr/>
              <a:lstStyle/>
              <a:p>
                <a:pPr fontAlgn="base">
                  <a:spcBef>
                    <a:spcPct val="0"/>
                  </a:spcBef>
                  <a:spcAft>
                    <a:spcPct val="0"/>
                  </a:spcAft>
                  <a:defRPr/>
                </a:pPr>
                <a:endParaRPr lang="tr-TR">
                  <a:solidFill>
                    <a:srgbClr val="EAEAEA"/>
                  </a:solidFill>
                </a:endParaRPr>
              </a:p>
            </p:txBody>
          </p:sp>
          <p:sp>
            <p:nvSpPr>
              <p:cNvPr id="38" name="Freeform 62"/>
              <p:cNvSpPr>
                <a:spLocks/>
              </p:cNvSpPr>
              <p:nvPr/>
            </p:nvSpPr>
            <p:spPr bwMode="hidden">
              <a:xfrm>
                <a:off x="0" y="1039"/>
                <a:ext cx="305" cy="427"/>
              </a:xfrm>
              <a:custGeom>
                <a:avLst/>
                <a:gdLst/>
                <a:ahLst/>
                <a:cxnLst>
                  <a:cxn ang="0">
                    <a:pos x="282" y="0"/>
                  </a:cxn>
                  <a:cxn ang="0">
                    <a:pos x="252" y="0"/>
                  </a:cxn>
                  <a:cxn ang="0">
                    <a:pos x="0" y="361"/>
                  </a:cxn>
                  <a:cxn ang="0">
                    <a:pos x="0" y="427"/>
                  </a:cxn>
                  <a:cxn ang="0">
                    <a:pos x="305" y="5"/>
                  </a:cxn>
                  <a:cxn ang="0">
                    <a:pos x="282" y="0"/>
                  </a:cxn>
                  <a:cxn ang="0">
                    <a:pos x="282" y="0"/>
                  </a:cxn>
                </a:cxnLst>
                <a:rect l="0" t="0" r="r" b="b"/>
                <a:pathLst>
                  <a:path w="305" h="427">
                    <a:moveTo>
                      <a:pt x="282" y="0"/>
                    </a:moveTo>
                    <a:lnTo>
                      <a:pt x="252" y="0"/>
                    </a:lnTo>
                    <a:lnTo>
                      <a:pt x="0" y="361"/>
                    </a:lnTo>
                    <a:lnTo>
                      <a:pt x="0" y="427"/>
                    </a:lnTo>
                    <a:lnTo>
                      <a:pt x="305" y="5"/>
                    </a:lnTo>
                    <a:lnTo>
                      <a:pt x="282" y="0"/>
                    </a:lnTo>
                    <a:lnTo>
                      <a:pt x="282" y="0"/>
                    </a:lnTo>
                    <a:close/>
                  </a:path>
                </a:pathLst>
              </a:custGeom>
              <a:solidFill>
                <a:schemeClr val="accent2"/>
              </a:solidFill>
              <a:ln w="9525">
                <a:noFill/>
                <a:round/>
                <a:headEnd/>
                <a:tailEnd/>
              </a:ln>
            </p:spPr>
            <p:txBody>
              <a:bodyPr/>
              <a:lstStyle/>
              <a:p>
                <a:pPr fontAlgn="base">
                  <a:spcBef>
                    <a:spcPct val="0"/>
                  </a:spcBef>
                  <a:spcAft>
                    <a:spcPct val="0"/>
                  </a:spcAft>
                  <a:defRPr/>
                </a:pPr>
                <a:endParaRPr lang="tr-TR">
                  <a:solidFill>
                    <a:srgbClr val="EAEAEA"/>
                  </a:solidFill>
                </a:endParaRPr>
              </a:p>
            </p:txBody>
          </p:sp>
          <p:sp>
            <p:nvSpPr>
              <p:cNvPr id="39" name="Freeform 63"/>
              <p:cNvSpPr>
                <a:spLocks/>
              </p:cNvSpPr>
              <p:nvPr/>
            </p:nvSpPr>
            <p:spPr bwMode="hidden">
              <a:xfrm>
                <a:off x="4481" y="1039"/>
                <a:ext cx="1277" cy="2686"/>
              </a:xfrm>
              <a:custGeom>
                <a:avLst/>
                <a:gdLst/>
                <a:ahLst/>
                <a:cxnLst>
                  <a:cxn ang="0">
                    <a:pos x="41" y="0"/>
                  </a:cxn>
                  <a:cxn ang="0">
                    <a:pos x="17" y="0"/>
                  </a:cxn>
                  <a:cxn ang="0">
                    <a:pos x="0" y="4"/>
                  </a:cxn>
                  <a:cxn ang="0">
                    <a:pos x="1277" y="2686"/>
                  </a:cxn>
                  <a:cxn ang="0">
                    <a:pos x="1277" y="2596"/>
                  </a:cxn>
                  <a:cxn ang="0">
                    <a:pos x="41" y="0"/>
                  </a:cxn>
                  <a:cxn ang="0">
                    <a:pos x="41" y="0"/>
                  </a:cxn>
                </a:cxnLst>
                <a:rect l="0" t="0" r="r" b="b"/>
                <a:pathLst>
                  <a:path w="1277" h="2686">
                    <a:moveTo>
                      <a:pt x="41" y="0"/>
                    </a:moveTo>
                    <a:lnTo>
                      <a:pt x="17" y="0"/>
                    </a:lnTo>
                    <a:lnTo>
                      <a:pt x="0" y="4"/>
                    </a:lnTo>
                    <a:lnTo>
                      <a:pt x="1277" y="2686"/>
                    </a:lnTo>
                    <a:lnTo>
                      <a:pt x="1277" y="2596"/>
                    </a:lnTo>
                    <a:lnTo>
                      <a:pt x="41" y="0"/>
                    </a:lnTo>
                    <a:lnTo>
                      <a:pt x="41"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endParaRPr>
              </a:p>
            </p:txBody>
          </p:sp>
          <p:sp>
            <p:nvSpPr>
              <p:cNvPr id="40" name="Freeform 64"/>
              <p:cNvSpPr>
                <a:spLocks/>
              </p:cNvSpPr>
              <p:nvPr/>
            </p:nvSpPr>
            <p:spPr bwMode="hidden">
              <a:xfrm>
                <a:off x="4770" y="1039"/>
                <a:ext cx="988" cy="1730"/>
              </a:xfrm>
              <a:custGeom>
                <a:avLst/>
                <a:gdLst/>
                <a:ahLst/>
                <a:cxnLst>
                  <a:cxn ang="0">
                    <a:pos x="16" y="0"/>
                  </a:cxn>
                  <a:cxn ang="0">
                    <a:pos x="0" y="7"/>
                  </a:cxn>
                  <a:cxn ang="0">
                    <a:pos x="988" y="1730"/>
                  </a:cxn>
                  <a:cxn ang="0">
                    <a:pos x="988" y="1653"/>
                  </a:cxn>
                  <a:cxn ang="0">
                    <a:pos x="40" y="0"/>
                  </a:cxn>
                  <a:cxn ang="0">
                    <a:pos x="16" y="0"/>
                  </a:cxn>
                  <a:cxn ang="0">
                    <a:pos x="16" y="0"/>
                  </a:cxn>
                </a:cxnLst>
                <a:rect l="0" t="0" r="r" b="b"/>
                <a:pathLst>
                  <a:path w="988" h="1730">
                    <a:moveTo>
                      <a:pt x="16" y="0"/>
                    </a:moveTo>
                    <a:lnTo>
                      <a:pt x="0" y="7"/>
                    </a:lnTo>
                    <a:lnTo>
                      <a:pt x="988" y="1730"/>
                    </a:lnTo>
                    <a:lnTo>
                      <a:pt x="988" y="1653"/>
                    </a:lnTo>
                    <a:lnTo>
                      <a:pt x="40" y="0"/>
                    </a:lnTo>
                    <a:lnTo>
                      <a:pt x="16" y="0"/>
                    </a:lnTo>
                    <a:lnTo>
                      <a:pt x="16" y="0"/>
                    </a:lnTo>
                    <a:close/>
                  </a:path>
                </a:pathLst>
              </a:custGeom>
              <a:solidFill>
                <a:schemeClr val="accent2"/>
              </a:solidFill>
              <a:ln w="9525">
                <a:noFill/>
                <a:round/>
                <a:headEnd/>
                <a:tailEnd/>
              </a:ln>
            </p:spPr>
            <p:txBody>
              <a:bodyPr/>
              <a:lstStyle/>
              <a:p>
                <a:pPr fontAlgn="base">
                  <a:spcBef>
                    <a:spcPct val="0"/>
                  </a:spcBef>
                  <a:spcAft>
                    <a:spcPct val="0"/>
                  </a:spcAft>
                  <a:defRPr/>
                </a:pPr>
                <a:endParaRPr lang="tr-TR">
                  <a:solidFill>
                    <a:srgbClr val="EAEAEA"/>
                  </a:solidFill>
                </a:endParaRPr>
              </a:p>
            </p:txBody>
          </p:sp>
          <p:sp>
            <p:nvSpPr>
              <p:cNvPr id="41" name="Freeform 65"/>
              <p:cNvSpPr>
                <a:spLocks/>
              </p:cNvSpPr>
              <p:nvPr/>
            </p:nvSpPr>
            <p:spPr bwMode="hidden">
              <a:xfrm>
                <a:off x="5088" y="1039"/>
                <a:ext cx="670" cy="997"/>
              </a:xfrm>
              <a:custGeom>
                <a:avLst/>
                <a:gdLst/>
                <a:ahLst/>
                <a:cxnLst>
                  <a:cxn ang="0">
                    <a:pos x="22" y="0"/>
                  </a:cxn>
                  <a:cxn ang="0">
                    <a:pos x="0" y="4"/>
                  </a:cxn>
                  <a:cxn ang="0">
                    <a:pos x="670" y="997"/>
                  </a:cxn>
                  <a:cxn ang="0">
                    <a:pos x="670" y="925"/>
                  </a:cxn>
                  <a:cxn ang="0">
                    <a:pos x="46" y="0"/>
                  </a:cxn>
                  <a:cxn ang="0">
                    <a:pos x="22" y="0"/>
                  </a:cxn>
                  <a:cxn ang="0">
                    <a:pos x="22" y="0"/>
                  </a:cxn>
                </a:cxnLst>
                <a:rect l="0" t="0" r="r" b="b"/>
                <a:pathLst>
                  <a:path w="670" h="997">
                    <a:moveTo>
                      <a:pt x="22" y="0"/>
                    </a:moveTo>
                    <a:lnTo>
                      <a:pt x="0" y="4"/>
                    </a:lnTo>
                    <a:lnTo>
                      <a:pt x="670" y="997"/>
                    </a:lnTo>
                    <a:lnTo>
                      <a:pt x="670" y="925"/>
                    </a:lnTo>
                    <a:lnTo>
                      <a:pt x="46" y="0"/>
                    </a:lnTo>
                    <a:lnTo>
                      <a:pt x="22" y="0"/>
                    </a:lnTo>
                    <a:lnTo>
                      <a:pt x="22" y="0"/>
                    </a:lnTo>
                    <a:close/>
                  </a:path>
                </a:pathLst>
              </a:custGeom>
              <a:solidFill>
                <a:schemeClr val="accent2"/>
              </a:solidFill>
              <a:ln w="9525">
                <a:noFill/>
                <a:round/>
                <a:headEnd/>
                <a:tailEnd/>
              </a:ln>
            </p:spPr>
            <p:txBody>
              <a:bodyPr/>
              <a:lstStyle/>
              <a:p>
                <a:pPr fontAlgn="base">
                  <a:spcBef>
                    <a:spcPct val="0"/>
                  </a:spcBef>
                  <a:spcAft>
                    <a:spcPct val="0"/>
                  </a:spcAft>
                  <a:defRPr/>
                </a:pPr>
                <a:endParaRPr lang="tr-TR">
                  <a:solidFill>
                    <a:srgbClr val="EAEAEA"/>
                  </a:solidFill>
                </a:endParaRPr>
              </a:p>
            </p:txBody>
          </p:sp>
          <p:sp>
            <p:nvSpPr>
              <p:cNvPr id="42" name="Freeform 66"/>
              <p:cNvSpPr>
                <a:spLocks/>
              </p:cNvSpPr>
              <p:nvPr/>
            </p:nvSpPr>
            <p:spPr bwMode="hidden">
              <a:xfrm>
                <a:off x="5412" y="1039"/>
                <a:ext cx="346" cy="487"/>
              </a:xfrm>
              <a:custGeom>
                <a:avLst/>
                <a:gdLst/>
                <a:ahLst/>
                <a:cxnLst>
                  <a:cxn ang="0">
                    <a:pos x="22" y="0"/>
                  </a:cxn>
                  <a:cxn ang="0">
                    <a:pos x="0" y="7"/>
                  </a:cxn>
                  <a:cxn ang="0">
                    <a:pos x="346" y="487"/>
                  </a:cxn>
                  <a:cxn ang="0">
                    <a:pos x="346" y="415"/>
                  </a:cxn>
                  <a:cxn ang="0">
                    <a:pos x="46" y="0"/>
                  </a:cxn>
                  <a:cxn ang="0">
                    <a:pos x="22" y="0"/>
                  </a:cxn>
                  <a:cxn ang="0">
                    <a:pos x="22" y="0"/>
                  </a:cxn>
                </a:cxnLst>
                <a:rect l="0" t="0" r="r" b="b"/>
                <a:pathLst>
                  <a:path w="346" h="487">
                    <a:moveTo>
                      <a:pt x="22" y="0"/>
                    </a:moveTo>
                    <a:lnTo>
                      <a:pt x="0" y="7"/>
                    </a:lnTo>
                    <a:lnTo>
                      <a:pt x="346" y="487"/>
                    </a:lnTo>
                    <a:lnTo>
                      <a:pt x="346" y="415"/>
                    </a:lnTo>
                    <a:lnTo>
                      <a:pt x="46" y="0"/>
                    </a:lnTo>
                    <a:lnTo>
                      <a:pt x="22" y="0"/>
                    </a:lnTo>
                    <a:lnTo>
                      <a:pt x="22" y="0"/>
                    </a:lnTo>
                    <a:close/>
                  </a:path>
                </a:pathLst>
              </a:custGeom>
              <a:solidFill>
                <a:schemeClr val="accent2"/>
              </a:solidFill>
              <a:ln w="9525">
                <a:noFill/>
                <a:round/>
                <a:headEnd/>
                <a:tailEnd/>
              </a:ln>
            </p:spPr>
            <p:txBody>
              <a:bodyPr/>
              <a:lstStyle/>
              <a:p>
                <a:pPr fontAlgn="base">
                  <a:spcBef>
                    <a:spcPct val="0"/>
                  </a:spcBef>
                  <a:spcAft>
                    <a:spcPct val="0"/>
                  </a:spcAft>
                  <a:defRPr/>
                </a:pPr>
                <a:endParaRPr lang="tr-TR">
                  <a:solidFill>
                    <a:srgbClr val="EAEAEA"/>
                  </a:solidFill>
                </a:endParaRPr>
              </a:p>
            </p:txBody>
          </p:sp>
        </p:grpSp>
      </p:grpSp>
      <p:sp>
        <p:nvSpPr>
          <p:cNvPr id="429123" name="Rectangle 67"/>
          <p:cNvSpPr>
            <a:spLocks noGrp="1" noChangeArrowheads="1"/>
          </p:cNvSpPr>
          <p:nvPr>
            <p:ph type="ctrTitle" sz="quarter"/>
          </p:nvPr>
        </p:nvSpPr>
        <p:spPr>
          <a:xfrm>
            <a:off x="455613" y="1920875"/>
            <a:ext cx="8226425" cy="1736725"/>
          </a:xfrm>
        </p:spPr>
        <p:txBody>
          <a:bodyPr anchor="b"/>
          <a:lstStyle>
            <a:lvl1pPr>
              <a:defRPr sz="5400"/>
            </a:lvl1pPr>
          </a:lstStyle>
          <a:p>
            <a:r>
              <a:rPr lang="tr-TR"/>
              <a:t>Click to edit Master title style</a:t>
            </a:r>
          </a:p>
        </p:txBody>
      </p:sp>
      <p:sp>
        <p:nvSpPr>
          <p:cNvPr id="429124" name="Rectangle 68"/>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tr-TR"/>
              <a:t>Click to edit Master subtitle style</a:t>
            </a:r>
          </a:p>
        </p:txBody>
      </p:sp>
      <p:sp>
        <p:nvSpPr>
          <p:cNvPr id="69" name="Rectangle 69"/>
          <p:cNvSpPr>
            <a:spLocks noGrp="1" noChangeArrowheads="1"/>
          </p:cNvSpPr>
          <p:nvPr>
            <p:ph type="dt" sz="quarter" idx="10"/>
          </p:nvPr>
        </p:nvSpPr>
        <p:spPr/>
        <p:txBody>
          <a:bodyPr/>
          <a:lstStyle>
            <a:lvl1pPr>
              <a:defRPr smtClean="0"/>
            </a:lvl1pPr>
          </a:lstStyle>
          <a:p>
            <a:pPr>
              <a:defRPr/>
            </a:pPr>
            <a:endParaRPr lang="tr-TR">
              <a:solidFill>
                <a:srgbClr val="EAEAEA"/>
              </a:solidFill>
            </a:endParaRPr>
          </a:p>
        </p:txBody>
      </p:sp>
      <p:sp>
        <p:nvSpPr>
          <p:cNvPr id="70" name="Rectangle 70"/>
          <p:cNvSpPr>
            <a:spLocks noGrp="1" noChangeArrowheads="1"/>
          </p:cNvSpPr>
          <p:nvPr>
            <p:ph type="ftr" sz="quarter" idx="11"/>
          </p:nvPr>
        </p:nvSpPr>
        <p:spPr/>
        <p:txBody>
          <a:bodyPr/>
          <a:lstStyle>
            <a:lvl1pPr>
              <a:defRPr smtClean="0"/>
            </a:lvl1pPr>
          </a:lstStyle>
          <a:p>
            <a:pPr>
              <a:defRPr/>
            </a:pPr>
            <a:endParaRPr lang="tr-TR">
              <a:solidFill>
                <a:srgbClr val="EAEAEA"/>
              </a:solidFill>
            </a:endParaRPr>
          </a:p>
        </p:txBody>
      </p:sp>
      <p:sp>
        <p:nvSpPr>
          <p:cNvPr id="71" name="Rectangle 71"/>
          <p:cNvSpPr>
            <a:spLocks noGrp="1" noChangeArrowheads="1"/>
          </p:cNvSpPr>
          <p:nvPr>
            <p:ph type="sldNum" sz="quarter" idx="12"/>
          </p:nvPr>
        </p:nvSpPr>
        <p:spPr/>
        <p:txBody>
          <a:bodyPr/>
          <a:lstStyle>
            <a:lvl1pPr>
              <a:defRPr smtClean="0"/>
            </a:lvl1pPr>
          </a:lstStyle>
          <a:p>
            <a:pPr>
              <a:defRPr/>
            </a:pPr>
            <a:fld id="{4A4C8826-6C5C-4F64-BAE4-7B3FD2BD2940}" type="slidenum">
              <a:rPr lang="tr-TR">
                <a:solidFill>
                  <a:srgbClr val="EAEAEA"/>
                </a:solidFill>
              </a:rPr>
              <a:pPr>
                <a:defRPr/>
              </a:pPr>
              <a:t>‹#›</a:t>
            </a:fld>
            <a:endParaRPr lang="tr-TR">
              <a:solidFill>
                <a:srgbClr val="EAEAEA"/>
              </a:solidFill>
            </a:endParaRPr>
          </a:p>
        </p:txBody>
      </p:sp>
    </p:spTree>
    <p:extLst>
      <p:ext uri="{BB962C8B-B14F-4D97-AF65-F5344CB8AC3E}">
        <p14:creationId xmlns="" xmlns:p14="http://schemas.microsoft.com/office/powerpoint/2010/main" val="2373280442"/>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Rectangle 68"/>
          <p:cNvSpPr>
            <a:spLocks noGrp="1" noChangeArrowheads="1"/>
          </p:cNvSpPr>
          <p:nvPr>
            <p:ph type="dt" sz="half" idx="10"/>
          </p:nvPr>
        </p:nvSpPr>
        <p:spPr>
          <a:ln/>
        </p:spPr>
        <p:txBody>
          <a:bodyPr/>
          <a:lstStyle>
            <a:lvl1pPr>
              <a:defRPr/>
            </a:lvl1pPr>
          </a:lstStyle>
          <a:p>
            <a:pPr>
              <a:defRPr/>
            </a:pPr>
            <a:endParaRPr lang="tr-TR">
              <a:solidFill>
                <a:srgbClr val="EAEAEA"/>
              </a:solidFill>
            </a:endParaRPr>
          </a:p>
        </p:txBody>
      </p:sp>
      <p:sp>
        <p:nvSpPr>
          <p:cNvPr id="5" name="Rectangle 69"/>
          <p:cNvSpPr>
            <a:spLocks noGrp="1" noChangeArrowheads="1"/>
          </p:cNvSpPr>
          <p:nvPr>
            <p:ph type="ftr" sz="quarter" idx="11"/>
          </p:nvPr>
        </p:nvSpPr>
        <p:spPr>
          <a:ln/>
        </p:spPr>
        <p:txBody>
          <a:bodyPr/>
          <a:lstStyle>
            <a:lvl1pPr>
              <a:defRPr/>
            </a:lvl1pPr>
          </a:lstStyle>
          <a:p>
            <a:pPr>
              <a:defRPr/>
            </a:pPr>
            <a:endParaRPr lang="tr-TR">
              <a:solidFill>
                <a:srgbClr val="EAEAEA"/>
              </a:solidFill>
            </a:endParaRPr>
          </a:p>
        </p:txBody>
      </p:sp>
      <p:sp>
        <p:nvSpPr>
          <p:cNvPr id="6" name="Rectangle 70"/>
          <p:cNvSpPr>
            <a:spLocks noGrp="1" noChangeArrowheads="1"/>
          </p:cNvSpPr>
          <p:nvPr>
            <p:ph type="sldNum" sz="quarter" idx="12"/>
          </p:nvPr>
        </p:nvSpPr>
        <p:spPr>
          <a:ln/>
        </p:spPr>
        <p:txBody>
          <a:bodyPr/>
          <a:lstStyle>
            <a:lvl1pPr>
              <a:defRPr/>
            </a:lvl1pPr>
          </a:lstStyle>
          <a:p>
            <a:pPr>
              <a:defRPr/>
            </a:pPr>
            <a:fld id="{AA252FA2-9E5F-425D-B6D3-DB4082F2CC84}" type="slidenum">
              <a:rPr lang="tr-TR">
                <a:solidFill>
                  <a:srgbClr val="EAEAEA"/>
                </a:solidFill>
              </a:rPr>
              <a:pPr>
                <a:defRPr/>
              </a:pPr>
              <a:t>‹#›</a:t>
            </a:fld>
            <a:endParaRPr lang="tr-TR">
              <a:solidFill>
                <a:srgbClr val="EAEAEA"/>
              </a:solidFill>
            </a:endParaRPr>
          </a:p>
        </p:txBody>
      </p:sp>
    </p:spTree>
    <p:extLst>
      <p:ext uri="{BB962C8B-B14F-4D97-AF65-F5344CB8AC3E}">
        <p14:creationId xmlns="" xmlns:p14="http://schemas.microsoft.com/office/powerpoint/2010/main" val="3813816428"/>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1 Başlık"/>
          <p:cNvSpPr>
            <a:spLocks noGrp="1"/>
          </p:cNvSpPr>
          <p:nvPr>
            <p:ph type="title"/>
          </p:nvPr>
        </p:nvSpPr>
        <p:spPr>
          <a:xfrm>
            <a:off x="722313" y="4406900"/>
            <a:ext cx="7772400" cy="1362075"/>
          </a:xfrm>
        </p:spPr>
        <p:txBody>
          <a:bodyPr anchor="t"/>
          <a:lstStyle>
            <a:lvl1pPr algn="l">
              <a:defRPr sz="4000" b="1" cap="all"/>
            </a:lvl1pPr>
          </a:lstStyle>
          <a:p>
            <a:r>
              <a:rPr lang="tr-TR" smtClean="0"/>
              <a:t>Asıl başlık stili için tıklatın</a:t>
            </a:r>
            <a:endParaRPr lang="tr-TR"/>
          </a:p>
        </p:txBody>
      </p:sp>
      <p:sp>
        <p:nvSpPr>
          <p:cNvPr id="3" name="2 Metin Yer Tutucusu"/>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tr-TR" smtClean="0"/>
              <a:t>Asıl metin stillerini düzenlemek için tıklatın</a:t>
            </a:r>
          </a:p>
        </p:txBody>
      </p:sp>
      <p:sp>
        <p:nvSpPr>
          <p:cNvPr id="4" name="Rectangle 68"/>
          <p:cNvSpPr>
            <a:spLocks noGrp="1" noChangeArrowheads="1"/>
          </p:cNvSpPr>
          <p:nvPr>
            <p:ph type="dt" sz="half" idx="10"/>
          </p:nvPr>
        </p:nvSpPr>
        <p:spPr>
          <a:ln/>
        </p:spPr>
        <p:txBody>
          <a:bodyPr/>
          <a:lstStyle>
            <a:lvl1pPr>
              <a:defRPr/>
            </a:lvl1pPr>
          </a:lstStyle>
          <a:p>
            <a:pPr>
              <a:defRPr/>
            </a:pPr>
            <a:endParaRPr lang="tr-TR">
              <a:solidFill>
                <a:srgbClr val="EAEAEA"/>
              </a:solidFill>
            </a:endParaRPr>
          </a:p>
        </p:txBody>
      </p:sp>
      <p:sp>
        <p:nvSpPr>
          <p:cNvPr id="5" name="Rectangle 69"/>
          <p:cNvSpPr>
            <a:spLocks noGrp="1" noChangeArrowheads="1"/>
          </p:cNvSpPr>
          <p:nvPr>
            <p:ph type="ftr" sz="quarter" idx="11"/>
          </p:nvPr>
        </p:nvSpPr>
        <p:spPr>
          <a:ln/>
        </p:spPr>
        <p:txBody>
          <a:bodyPr/>
          <a:lstStyle>
            <a:lvl1pPr>
              <a:defRPr/>
            </a:lvl1pPr>
          </a:lstStyle>
          <a:p>
            <a:pPr>
              <a:defRPr/>
            </a:pPr>
            <a:endParaRPr lang="tr-TR">
              <a:solidFill>
                <a:srgbClr val="EAEAEA"/>
              </a:solidFill>
            </a:endParaRPr>
          </a:p>
        </p:txBody>
      </p:sp>
      <p:sp>
        <p:nvSpPr>
          <p:cNvPr id="6" name="Rectangle 70"/>
          <p:cNvSpPr>
            <a:spLocks noGrp="1" noChangeArrowheads="1"/>
          </p:cNvSpPr>
          <p:nvPr>
            <p:ph type="sldNum" sz="quarter" idx="12"/>
          </p:nvPr>
        </p:nvSpPr>
        <p:spPr>
          <a:ln/>
        </p:spPr>
        <p:txBody>
          <a:bodyPr/>
          <a:lstStyle>
            <a:lvl1pPr>
              <a:defRPr/>
            </a:lvl1pPr>
          </a:lstStyle>
          <a:p>
            <a:pPr>
              <a:defRPr/>
            </a:pPr>
            <a:fld id="{67676A7D-860E-41A7-A62C-3D73EE931BF5}" type="slidenum">
              <a:rPr lang="tr-TR">
                <a:solidFill>
                  <a:srgbClr val="EAEAEA"/>
                </a:solidFill>
              </a:rPr>
              <a:pPr>
                <a:defRPr/>
              </a:pPr>
              <a:t>‹#›</a:t>
            </a:fld>
            <a:endParaRPr lang="tr-TR">
              <a:solidFill>
                <a:srgbClr val="EAEAEA"/>
              </a:solidFill>
            </a:endParaRPr>
          </a:p>
        </p:txBody>
      </p:sp>
    </p:spTree>
    <p:extLst>
      <p:ext uri="{BB962C8B-B14F-4D97-AF65-F5344CB8AC3E}">
        <p14:creationId xmlns="" xmlns:p14="http://schemas.microsoft.com/office/powerpoint/2010/main" val="1596561061"/>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sz="half" idx="1"/>
          </p:nvPr>
        </p:nvSpPr>
        <p:spPr>
          <a:xfrm>
            <a:off x="455613" y="1598613"/>
            <a:ext cx="4037012"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İçerik Yer Tutucusu"/>
          <p:cNvSpPr>
            <a:spLocks noGrp="1"/>
          </p:cNvSpPr>
          <p:nvPr>
            <p:ph sz="half" idx="2"/>
          </p:nvPr>
        </p:nvSpPr>
        <p:spPr>
          <a:xfrm>
            <a:off x="4645025" y="1598613"/>
            <a:ext cx="4037013"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Rectangle 68"/>
          <p:cNvSpPr>
            <a:spLocks noGrp="1" noChangeArrowheads="1"/>
          </p:cNvSpPr>
          <p:nvPr>
            <p:ph type="dt" sz="half" idx="10"/>
          </p:nvPr>
        </p:nvSpPr>
        <p:spPr>
          <a:ln/>
        </p:spPr>
        <p:txBody>
          <a:bodyPr/>
          <a:lstStyle>
            <a:lvl1pPr>
              <a:defRPr/>
            </a:lvl1pPr>
          </a:lstStyle>
          <a:p>
            <a:pPr>
              <a:defRPr/>
            </a:pPr>
            <a:endParaRPr lang="tr-TR">
              <a:solidFill>
                <a:srgbClr val="EAEAEA"/>
              </a:solidFill>
            </a:endParaRPr>
          </a:p>
        </p:txBody>
      </p:sp>
      <p:sp>
        <p:nvSpPr>
          <p:cNvPr id="6" name="Rectangle 69"/>
          <p:cNvSpPr>
            <a:spLocks noGrp="1" noChangeArrowheads="1"/>
          </p:cNvSpPr>
          <p:nvPr>
            <p:ph type="ftr" sz="quarter" idx="11"/>
          </p:nvPr>
        </p:nvSpPr>
        <p:spPr>
          <a:ln/>
        </p:spPr>
        <p:txBody>
          <a:bodyPr/>
          <a:lstStyle>
            <a:lvl1pPr>
              <a:defRPr/>
            </a:lvl1pPr>
          </a:lstStyle>
          <a:p>
            <a:pPr>
              <a:defRPr/>
            </a:pPr>
            <a:endParaRPr lang="tr-TR">
              <a:solidFill>
                <a:srgbClr val="EAEAEA"/>
              </a:solidFill>
            </a:endParaRPr>
          </a:p>
        </p:txBody>
      </p:sp>
      <p:sp>
        <p:nvSpPr>
          <p:cNvPr id="7" name="Rectangle 70"/>
          <p:cNvSpPr>
            <a:spLocks noGrp="1" noChangeArrowheads="1"/>
          </p:cNvSpPr>
          <p:nvPr>
            <p:ph type="sldNum" sz="quarter" idx="12"/>
          </p:nvPr>
        </p:nvSpPr>
        <p:spPr>
          <a:ln/>
        </p:spPr>
        <p:txBody>
          <a:bodyPr/>
          <a:lstStyle>
            <a:lvl1pPr>
              <a:defRPr/>
            </a:lvl1pPr>
          </a:lstStyle>
          <a:p>
            <a:pPr>
              <a:defRPr/>
            </a:pPr>
            <a:fld id="{1711928C-2D8E-4EDA-826F-067E41AB775B}" type="slidenum">
              <a:rPr lang="tr-TR">
                <a:solidFill>
                  <a:srgbClr val="EAEAEA"/>
                </a:solidFill>
              </a:rPr>
              <a:pPr>
                <a:defRPr/>
              </a:pPr>
              <a:t>‹#›</a:t>
            </a:fld>
            <a:endParaRPr lang="tr-TR">
              <a:solidFill>
                <a:srgbClr val="EAEAEA"/>
              </a:solidFill>
            </a:endParaRPr>
          </a:p>
        </p:txBody>
      </p:sp>
    </p:spTree>
    <p:extLst>
      <p:ext uri="{BB962C8B-B14F-4D97-AF65-F5344CB8AC3E}">
        <p14:creationId xmlns="" xmlns:p14="http://schemas.microsoft.com/office/powerpoint/2010/main" val="1118408696"/>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74638"/>
            <a:ext cx="8229600" cy="1143000"/>
          </a:xfrm>
        </p:spPr>
        <p:txBody>
          <a:bodyPr/>
          <a:lstStyle>
            <a:lvl1pPr>
              <a:defRPr/>
            </a:lvl1pPr>
          </a:lstStyle>
          <a:p>
            <a:r>
              <a:rPr lang="tr-TR" smtClean="0"/>
              <a:t>Asıl başlık stili için tıklatın</a:t>
            </a:r>
            <a:endParaRPr lang="tr-TR"/>
          </a:p>
        </p:txBody>
      </p:sp>
      <p:sp>
        <p:nvSpPr>
          <p:cNvPr id="3" name="2 Metin Yer Tutucusu"/>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3 İçerik Yer Tutucusu"/>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Metin Yer Tutucusu"/>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5 İçerik Yer Tutucusu"/>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Rectangle 68"/>
          <p:cNvSpPr>
            <a:spLocks noGrp="1" noChangeArrowheads="1"/>
          </p:cNvSpPr>
          <p:nvPr>
            <p:ph type="dt" sz="half" idx="10"/>
          </p:nvPr>
        </p:nvSpPr>
        <p:spPr>
          <a:ln/>
        </p:spPr>
        <p:txBody>
          <a:bodyPr/>
          <a:lstStyle>
            <a:lvl1pPr>
              <a:defRPr/>
            </a:lvl1pPr>
          </a:lstStyle>
          <a:p>
            <a:pPr>
              <a:defRPr/>
            </a:pPr>
            <a:endParaRPr lang="tr-TR">
              <a:solidFill>
                <a:srgbClr val="EAEAEA"/>
              </a:solidFill>
            </a:endParaRPr>
          </a:p>
        </p:txBody>
      </p:sp>
      <p:sp>
        <p:nvSpPr>
          <p:cNvPr id="8" name="Rectangle 69"/>
          <p:cNvSpPr>
            <a:spLocks noGrp="1" noChangeArrowheads="1"/>
          </p:cNvSpPr>
          <p:nvPr>
            <p:ph type="ftr" sz="quarter" idx="11"/>
          </p:nvPr>
        </p:nvSpPr>
        <p:spPr>
          <a:ln/>
        </p:spPr>
        <p:txBody>
          <a:bodyPr/>
          <a:lstStyle>
            <a:lvl1pPr>
              <a:defRPr/>
            </a:lvl1pPr>
          </a:lstStyle>
          <a:p>
            <a:pPr>
              <a:defRPr/>
            </a:pPr>
            <a:endParaRPr lang="tr-TR">
              <a:solidFill>
                <a:srgbClr val="EAEAEA"/>
              </a:solidFill>
            </a:endParaRPr>
          </a:p>
        </p:txBody>
      </p:sp>
      <p:sp>
        <p:nvSpPr>
          <p:cNvPr id="9" name="Rectangle 70"/>
          <p:cNvSpPr>
            <a:spLocks noGrp="1" noChangeArrowheads="1"/>
          </p:cNvSpPr>
          <p:nvPr>
            <p:ph type="sldNum" sz="quarter" idx="12"/>
          </p:nvPr>
        </p:nvSpPr>
        <p:spPr>
          <a:ln/>
        </p:spPr>
        <p:txBody>
          <a:bodyPr/>
          <a:lstStyle>
            <a:lvl1pPr>
              <a:defRPr/>
            </a:lvl1pPr>
          </a:lstStyle>
          <a:p>
            <a:pPr>
              <a:defRPr/>
            </a:pPr>
            <a:fld id="{87FBEDB4-23BC-49D6-8A02-AA4492764DE5}" type="slidenum">
              <a:rPr lang="tr-TR">
                <a:solidFill>
                  <a:srgbClr val="EAEAEA"/>
                </a:solidFill>
              </a:rPr>
              <a:pPr>
                <a:defRPr/>
              </a:pPr>
              <a:t>‹#›</a:t>
            </a:fld>
            <a:endParaRPr lang="tr-TR">
              <a:solidFill>
                <a:srgbClr val="EAEAEA"/>
              </a:solidFill>
            </a:endParaRPr>
          </a:p>
        </p:txBody>
      </p:sp>
    </p:spTree>
    <p:extLst>
      <p:ext uri="{BB962C8B-B14F-4D97-AF65-F5344CB8AC3E}">
        <p14:creationId xmlns="" xmlns:p14="http://schemas.microsoft.com/office/powerpoint/2010/main" val="22351032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extLst/>
          </a:lstStyle>
          <a:p>
            <a:r>
              <a:rPr kumimoji="0" lang="tr-TR" smtClean="0"/>
              <a:t>Asıl başlık stili için tıklatın</a:t>
            </a:r>
            <a:endParaRPr kumimoji="0" lang="en-US"/>
          </a:p>
        </p:txBody>
      </p:sp>
      <p:sp>
        <p:nvSpPr>
          <p:cNvPr id="3" name="2 Dikey Metin Yer Tutucusu"/>
          <p:cNvSpPr>
            <a:spLocks noGrp="1"/>
          </p:cNvSpPr>
          <p:nvPr>
            <p:ph type="body" orient="vert" idx="1"/>
          </p:nvPr>
        </p:nvSpPr>
        <p:spPr/>
        <p:txBody>
          <a:bodyPr vert="eaVert"/>
          <a:lstStyle>
            <a:extLst/>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3 Veri Yer Tutucusu"/>
          <p:cNvSpPr>
            <a:spLocks noGrp="1"/>
          </p:cNvSpPr>
          <p:nvPr>
            <p:ph type="dt" sz="half" idx="10"/>
          </p:nvPr>
        </p:nvSpPr>
        <p:spPr/>
        <p:txBody>
          <a:bodyPr/>
          <a:lstStyle>
            <a:extLst/>
          </a:lstStyle>
          <a:p>
            <a:fld id="{D9F75050-0E15-4C5B-92B0-66D068882F1F}" type="datetimeFigureOut">
              <a:rPr lang="tr-TR" smtClean="0">
                <a:solidFill>
                  <a:srgbClr val="E7DEC9">
                    <a:shade val="50000"/>
                    <a:satMod val="200000"/>
                  </a:srgbClr>
                </a:solidFill>
              </a:rPr>
              <a:pPr/>
              <a:t>30.12.2022</a:t>
            </a:fld>
            <a:endParaRPr lang="tr-TR">
              <a:solidFill>
                <a:srgbClr val="E7DEC9">
                  <a:shade val="50000"/>
                  <a:satMod val="200000"/>
                </a:srgbClr>
              </a:solidFill>
            </a:endParaRPr>
          </a:p>
        </p:txBody>
      </p:sp>
      <p:sp>
        <p:nvSpPr>
          <p:cNvPr id="5" name="4 Altbilgi Yer Tutucusu"/>
          <p:cNvSpPr>
            <a:spLocks noGrp="1"/>
          </p:cNvSpPr>
          <p:nvPr>
            <p:ph type="ftr" sz="quarter" idx="11"/>
          </p:nvPr>
        </p:nvSpPr>
        <p:spPr/>
        <p:txBody>
          <a:bodyPr/>
          <a:lstStyle>
            <a:extLst/>
          </a:lstStyle>
          <a:p>
            <a:endParaRPr lang="tr-TR">
              <a:solidFill>
                <a:srgbClr val="E7DEC9">
                  <a:shade val="50000"/>
                  <a:satMod val="200000"/>
                </a:srgbClr>
              </a:solidFill>
            </a:endParaRPr>
          </a:p>
        </p:txBody>
      </p:sp>
      <p:sp>
        <p:nvSpPr>
          <p:cNvPr id="6" name="5 Slayt Numarası Yer Tutucusu"/>
          <p:cNvSpPr>
            <a:spLocks noGrp="1"/>
          </p:cNvSpPr>
          <p:nvPr>
            <p:ph type="sldNum" sz="quarter" idx="12"/>
          </p:nvPr>
        </p:nvSpPr>
        <p:spPr/>
        <p:txBody>
          <a:bodyPr/>
          <a:lstStyle>
            <a:extLst/>
          </a:lstStyle>
          <a:p>
            <a:fld id="{B1DEFA8C-F947-479F-BE07-76B6B3F80BF1}" type="slidenum">
              <a:rPr lang="tr-TR" smtClean="0">
                <a:solidFill>
                  <a:srgbClr val="E7DEC9">
                    <a:shade val="50000"/>
                    <a:satMod val="200000"/>
                  </a:srgbClr>
                </a:solidFill>
              </a:rPr>
              <a:pPr/>
              <a:t>‹#›</a:t>
            </a:fld>
            <a:endParaRPr lang="tr-TR">
              <a:solidFill>
                <a:srgbClr val="E7DEC9">
                  <a:shade val="50000"/>
                  <a:satMod val="200000"/>
                </a:srgbClr>
              </a:solidFill>
            </a:endParaRPr>
          </a:p>
        </p:txBody>
      </p:sp>
    </p:spTree>
    <p:extLst>
      <p:ext uri="{BB962C8B-B14F-4D97-AF65-F5344CB8AC3E}">
        <p14:creationId xmlns="" xmlns:p14="http://schemas.microsoft.com/office/powerpoint/2010/main" val="1684883448"/>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Rectangle 68"/>
          <p:cNvSpPr>
            <a:spLocks noGrp="1" noChangeArrowheads="1"/>
          </p:cNvSpPr>
          <p:nvPr>
            <p:ph type="dt" sz="half" idx="10"/>
          </p:nvPr>
        </p:nvSpPr>
        <p:spPr>
          <a:ln/>
        </p:spPr>
        <p:txBody>
          <a:bodyPr/>
          <a:lstStyle>
            <a:lvl1pPr>
              <a:defRPr/>
            </a:lvl1pPr>
          </a:lstStyle>
          <a:p>
            <a:pPr>
              <a:defRPr/>
            </a:pPr>
            <a:endParaRPr lang="tr-TR">
              <a:solidFill>
                <a:srgbClr val="EAEAEA"/>
              </a:solidFill>
            </a:endParaRPr>
          </a:p>
        </p:txBody>
      </p:sp>
      <p:sp>
        <p:nvSpPr>
          <p:cNvPr id="4" name="Rectangle 69"/>
          <p:cNvSpPr>
            <a:spLocks noGrp="1" noChangeArrowheads="1"/>
          </p:cNvSpPr>
          <p:nvPr>
            <p:ph type="ftr" sz="quarter" idx="11"/>
          </p:nvPr>
        </p:nvSpPr>
        <p:spPr>
          <a:ln/>
        </p:spPr>
        <p:txBody>
          <a:bodyPr/>
          <a:lstStyle>
            <a:lvl1pPr>
              <a:defRPr/>
            </a:lvl1pPr>
          </a:lstStyle>
          <a:p>
            <a:pPr>
              <a:defRPr/>
            </a:pPr>
            <a:endParaRPr lang="tr-TR">
              <a:solidFill>
                <a:srgbClr val="EAEAEA"/>
              </a:solidFill>
            </a:endParaRPr>
          </a:p>
        </p:txBody>
      </p:sp>
      <p:sp>
        <p:nvSpPr>
          <p:cNvPr id="5" name="Rectangle 70"/>
          <p:cNvSpPr>
            <a:spLocks noGrp="1" noChangeArrowheads="1"/>
          </p:cNvSpPr>
          <p:nvPr>
            <p:ph type="sldNum" sz="quarter" idx="12"/>
          </p:nvPr>
        </p:nvSpPr>
        <p:spPr>
          <a:ln/>
        </p:spPr>
        <p:txBody>
          <a:bodyPr/>
          <a:lstStyle>
            <a:lvl1pPr>
              <a:defRPr/>
            </a:lvl1pPr>
          </a:lstStyle>
          <a:p>
            <a:pPr>
              <a:defRPr/>
            </a:pPr>
            <a:fld id="{58F7C6B6-6337-4DB5-A1C5-A99356A2D7D5}" type="slidenum">
              <a:rPr lang="tr-TR">
                <a:solidFill>
                  <a:srgbClr val="EAEAEA"/>
                </a:solidFill>
              </a:rPr>
              <a:pPr>
                <a:defRPr/>
              </a:pPr>
              <a:t>‹#›</a:t>
            </a:fld>
            <a:endParaRPr lang="tr-TR">
              <a:solidFill>
                <a:srgbClr val="EAEAEA"/>
              </a:solidFill>
            </a:endParaRPr>
          </a:p>
        </p:txBody>
      </p:sp>
    </p:spTree>
    <p:extLst>
      <p:ext uri="{BB962C8B-B14F-4D97-AF65-F5344CB8AC3E}">
        <p14:creationId xmlns="" xmlns:p14="http://schemas.microsoft.com/office/powerpoint/2010/main" val="3457065657"/>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Rectangle 68"/>
          <p:cNvSpPr>
            <a:spLocks noGrp="1" noChangeArrowheads="1"/>
          </p:cNvSpPr>
          <p:nvPr>
            <p:ph type="dt" sz="half" idx="10"/>
          </p:nvPr>
        </p:nvSpPr>
        <p:spPr>
          <a:ln/>
        </p:spPr>
        <p:txBody>
          <a:bodyPr/>
          <a:lstStyle>
            <a:lvl1pPr>
              <a:defRPr/>
            </a:lvl1pPr>
          </a:lstStyle>
          <a:p>
            <a:pPr>
              <a:defRPr/>
            </a:pPr>
            <a:endParaRPr lang="tr-TR">
              <a:solidFill>
                <a:srgbClr val="EAEAEA"/>
              </a:solidFill>
            </a:endParaRPr>
          </a:p>
        </p:txBody>
      </p:sp>
      <p:sp>
        <p:nvSpPr>
          <p:cNvPr id="3" name="Rectangle 69"/>
          <p:cNvSpPr>
            <a:spLocks noGrp="1" noChangeArrowheads="1"/>
          </p:cNvSpPr>
          <p:nvPr>
            <p:ph type="ftr" sz="quarter" idx="11"/>
          </p:nvPr>
        </p:nvSpPr>
        <p:spPr>
          <a:ln/>
        </p:spPr>
        <p:txBody>
          <a:bodyPr/>
          <a:lstStyle>
            <a:lvl1pPr>
              <a:defRPr/>
            </a:lvl1pPr>
          </a:lstStyle>
          <a:p>
            <a:pPr>
              <a:defRPr/>
            </a:pPr>
            <a:endParaRPr lang="tr-TR">
              <a:solidFill>
                <a:srgbClr val="EAEAEA"/>
              </a:solidFill>
            </a:endParaRPr>
          </a:p>
        </p:txBody>
      </p:sp>
      <p:sp>
        <p:nvSpPr>
          <p:cNvPr id="4" name="Rectangle 70"/>
          <p:cNvSpPr>
            <a:spLocks noGrp="1" noChangeArrowheads="1"/>
          </p:cNvSpPr>
          <p:nvPr>
            <p:ph type="sldNum" sz="quarter" idx="12"/>
          </p:nvPr>
        </p:nvSpPr>
        <p:spPr>
          <a:ln/>
        </p:spPr>
        <p:txBody>
          <a:bodyPr/>
          <a:lstStyle>
            <a:lvl1pPr>
              <a:defRPr/>
            </a:lvl1pPr>
          </a:lstStyle>
          <a:p>
            <a:pPr>
              <a:defRPr/>
            </a:pPr>
            <a:fld id="{4179F554-995E-4377-8773-BB2B2CC81ADA}" type="slidenum">
              <a:rPr lang="tr-TR">
                <a:solidFill>
                  <a:srgbClr val="EAEAEA"/>
                </a:solidFill>
              </a:rPr>
              <a:pPr>
                <a:defRPr/>
              </a:pPr>
              <a:t>‹#›</a:t>
            </a:fld>
            <a:endParaRPr lang="tr-TR">
              <a:solidFill>
                <a:srgbClr val="EAEAEA"/>
              </a:solidFill>
            </a:endParaRPr>
          </a:p>
        </p:txBody>
      </p:sp>
    </p:spTree>
    <p:extLst>
      <p:ext uri="{BB962C8B-B14F-4D97-AF65-F5344CB8AC3E}">
        <p14:creationId xmlns="" xmlns:p14="http://schemas.microsoft.com/office/powerpoint/2010/main" val="2139266592"/>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73050"/>
            <a:ext cx="3008313" cy="1162050"/>
          </a:xfrm>
        </p:spPr>
        <p:txBody>
          <a:bodyPr anchor="b"/>
          <a:lstStyle>
            <a:lvl1pPr algn="l">
              <a:defRPr sz="2000" b="1"/>
            </a:lvl1pPr>
          </a:lstStyle>
          <a:p>
            <a:r>
              <a:rPr lang="tr-TR" smtClean="0"/>
              <a:t>Asıl başlık stili için tıklatın</a:t>
            </a:r>
            <a:endParaRPr lang="tr-TR"/>
          </a:p>
        </p:txBody>
      </p:sp>
      <p:sp>
        <p:nvSpPr>
          <p:cNvPr id="3" name="2 İçerik Yer Tutucusu"/>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Metin Yer Tutucusu"/>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Rectangle 68"/>
          <p:cNvSpPr>
            <a:spLocks noGrp="1" noChangeArrowheads="1"/>
          </p:cNvSpPr>
          <p:nvPr>
            <p:ph type="dt" sz="half" idx="10"/>
          </p:nvPr>
        </p:nvSpPr>
        <p:spPr>
          <a:ln/>
        </p:spPr>
        <p:txBody>
          <a:bodyPr/>
          <a:lstStyle>
            <a:lvl1pPr>
              <a:defRPr/>
            </a:lvl1pPr>
          </a:lstStyle>
          <a:p>
            <a:pPr>
              <a:defRPr/>
            </a:pPr>
            <a:endParaRPr lang="tr-TR">
              <a:solidFill>
                <a:srgbClr val="EAEAEA"/>
              </a:solidFill>
            </a:endParaRPr>
          </a:p>
        </p:txBody>
      </p:sp>
      <p:sp>
        <p:nvSpPr>
          <p:cNvPr id="6" name="Rectangle 69"/>
          <p:cNvSpPr>
            <a:spLocks noGrp="1" noChangeArrowheads="1"/>
          </p:cNvSpPr>
          <p:nvPr>
            <p:ph type="ftr" sz="quarter" idx="11"/>
          </p:nvPr>
        </p:nvSpPr>
        <p:spPr>
          <a:ln/>
        </p:spPr>
        <p:txBody>
          <a:bodyPr/>
          <a:lstStyle>
            <a:lvl1pPr>
              <a:defRPr/>
            </a:lvl1pPr>
          </a:lstStyle>
          <a:p>
            <a:pPr>
              <a:defRPr/>
            </a:pPr>
            <a:endParaRPr lang="tr-TR">
              <a:solidFill>
                <a:srgbClr val="EAEAEA"/>
              </a:solidFill>
            </a:endParaRPr>
          </a:p>
        </p:txBody>
      </p:sp>
      <p:sp>
        <p:nvSpPr>
          <p:cNvPr id="7" name="Rectangle 70"/>
          <p:cNvSpPr>
            <a:spLocks noGrp="1" noChangeArrowheads="1"/>
          </p:cNvSpPr>
          <p:nvPr>
            <p:ph type="sldNum" sz="quarter" idx="12"/>
          </p:nvPr>
        </p:nvSpPr>
        <p:spPr>
          <a:ln/>
        </p:spPr>
        <p:txBody>
          <a:bodyPr/>
          <a:lstStyle>
            <a:lvl1pPr>
              <a:defRPr/>
            </a:lvl1pPr>
          </a:lstStyle>
          <a:p>
            <a:pPr>
              <a:defRPr/>
            </a:pPr>
            <a:fld id="{7B361DE2-F4FE-4A5A-A900-423D88248352}" type="slidenum">
              <a:rPr lang="tr-TR">
                <a:solidFill>
                  <a:srgbClr val="EAEAEA"/>
                </a:solidFill>
              </a:rPr>
              <a:pPr>
                <a:defRPr/>
              </a:pPr>
              <a:t>‹#›</a:t>
            </a:fld>
            <a:endParaRPr lang="tr-TR">
              <a:solidFill>
                <a:srgbClr val="EAEAEA"/>
              </a:solidFill>
            </a:endParaRPr>
          </a:p>
        </p:txBody>
      </p:sp>
    </p:spTree>
    <p:extLst>
      <p:ext uri="{BB962C8B-B14F-4D97-AF65-F5344CB8AC3E}">
        <p14:creationId xmlns="" xmlns:p14="http://schemas.microsoft.com/office/powerpoint/2010/main" val="2943020185"/>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1 Başlık"/>
          <p:cNvSpPr>
            <a:spLocks noGrp="1"/>
          </p:cNvSpPr>
          <p:nvPr>
            <p:ph type="title"/>
          </p:nvPr>
        </p:nvSpPr>
        <p:spPr>
          <a:xfrm>
            <a:off x="1792288" y="4800600"/>
            <a:ext cx="5486400" cy="566738"/>
          </a:xfrm>
        </p:spPr>
        <p:txBody>
          <a:bodyPr anchor="b"/>
          <a:lstStyle>
            <a:lvl1pPr algn="l">
              <a:defRPr sz="2000" b="1"/>
            </a:lvl1pPr>
          </a:lstStyle>
          <a:p>
            <a:r>
              <a:rPr lang="tr-TR" smtClean="0"/>
              <a:t>Asıl başlık stili için tıklatın</a:t>
            </a:r>
            <a:endParaRPr lang="tr-TR"/>
          </a:p>
        </p:txBody>
      </p:sp>
      <p:sp>
        <p:nvSpPr>
          <p:cNvPr id="3" name="2 Resim Yer Tutucusu"/>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tr-TR" noProof="0" smtClean="0"/>
          </a:p>
        </p:txBody>
      </p:sp>
      <p:sp>
        <p:nvSpPr>
          <p:cNvPr id="4" name="3 Metin Yer Tutucusu"/>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Rectangle 68"/>
          <p:cNvSpPr>
            <a:spLocks noGrp="1" noChangeArrowheads="1"/>
          </p:cNvSpPr>
          <p:nvPr>
            <p:ph type="dt" sz="half" idx="10"/>
          </p:nvPr>
        </p:nvSpPr>
        <p:spPr>
          <a:ln/>
        </p:spPr>
        <p:txBody>
          <a:bodyPr/>
          <a:lstStyle>
            <a:lvl1pPr>
              <a:defRPr/>
            </a:lvl1pPr>
          </a:lstStyle>
          <a:p>
            <a:pPr>
              <a:defRPr/>
            </a:pPr>
            <a:endParaRPr lang="tr-TR">
              <a:solidFill>
                <a:srgbClr val="EAEAEA"/>
              </a:solidFill>
            </a:endParaRPr>
          </a:p>
        </p:txBody>
      </p:sp>
      <p:sp>
        <p:nvSpPr>
          <p:cNvPr id="6" name="Rectangle 69"/>
          <p:cNvSpPr>
            <a:spLocks noGrp="1" noChangeArrowheads="1"/>
          </p:cNvSpPr>
          <p:nvPr>
            <p:ph type="ftr" sz="quarter" idx="11"/>
          </p:nvPr>
        </p:nvSpPr>
        <p:spPr>
          <a:ln/>
        </p:spPr>
        <p:txBody>
          <a:bodyPr/>
          <a:lstStyle>
            <a:lvl1pPr>
              <a:defRPr/>
            </a:lvl1pPr>
          </a:lstStyle>
          <a:p>
            <a:pPr>
              <a:defRPr/>
            </a:pPr>
            <a:endParaRPr lang="tr-TR">
              <a:solidFill>
                <a:srgbClr val="EAEAEA"/>
              </a:solidFill>
            </a:endParaRPr>
          </a:p>
        </p:txBody>
      </p:sp>
      <p:sp>
        <p:nvSpPr>
          <p:cNvPr id="7" name="Rectangle 70"/>
          <p:cNvSpPr>
            <a:spLocks noGrp="1" noChangeArrowheads="1"/>
          </p:cNvSpPr>
          <p:nvPr>
            <p:ph type="sldNum" sz="quarter" idx="12"/>
          </p:nvPr>
        </p:nvSpPr>
        <p:spPr>
          <a:ln/>
        </p:spPr>
        <p:txBody>
          <a:bodyPr/>
          <a:lstStyle>
            <a:lvl1pPr>
              <a:defRPr/>
            </a:lvl1pPr>
          </a:lstStyle>
          <a:p>
            <a:pPr>
              <a:defRPr/>
            </a:pPr>
            <a:fld id="{2F43A53B-655A-4FFF-9B97-5D578B009733}" type="slidenum">
              <a:rPr lang="tr-TR">
                <a:solidFill>
                  <a:srgbClr val="EAEAEA"/>
                </a:solidFill>
              </a:rPr>
              <a:pPr>
                <a:defRPr/>
              </a:pPr>
              <a:t>‹#›</a:t>
            </a:fld>
            <a:endParaRPr lang="tr-TR">
              <a:solidFill>
                <a:srgbClr val="EAEAEA"/>
              </a:solidFill>
            </a:endParaRPr>
          </a:p>
        </p:txBody>
      </p:sp>
    </p:spTree>
    <p:extLst>
      <p:ext uri="{BB962C8B-B14F-4D97-AF65-F5344CB8AC3E}">
        <p14:creationId xmlns="" xmlns:p14="http://schemas.microsoft.com/office/powerpoint/2010/main" val="186112990"/>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Dikey Metin Yer Tutucusu"/>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Rectangle 68"/>
          <p:cNvSpPr>
            <a:spLocks noGrp="1" noChangeArrowheads="1"/>
          </p:cNvSpPr>
          <p:nvPr>
            <p:ph type="dt" sz="half" idx="10"/>
          </p:nvPr>
        </p:nvSpPr>
        <p:spPr>
          <a:ln/>
        </p:spPr>
        <p:txBody>
          <a:bodyPr/>
          <a:lstStyle>
            <a:lvl1pPr>
              <a:defRPr/>
            </a:lvl1pPr>
          </a:lstStyle>
          <a:p>
            <a:pPr>
              <a:defRPr/>
            </a:pPr>
            <a:endParaRPr lang="tr-TR">
              <a:solidFill>
                <a:srgbClr val="EAEAEA"/>
              </a:solidFill>
            </a:endParaRPr>
          </a:p>
        </p:txBody>
      </p:sp>
      <p:sp>
        <p:nvSpPr>
          <p:cNvPr id="5" name="Rectangle 69"/>
          <p:cNvSpPr>
            <a:spLocks noGrp="1" noChangeArrowheads="1"/>
          </p:cNvSpPr>
          <p:nvPr>
            <p:ph type="ftr" sz="quarter" idx="11"/>
          </p:nvPr>
        </p:nvSpPr>
        <p:spPr>
          <a:ln/>
        </p:spPr>
        <p:txBody>
          <a:bodyPr/>
          <a:lstStyle>
            <a:lvl1pPr>
              <a:defRPr/>
            </a:lvl1pPr>
          </a:lstStyle>
          <a:p>
            <a:pPr>
              <a:defRPr/>
            </a:pPr>
            <a:endParaRPr lang="tr-TR">
              <a:solidFill>
                <a:srgbClr val="EAEAEA"/>
              </a:solidFill>
            </a:endParaRPr>
          </a:p>
        </p:txBody>
      </p:sp>
      <p:sp>
        <p:nvSpPr>
          <p:cNvPr id="6" name="Rectangle 70"/>
          <p:cNvSpPr>
            <a:spLocks noGrp="1" noChangeArrowheads="1"/>
          </p:cNvSpPr>
          <p:nvPr>
            <p:ph type="sldNum" sz="quarter" idx="12"/>
          </p:nvPr>
        </p:nvSpPr>
        <p:spPr>
          <a:ln/>
        </p:spPr>
        <p:txBody>
          <a:bodyPr/>
          <a:lstStyle>
            <a:lvl1pPr>
              <a:defRPr/>
            </a:lvl1pPr>
          </a:lstStyle>
          <a:p>
            <a:pPr>
              <a:defRPr/>
            </a:pPr>
            <a:fld id="{18B453C4-C0AA-4B25-81CF-F7E72F30AF4D}" type="slidenum">
              <a:rPr lang="tr-TR">
                <a:solidFill>
                  <a:srgbClr val="EAEAEA"/>
                </a:solidFill>
              </a:rPr>
              <a:pPr>
                <a:defRPr/>
              </a:pPr>
              <a:t>‹#›</a:t>
            </a:fld>
            <a:endParaRPr lang="tr-TR">
              <a:solidFill>
                <a:srgbClr val="EAEAEA"/>
              </a:solidFill>
            </a:endParaRPr>
          </a:p>
        </p:txBody>
      </p:sp>
    </p:spTree>
    <p:extLst>
      <p:ext uri="{BB962C8B-B14F-4D97-AF65-F5344CB8AC3E}">
        <p14:creationId xmlns="" xmlns:p14="http://schemas.microsoft.com/office/powerpoint/2010/main" val="3774631080"/>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6626225" y="273050"/>
            <a:ext cx="2055813" cy="5822950"/>
          </a:xfrm>
        </p:spPr>
        <p:txBody>
          <a:bodyPr vert="eaVert"/>
          <a:lstStyle/>
          <a:p>
            <a:r>
              <a:rPr lang="tr-TR" smtClean="0"/>
              <a:t>Asıl başlık stili için tıklatın</a:t>
            </a:r>
            <a:endParaRPr lang="tr-TR"/>
          </a:p>
        </p:txBody>
      </p:sp>
      <p:sp>
        <p:nvSpPr>
          <p:cNvPr id="3" name="2 Dikey Metin Yer Tutucusu"/>
          <p:cNvSpPr>
            <a:spLocks noGrp="1"/>
          </p:cNvSpPr>
          <p:nvPr>
            <p:ph type="body" orient="vert" idx="1"/>
          </p:nvPr>
        </p:nvSpPr>
        <p:spPr>
          <a:xfrm>
            <a:off x="455613" y="273050"/>
            <a:ext cx="6018212" cy="5822950"/>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Rectangle 68"/>
          <p:cNvSpPr>
            <a:spLocks noGrp="1" noChangeArrowheads="1"/>
          </p:cNvSpPr>
          <p:nvPr>
            <p:ph type="dt" sz="half" idx="10"/>
          </p:nvPr>
        </p:nvSpPr>
        <p:spPr>
          <a:ln/>
        </p:spPr>
        <p:txBody>
          <a:bodyPr/>
          <a:lstStyle>
            <a:lvl1pPr>
              <a:defRPr/>
            </a:lvl1pPr>
          </a:lstStyle>
          <a:p>
            <a:pPr>
              <a:defRPr/>
            </a:pPr>
            <a:endParaRPr lang="tr-TR">
              <a:solidFill>
                <a:srgbClr val="EAEAEA"/>
              </a:solidFill>
            </a:endParaRPr>
          </a:p>
        </p:txBody>
      </p:sp>
      <p:sp>
        <p:nvSpPr>
          <p:cNvPr id="5" name="Rectangle 69"/>
          <p:cNvSpPr>
            <a:spLocks noGrp="1" noChangeArrowheads="1"/>
          </p:cNvSpPr>
          <p:nvPr>
            <p:ph type="ftr" sz="quarter" idx="11"/>
          </p:nvPr>
        </p:nvSpPr>
        <p:spPr>
          <a:ln/>
        </p:spPr>
        <p:txBody>
          <a:bodyPr/>
          <a:lstStyle>
            <a:lvl1pPr>
              <a:defRPr/>
            </a:lvl1pPr>
          </a:lstStyle>
          <a:p>
            <a:pPr>
              <a:defRPr/>
            </a:pPr>
            <a:endParaRPr lang="tr-TR">
              <a:solidFill>
                <a:srgbClr val="EAEAEA"/>
              </a:solidFill>
            </a:endParaRPr>
          </a:p>
        </p:txBody>
      </p:sp>
      <p:sp>
        <p:nvSpPr>
          <p:cNvPr id="6" name="Rectangle 70"/>
          <p:cNvSpPr>
            <a:spLocks noGrp="1" noChangeArrowheads="1"/>
          </p:cNvSpPr>
          <p:nvPr>
            <p:ph type="sldNum" sz="quarter" idx="12"/>
          </p:nvPr>
        </p:nvSpPr>
        <p:spPr>
          <a:ln/>
        </p:spPr>
        <p:txBody>
          <a:bodyPr/>
          <a:lstStyle>
            <a:lvl1pPr>
              <a:defRPr/>
            </a:lvl1pPr>
          </a:lstStyle>
          <a:p>
            <a:pPr>
              <a:defRPr/>
            </a:pPr>
            <a:fld id="{3AC20481-3E2B-4E7D-9F9E-F826A8171EDC}" type="slidenum">
              <a:rPr lang="tr-TR">
                <a:solidFill>
                  <a:srgbClr val="EAEAEA"/>
                </a:solidFill>
              </a:rPr>
              <a:pPr>
                <a:defRPr/>
              </a:pPr>
              <a:t>‹#›</a:t>
            </a:fld>
            <a:endParaRPr lang="tr-TR">
              <a:solidFill>
                <a:srgbClr val="EAEAEA"/>
              </a:solidFill>
            </a:endParaRPr>
          </a:p>
        </p:txBody>
      </p:sp>
    </p:spTree>
    <p:extLst>
      <p:ext uri="{BB962C8B-B14F-4D97-AF65-F5344CB8AC3E}">
        <p14:creationId xmlns="" xmlns:p14="http://schemas.microsoft.com/office/powerpoint/2010/main" val="2376716091"/>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xAndObj" preserve="1">
  <p:cSld name="Başlık, Metin ve İçerik">
    <p:spTree>
      <p:nvGrpSpPr>
        <p:cNvPr id="1" name=""/>
        <p:cNvGrpSpPr/>
        <p:nvPr/>
      </p:nvGrpSpPr>
      <p:grpSpPr>
        <a:xfrm>
          <a:off x="0" y="0"/>
          <a:ext cx="0" cy="0"/>
          <a:chOff x="0" y="0"/>
          <a:chExt cx="0" cy="0"/>
        </a:xfrm>
      </p:grpSpPr>
      <p:sp>
        <p:nvSpPr>
          <p:cNvPr id="2" name="1 Başlık"/>
          <p:cNvSpPr>
            <a:spLocks noGrp="1"/>
          </p:cNvSpPr>
          <p:nvPr>
            <p:ph type="title"/>
          </p:nvPr>
        </p:nvSpPr>
        <p:spPr>
          <a:xfrm>
            <a:off x="455613" y="273050"/>
            <a:ext cx="8226425" cy="1143000"/>
          </a:xfrm>
        </p:spPr>
        <p:txBody>
          <a:bodyPr/>
          <a:lstStyle/>
          <a:p>
            <a:r>
              <a:rPr lang="tr-TR" smtClean="0"/>
              <a:t>Asıl başlık stili için tıklatın</a:t>
            </a:r>
            <a:endParaRPr lang="tr-TR"/>
          </a:p>
        </p:txBody>
      </p:sp>
      <p:sp>
        <p:nvSpPr>
          <p:cNvPr id="3" name="2 Metin Yer Tutucusu"/>
          <p:cNvSpPr>
            <a:spLocks noGrp="1"/>
          </p:cNvSpPr>
          <p:nvPr>
            <p:ph type="body" sz="half" idx="1"/>
          </p:nvPr>
        </p:nvSpPr>
        <p:spPr>
          <a:xfrm>
            <a:off x="455613" y="1598613"/>
            <a:ext cx="4037012" cy="4497387"/>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İçerik Yer Tutucusu"/>
          <p:cNvSpPr>
            <a:spLocks noGrp="1"/>
          </p:cNvSpPr>
          <p:nvPr>
            <p:ph sz="half" idx="2"/>
          </p:nvPr>
        </p:nvSpPr>
        <p:spPr>
          <a:xfrm>
            <a:off x="4645025" y="1598613"/>
            <a:ext cx="4037013" cy="4497387"/>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Rectangle 68"/>
          <p:cNvSpPr>
            <a:spLocks noGrp="1" noChangeArrowheads="1"/>
          </p:cNvSpPr>
          <p:nvPr>
            <p:ph type="dt" sz="half" idx="10"/>
          </p:nvPr>
        </p:nvSpPr>
        <p:spPr>
          <a:ln/>
        </p:spPr>
        <p:txBody>
          <a:bodyPr/>
          <a:lstStyle>
            <a:lvl1pPr>
              <a:defRPr/>
            </a:lvl1pPr>
          </a:lstStyle>
          <a:p>
            <a:pPr>
              <a:defRPr/>
            </a:pPr>
            <a:endParaRPr lang="tr-TR">
              <a:solidFill>
                <a:srgbClr val="EAEAEA"/>
              </a:solidFill>
            </a:endParaRPr>
          </a:p>
        </p:txBody>
      </p:sp>
      <p:sp>
        <p:nvSpPr>
          <p:cNvPr id="6" name="Rectangle 69"/>
          <p:cNvSpPr>
            <a:spLocks noGrp="1" noChangeArrowheads="1"/>
          </p:cNvSpPr>
          <p:nvPr>
            <p:ph type="ftr" sz="quarter" idx="11"/>
          </p:nvPr>
        </p:nvSpPr>
        <p:spPr>
          <a:ln/>
        </p:spPr>
        <p:txBody>
          <a:bodyPr/>
          <a:lstStyle>
            <a:lvl1pPr>
              <a:defRPr/>
            </a:lvl1pPr>
          </a:lstStyle>
          <a:p>
            <a:pPr>
              <a:defRPr/>
            </a:pPr>
            <a:endParaRPr lang="tr-TR">
              <a:solidFill>
                <a:srgbClr val="EAEAEA"/>
              </a:solidFill>
            </a:endParaRPr>
          </a:p>
        </p:txBody>
      </p:sp>
      <p:sp>
        <p:nvSpPr>
          <p:cNvPr id="7" name="Rectangle 70"/>
          <p:cNvSpPr>
            <a:spLocks noGrp="1" noChangeArrowheads="1"/>
          </p:cNvSpPr>
          <p:nvPr>
            <p:ph type="sldNum" sz="quarter" idx="12"/>
          </p:nvPr>
        </p:nvSpPr>
        <p:spPr>
          <a:ln/>
        </p:spPr>
        <p:txBody>
          <a:bodyPr/>
          <a:lstStyle>
            <a:lvl1pPr>
              <a:defRPr/>
            </a:lvl1pPr>
          </a:lstStyle>
          <a:p>
            <a:pPr>
              <a:defRPr/>
            </a:pPr>
            <a:fld id="{0E89DC8E-D45A-472C-B202-53B85ACB6D98}" type="slidenum">
              <a:rPr lang="tr-TR">
                <a:solidFill>
                  <a:srgbClr val="EAEAEA"/>
                </a:solidFill>
              </a:rPr>
              <a:pPr>
                <a:defRPr/>
              </a:pPr>
              <a:t>‹#›</a:t>
            </a:fld>
            <a:endParaRPr lang="tr-TR">
              <a:solidFill>
                <a:srgbClr val="EAEAEA"/>
              </a:solidFill>
            </a:endParaRPr>
          </a:p>
        </p:txBody>
      </p:sp>
    </p:spTree>
    <p:extLst>
      <p:ext uri="{BB962C8B-B14F-4D97-AF65-F5344CB8AC3E}">
        <p14:creationId xmlns="" xmlns:p14="http://schemas.microsoft.com/office/powerpoint/2010/main" val="2795336468"/>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xAndTwoObj" preserve="1">
  <p:cSld name="Başlık, Metin ve 2 İçerik">
    <p:spTree>
      <p:nvGrpSpPr>
        <p:cNvPr id="1" name=""/>
        <p:cNvGrpSpPr/>
        <p:nvPr/>
      </p:nvGrpSpPr>
      <p:grpSpPr>
        <a:xfrm>
          <a:off x="0" y="0"/>
          <a:ext cx="0" cy="0"/>
          <a:chOff x="0" y="0"/>
          <a:chExt cx="0" cy="0"/>
        </a:xfrm>
      </p:grpSpPr>
      <p:sp>
        <p:nvSpPr>
          <p:cNvPr id="2" name="1 Başlık"/>
          <p:cNvSpPr>
            <a:spLocks noGrp="1"/>
          </p:cNvSpPr>
          <p:nvPr>
            <p:ph type="title"/>
          </p:nvPr>
        </p:nvSpPr>
        <p:spPr>
          <a:xfrm>
            <a:off x="455613" y="273050"/>
            <a:ext cx="8226425" cy="1143000"/>
          </a:xfrm>
        </p:spPr>
        <p:txBody>
          <a:bodyPr/>
          <a:lstStyle/>
          <a:p>
            <a:r>
              <a:rPr lang="tr-TR" smtClean="0"/>
              <a:t>Asıl başlık stili için tıklatın</a:t>
            </a:r>
            <a:endParaRPr lang="tr-TR"/>
          </a:p>
        </p:txBody>
      </p:sp>
      <p:sp>
        <p:nvSpPr>
          <p:cNvPr id="3" name="2 Metin Yer Tutucusu"/>
          <p:cNvSpPr>
            <a:spLocks noGrp="1"/>
          </p:cNvSpPr>
          <p:nvPr>
            <p:ph type="body" sz="half" idx="1"/>
          </p:nvPr>
        </p:nvSpPr>
        <p:spPr>
          <a:xfrm>
            <a:off x="455613" y="1598613"/>
            <a:ext cx="4037012" cy="4497387"/>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İçerik Yer Tutucusu"/>
          <p:cNvSpPr>
            <a:spLocks noGrp="1"/>
          </p:cNvSpPr>
          <p:nvPr>
            <p:ph sz="quarter" idx="2"/>
          </p:nvPr>
        </p:nvSpPr>
        <p:spPr>
          <a:xfrm>
            <a:off x="4645025" y="1598613"/>
            <a:ext cx="4037013" cy="2171700"/>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İçerik Yer Tutucusu"/>
          <p:cNvSpPr>
            <a:spLocks noGrp="1"/>
          </p:cNvSpPr>
          <p:nvPr>
            <p:ph sz="quarter" idx="3"/>
          </p:nvPr>
        </p:nvSpPr>
        <p:spPr>
          <a:xfrm>
            <a:off x="4645025" y="3922713"/>
            <a:ext cx="4037013" cy="2173287"/>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Rectangle 68"/>
          <p:cNvSpPr>
            <a:spLocks noGrp="1" noChangeArrowheads="1"/>
          </p:cNvSpPr>
          <p:nvPr>
            <p:ph type="dt" sz="half" idx="10"/>
          </p:nvPr>
        </p:nvSpPr>
        <p:spPr>
          <a:ln/>
        </p:spPr>
        <p:txBody>
          <a:bodyPr/>
          <a:lstStyle>
            <a:lvl1pPr>
              <a:defRPr/>
            </a:lvl1pPr>
          </a:lstStyle>
          <a:p>
            <a:pPr>
              <a:defRPr/>
            </a:pPr>
            <a:endParaRPr lang="tr-TR">
              <a:solidFill>
                <a:srgbClr val="EAEAEA"/>
              </a:solidFill>
            </a:endParaRPr>
          </a:p>
        </p:txBody>
      </p:sp>
      <p:sp>
        <p:nvSpPr>
          <p:cNvPr id="7" name="Rectangle 69"/>
          <p:cNvSpPr>
            <a:spLocks noGrp="1" noChangeArrowheads="1"/>
          </p:cNvSpPr>
          <p:nvPr>
            <p:ph type="ftr" sz="quarter" idx="11"/>
          </p:nvPr>
        </p:nvSpPr>
        <p:spPr>
          <a:ln/>
        </p:spPr>
        <p:txBody>
          <a:bodyPr/>
          <a:lstStyle>
            <a:lvl1pPr>
              <a:defRPr/>
            </a:lvl1pPr>
          </a:lstStyle>
          <a:p>
            <a:pPr>
              <a:defRPr/>
            </a:pPr>
            <a:endParaRPr lang="tr-TR">
              <a:solidFill>
                <a:srgbClr val="EAEAEA"/>
              </a:solidFill>
            </a:endParaRPr>
          </a:p>
        </p:txBody>
      </p:sp>
      <p:sp>
        <p:nvSpPr>
          <p:cNvPr id="8" name="Rectangle 70"/>
          <p:cNvSpPr>
            <a:spLocks noGrp="1" noChangeArrowheads="1"/>
          </p:cNvSpPr>
          <p:nvPr>
            <p:ph type="sldNum" sz="quarter" idx="12"/>
          </p:nvPr>
        </p:nvSpPr>
        <p:spPr>
          <a:ln/>
        </p:spPr>
        <p:txBody>
          <a:bodyPr/>
          <a:lstStyle>
            <a:lvl1pPr>
              <a:defRPr/>
            </a:lvl1pPr>
          </a:lstStyle>
          <a:p>
            <a:pPr>
              <a:defRPr/>
            </a:pPr>
            <a:fld id="{FBD476E5-085F-4089-AF82-6AC8FCE13721}" type="slidenum">
              <a:rPr lang="tr-TR">
                <a:solidFill>
                  <a:srgbClr val="EAEAEA"/>
                </a:solidFill>
              </a:rPr>
              <a:pPr>
                <a:defRPr/>
              </a:pPr>
              <a:t>‹#›</a:t>
            </a:fld>
            <a:endParaRPr lang="tr-TR">
              <a:solidFill>
                <a:srgbClr val="EAEAEA"/>
              </a:solidFill>
            </a:endParaRPr>
          </a:p>
        </p:txBody>
      </p:sp>
    </p:spTree>
    <p:extLst>
      <p:ext uri="{BB962C8B-B14F-4D97-AF65-F5344CB8AC3E}">
        <p14:creationId xmlns="" xmlns:p14="http://schemas.microsoft.com/office/powerpoint/2010/main" val="297953750"/>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fourObj" preserve="1">
  <p:cSld name="Başlık, 4 İçerik">
    <p:spTree>
      <p:nvGrpSpPr>
        <p:cNvPr id="1" name=""/>
        <p:cNvGrpSpPr/>
        <p:nvPr/>
      </p:nvGrpSpPr>
      <p:grpSpPr>
        <a:xfrm>
          <a:off x="0" y="0"/>
          <a:ext cx="0" cy="0"/>
          <a:chOff x="0" y="0"/>
          <a:chExt cx="0" cy="0"/>
        </a:xfrm>
      </p:grpSpPr>
      <p:sp>
        <p:nvSpPr>
          <p:cNvPr id="2" name="1 Başlık"/>
          <p:cNvSpPr>
            <a:spLocks noGrp="1"/>
          </p:cNvSpPr>
          <p:nvPr>
            <p:ph type="title" sz="quarter"/>
          </p:nvPr>
        </p:nvSpPr>
        <p:spPr>
          <a:xfrm>
            <a:off x="455613" y="273050"/>
            <a:ext cx="8226425" cy="1143000"/>
          </a:xfrm>
        </p:spPr>
        <p:txBody>
          <a:bodyPr/>
          <a:lstStyle/>
          <a:p>
            <a:r>
              <a:rPr lang="tr-TR" smtClean="0"/>
              <a:t>Asıl başlık stili için tıklatın</a:t>
            </a:r>
            <a:endParaRPr lang="tr-TR"/>
          </a:p>
        </p:txBody>
      </p:sp>
      <p:sp>
        <p:nvSpPr>
          <p:cNvPr id="3" name="2 İçerik Yer Tutucusu"/>
          <p:cNvSpPr>
            <a:spLocks noGrp="1"/>
          </p:cNvSpPr>
          <p:nvPr>
            <p:ph sz="quarter" idx="1"/>
          </p:nvPr>
        </p:nvSpPr>
        <p:spPr>
          <a:xfrm>
            <a:off x="455613" y="1598613"/>
            <a:ext cx="4037012" cy="2171700"/>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İçerik Yer Tutucusu"/>
          <p:cNvSpPr>
            <a:spLocks noGrp="1"/>
          </p:cNvSpPr>
          <p:nvPr>
            <p:ph sz="quarter" idx="2"/>
          </p:nvPr>
        </p:nvSpPr>
        <p:spPr>
          <a:xfrm>
            <a:off x="4645025" y="1598613"/>
            <a:ext cx="4037013" cy="2171700"/>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İçerik Yer Tutucusu"/>
          <p:cNvSpPr>
            <a:spLocks noGrp="1"/>
          </p:cNvSpPr>
          <p:nvPr>
            <p:ph sz="quarter" idx="3"/>
          </p:nvPr>
        </p:nvSpPr>
        <p:spPr>
          <a:xfrm>
            <a:off x="455613" y="3922713"/>
            <a:ext cx="4037012" cy="2173287"/>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5 İçerik Yer Tutucusu"/>
          <p:cNvSpPr>
            <a:spLocks noGrp="1"/>
          </p:cNvSpPr>
          <p:nvPr>
            <p:ph sz="quarter" idx="4"/>
          </p:nvPr>
        </p:nvSpPr>
        <p:spPr>
          <a:xfrm>
            <a:off x="4645025" y="3922713"/>
            <a:ext cx="4037013" cy="2173287"/>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Rectangle 68"/>
          <p:cNvSpPr>
            <a:spLocks noGrp="1" noChangeArrowheads="1"/>
          </p:cNvSpPr>
          <p:nvPr>
            <p:ph type="dt" sz="half" idx="10"/>
          </p:nvPr>
        </p:nvSpPr>
        <p:spPr>
          <a:ln/>
        </p:spPr>
        <p:txBody>
          <a:bodyPr/>
          <a:lstStyle>
            <a:lvl1pPr>
              <a:defRPr/>
            </a:lvl1pPr>
          </a:lstStyle>
          <a:p>
            <a:pPr>
              <a:defRPr/>
            </a:pPr>
            <a:endParaRPr lang="tr-TR">
              <a:solidFill>
                <a:srgbClr val="EAEAEA"/>
              </a:solidFill>
            </a:endParaRPr>
          </a:p>
        </p:txBody>
      </p:sp>
      <p:sp>
        <p:nvSpPr>
          <p:cNvPr id="8" name="Rectangle 69"/>
          <p:cNvSpPr>
            <a:spLocks noGrp="1" noChangeArrowheads="1"/>
          </p:cNvSpPr>
          <p:nvPr>
            <p:ph type="ftr" sz="quarter" idx="11"/>
          </p:nvPr>
        </p:nvSpPr>
        <p:spPr>
          <a:ln/>
        </p:spPr>
        <p:txBody>
          <a:bodyPr/>
          <a:lstStyle>
            <a:lvl1pPr>
              <a:defRPr/>
            </a:lvl1pPr>
          </a:lstStyle>
          <a:p>
            <a:pPr>
              <a:defRPr/>
            </a:pPr>
            <a:endParaRPr lang="tr-TR">
              <a:solidFill>
                <a:srgbClr val="EAEAEA"/>
              </a:solidFill>
            </a:endParaRPr>
          </a:p>
        </p:txBody>
      </p:sp>
      <p:sp>
        <p:nvSpPr>
          <p:cNvPr id="9" name="Rectangle 70"/>
          <p:cNvSpPr>
            <a:spLocks noGrp="1" noChangeArrowheads="1"/>
          </p:cNvSpPr>
          <p:nvPr>
            <p:ph type="sldNum" sz="quarter" idx="12"/>
          </p:nvPr>
        </p:nvSpPr>
        <p:spPr>
          <a:ln/>
        </p:spPr>
        <p:txBody>
          <a:bodyPr/>
          <a:lstStyle>
            <a:lvl1pPr>
              <a:defRPr/>
            </a:lvl1pPr>
          </a:lstStyle>
          <a:p>
            <a:pPr>
              <a:defRPr/>
            </a:pPr>
            <a:fld id="{43E6DE88-4F3D-46F1-8FF9-1910B363556C}" type="slidenum">
              <a:rPr lang="tr-TR">
                <a:solidFill>
                  <a:srgbClr val="EAEAEA"/>
                </a:solidFill>
              </a:rPr>
              <a:pPr>
                <a:defRPr/>
              </a:pPr>
              <a:t>‹#›</a:t>
            </a:fld>
            <a:endParaRPr lang="tr-TR">
              <a:solidFill>
                <a:srgbClr val="EAEAEA"/>
              </a:solidFill>
            </a:endParaRPr>
          </a:p>
        </p:txBody>
      </p:sp>
    </p:spTree>
    <p:extLst>
      <p:ext uri="{BB962C8B-B14F-4D97-AF65-F5344CB8AC3E}">
        <p14:creationId xmlns="" xmlns:p14="http://schemas.microsoft.com/office/powerpoint/2010/main" val="1559793809"/>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objAndTwoObj" preserve="1">
  <p:cSld name="Başlık, İçerik ve 2 İçerik">
    <p:spTree>
      <p:nvGrpSpPr>
        <p:cNvPr id="1" name=""/>
        <p:cNvGrpSpPr/>
        <p:nvPr/>
      </p:nvGrpSpPr>
      <p:grpSpPr>
        <a:xfrm>
          <a:off x="0" y="0"/>
          <a:ext cx="0" cy="0"/>
          <a:chOff x="0" y="0"/>
          <a:chExt cx="0" cy="0"/>
        </a:xfrm>
      </p:grpSpPr>
      <p:sp>
        <p:nvSpPr>
          <p:cNvPr id="2" name="1 Başlık"/>
          <p:cNvSpPr>
            <a:spLocks noGrp="1"/>
          </p:cNvSpPr>
          <p:nvPr>
            <p:ph type="title"/>
          </p:nvPr>
        </p:nvSpPr>
        <p:spPr>
          <a:xfrm>
            <a:off x="455613" y="273050"/>
            <a:ext cx="8226425" cy="1143000"/>
          </a:xfrm>
        </p:spPr>
        <p:txBody>
          <a:bodyPr/>
          <a:lstStyle/>
          <a:p>
            <a:r>
              <a:rPr lang="tr-TR" smtClean="0"/>
              <a:t>Asıl başlık stili için tıklatın</a:t>
            </a:r>
            <a:endParaRPr lang="tr-TR"/>
          </a:p>
        </p:txBody>
      </p:sp>
      <p:sp>
        <p:nvSpPr>
          <p:cNvPr id="3" name="2 İçerik Yer Tutucusu"/>
          <p:cNvSpPr>
            <a:spLocks noGrp="1"/>
          </p:cNvSpPr>
          <p:nvPr>
            <p:ph sz="half" idx="1"/>
          </p:nvPr>
        </p:nvSpPr>
        <p:spPr>
          <a:xfrm>
            <a:off x="455613" y="1598613"/>
            <a:ext cx="4037012" cy="4497387"/>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İçerik Yer Tutucusu"/>
          <p:cNvSpPr>
            <a:spLocks noGrp="1"/>
          </p:cNvSpPr>
          <p:nvPr>
            <p:ph sz="quarter" idx="2"/>
          </p:nvPr>
        </p:nvSpPr>
        <p:spPr>
          <a:xfrm>
            <a:off x="4645025" y="1598613"/>
            <a:ext cx="4037013" cy="2171700"/>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İçerik Yer Tutucusu"/>
          <p:cNvSpPr>
            <a:spLocks noGrp="1"/>
          </p:cNvSpPr>
          <p:nvPr>
            <p:ph sz="quarter" idx="3"/>
          </p:nvPr>
        </p:nvSpPr>
        <p:spPr>
          <a:xfrm>
            <a:off x="4645025" y="3922713"/>
            <a:ext cx="4037013" cy="2173287"/>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Rectangle 68"/>
          <p:cNvSpPr>
            <a:spLocks noGrp="1" noChangeArrowheads="1"/>
          </p:cNvSpPr>
          <p:nvPr>
            <p:ph type="dt" sz="half" idx="10"/>
          </p:nvPr>
        </p:nvSpPr>
        <p:spPr>
          <a:ln/>
        </p:spPr>
        <p:txBody>
          <a:bodyPr/>
          <a:lstStyle>
            <a:lvl1pPr>
              <a:defRPr/>
            </a:lvl1pPr>
          </a:lstStyle>
          <a:p>
            <a:pPr>
              <a:defRPr/>
            </a:pPr>
            <a:endParaRPr lang="tr-TR">
              <a:solidFill>
                <a:srgbClr val="EAEAEA"/>
              </a:solidFill>
            </a:endParaRPr>
          </a:p>
        </p:txBody>
      </p:sp>
      <p:sp>
        <p:nvSpPr>
          <p:cNvPr id="7" name="Rectangle 69"/>
          <p:cNvSpPr>
            <a:spLocks noGrp="1" noChangeArrowheads="1"/>
          </p:cNvSpPr>
          <p:nvPr>
            <p:ph type="ftr" sz="quarter" idx="11"/>
          </p:nvPr>
        </p:nvSpPr>
        <p:spPr>
          <a:ln/>
        </p:spPr>
        <p:txBody>
          <a:bodyPr/>
          <a:lstStyle>
            <a:lvl1pPr>
              <a:defRPr/>
            </a:lvl1pPr>
          </a:lstStyle>
          <a:p>
            <a:pPr>
              <a:defRPr/>
            </a:pPr>
            <a:endParaRPr lang="tr-TR">
              <a:solidFill>
                <a:srgbClr val="EAEAEA"/>
              </a:solidFill>
            </a:endParaRPr>
          </a:p>
        </p:txBody>
      </p:sp>
      <p:sp>
        <p:nvSpPr>
          <p:cNvPr id="8" name="Rectangle 70"/>
          <p:cNvSpPr>
            <a:spLocks noGrp="1" noChangeArrowheads="1"/>
          </p:cNvSpPr>
          <p:nvPr>
            <p:ph type="sldNum" sz="quarter" idx="12"/>
          </p:nvPr>
        </p:nvSpPr>
        <p:spPr>
          <a:ln/>
        </p:spPr>
        <p:txBody>
          <a:bodyPr/>
          <a:lstStyle>
            <a:lvl1pPr>
              <a:defRPr/>
            </a:lvl1pPr>
          </a:lstStyle>
          <a:p>
            <a:pPr>
              <a:defRPr/>
            </a:pPr>
            <a:fld id="{3553FE56-E474-42B7-83D4-16317D91BF01}" type="slidenum">
              <a:rPr lang="tr-TR">
                <a:solidFill>
                  <a:srgbClr val="EAEAEA"/>
                </a:solidFill>
              </a:rPr>
              <a:pPr>
                <a:defRPr/>
              </a:pPr>
              <a:t>‹#›</a:t>
            </a:fld>
            <a:endParaRPr lang="tr-TR">
              <a:solidFill>
                <a:srgbClr val="EAEAEA"/>
              </a:solidFill>
            </a:endParaRPr>
          </a:p>
        </p:txBody>
      </p:sp>
    </p:spTree>
    <p:extLst>
      <p:ext uri="{BB962C8B-B14F-4D97-AF65-F5344CB8AC3E}">
        <p14:creationId xmlns="" xmlns:p14="http://schemas.microsoft.com/office/powerpoint/2010/main" val="27222140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6858000" y="274639"/>
            <a:ext cx="1828800" cy="5851525"/>
          </a:xfrm>
        </p:spPr>
        <p:txBody>
          <a:bodyPr vert="eaVert"/>
          <a:lstStyle>
            <a:extLst/>
          </a:lstStyle>
          <a:p>
            <a:r>
              <a:rPr kumimoji="0" lang="tr-TR" smtClean="0"/>
              <a:t>Asıl başlık stili için tıklatın</a:t>
            </a:r>
            <a:endParaRPr kumimoji="0" lang="en-US"/>
          </a:p>
        </p:txBody>
      </p:sp>
      <p:sp>
        <p:nvSpPr>
          <p:cNvPr id="3" name="2 Dikey Metin Yer Tutucusu"/>
          <p:cNvSpPr>
            <a:spLocks noGrp="1"/>
          </p:cNvSpPr>
          <p:nvPr>
            <p:ph type="body" orient="vert" idx="1"/>
          </p:nvPr>
        </p:nvSpPr>
        <p:spPr>
          <a:xfrm>
            <a:off x="1143000" y="274640"/>
            <a:ext cx="5562600" cy="5851525"/>
          </a:xfrm>
        </p:spPr>
        <p:txBody>
          <a:bodyPr vert="eaVert"/>
          <a:lstStyle>
            <a:extLst/>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3 Veri Yer Tutucusu"/>
          <p:cNvSpPr>
            <a:spLocks noGrp="1"/>
          </p:cNvSpPr>
          <p:nvPr>
            <p:ph type="dt" sz="half" idx="10"/>
          </p:nvPr>
        </p:nvSpPr>
        <p:spPr/>
        <p:txBody>
          <a:bodyPr/>
          <a:lstStyle>
            <a:extLst/>
          </a:lstStyle>
          <a:p>
            <a:fld id="{D9F75050-0E15-4C5B-92B0-66D068882F1F}" type="datetimeFigureOut">
              <a:rPr lang="tr-TR" smtClean="0">
                <a:solidFill>
                  <a:srgbClr val="E7DEC9">
                    <a:shade val="50000"/>
                    <a:satMod val="200000"/>
                  </a:srgbClr>
                </a:solidFill>
              </a:rPr>
              <a:pPr/>
              <a:t>30.12.2022</a:t>
            </a:fld>
            <a:endParaRPr lang="tr-TR">
              <a:solidFill>
                <a:srgbClr val="E7DEC9">
                  <a:shade val="50000"/>
                  <a:satMod val="200000"/>
                </a:srgbClr>
              </a:solidFill>
            </a:endParaRPr>
          </a:p>
        </p:txBody>
      </p:sp>
      <p:sp>
        <p:nvSpPr>
          <p:cNvPr id="5" name="4 Altbilgi Yer Tutucusu"/>
          <p:cNvSpPr>
            <a:spLocks noGrp="1"/>
          </p:cNvSpPr>
          <p:nvPr>
            <p:ph type="ftr" sz="quarter" idx="11"/>
          </p:nvPr>
        </p:nvSpPr>
        <p:spPr/>
        <p:txBody>
          <a:bodyPr/>
          <a:lstStyle>
            <a:extLst/>
          </a:lstStyle>
          <a:p>
            <a:endParaRPr lang="tr-TR">
              <a:solidFill>
                <a:srgbClr val="E7DEC9">
                  <a:shade val="50000"/>
                  <a:satMod val="200000"/>
                </a:srgbClr>
              </a:solidFill>
            </a:endParaRPr>
          </a:p>
        </p:txBody>
      </p:sp>
      <p:sp>
        <p:nvSpPr>
          <p:cNvPr id="6" name="5 Slayt Numarası Yer Tutucusu"/>
          <p:cNvSpPr>
            <a:spLocks noGrp="1"/>
          </p:cNvSpPr>
          <p:nvPr>
            <p:ph type="sldNum" sz="quarter" idx="12"/>
          </p:nvPr>
        </p:nvSpPr>
        <p:spPr/>
        <p:txBody>
          <a:bodyPr/>
          <a:lstStyle>
            <a:extLst/>
          </a:lstStyle>
          <a:p>
            <a:fld id="{B1DEFA8C-F947-479F-BE07-76B6B3F80BF1}" type="slidenum">
              <a:rPr lang="tr-TR" smtClean="0">
                <a:solidFill>
                  <a:srgbClr val="E7DEC9">
                    <a:shade val="50000"/>
                    <a:satMod val="200000"/>
                  </a:srgbClr>
                </a:solidFill>
              </a:rPr>
              <a:pPr/>
              <a:t>‹#›</a:t>
            </a:fld>
            <a:endParaRPr lang="tr-TR">
              <a:solidFill>
                <a:srgbClr val="E7DEC9">
                  <a:shade val="50000"/>
                  <a:satMod val="200000"/>
                </a:srgbClr>
              </a:solidFill>
            </a:endParaRPr>
          </a:p>
        </p:txBody>
      </p:sp>
    </p:spTree>
    <p:extLst>
      <p:ext uri="{BB962C8B-B14F-4D97-AF65-F5344CB8AC3E}">
        <p14:creationId xmlns="" xmlns:p14="http://schemas.microsoft.com/office/powerpoint/2010/main" val="111986533"/>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sp>
        <p:nvSpPr>
          <p:cNvPr id="4" name="12 Dikdörtgen"/>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5" name="14 Dikdörtgen"/>
          <p:cNvSpPr/>
          <p:nvPr/>
        </p:nvSpPr>
        <p:spPr bwMode="auto">
          <a:xfrm>
            <a:off x="276225" y="0"/>
            <a:ext cx="104775"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6" name="16 Dikdörtgen"/>
          <p:cNvSpPr/>
          <p:nvPr/>
        </p:nvSpPr>
        <p:spPr bwMode="auto">
          <a:xfrm>
            <a:off x="990600" y="0"/>
            <a:ext cx="182563"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7" name="17 Dikdörtgen"/>
          <p:cNvSpPr/>
          <p:nvPr/>
        </p:nvSpPr>
        <p:spPr bwMode="auto">
          <a:xfrm>
            <a:off x="1141413" y="0"/>
            <a:ext cx="230187"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10" name="18 Düz Bağlayıcı"/>
          <p:cNvSpPr>
            <a:spLocks noChangeShapeType="1"/>
          </p:cNvSpPr>
          <p:nvPr/>
        </p:nvSpPr>
        <p:spPr bwMode="auto">
          <a:xfrm>
            <a:off x="106363"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a:lstStyle/>
          <a:p>
            <a:pPr fontAlgn="base">
              <a:spcBef>
                <a:spcPct val="0"/>
              </a:spcBef>
              <a:spcAft>
                <a:spcPct val="0"/>
              </a:spcAft>
              <a:defRPr/>
            </a:pPr>
            <a:endParaRPr lang="en-US">
              <a:solidFill>
                <a:prstClr val="black"/>
              </a:solidFill>
              <a:latin typeface="Arial" charset="0"/>
              <a:cs typeface="Arial" charset="0"/>
            </a:endParaRPr>
          </a:p>
        </p:txBody>
      </p:sp>
      <p:sp>
        <p:nvSpPr>
          <p:cNvPr id="11" name="19 Düz Bağlayıcı"/>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a:lstStyle/>
          <a:p>
            <a:pPr fontAlgn="base">
              <a:spcBef>
                <a:spcPct val="0"/>
              </a:spcBef>
              <a:spcAft>
                <a:spcPct val="0"/>
              </a:spcAft>
              <a:defRPr/>
            </a:pPr>
            <a:endParaRPr lang="en-US">
              <a:solidFill>
                <a:prstClr val="black"/>
              </a:solidFill>
              <a:latin typeface="Arial" charset="0"/>
              <a:cs typeface="Arial" charset="0"/>
            </a:endParaRPr>
          </a:p>
        </p:txBody>
      </p:sp>
      <p:sp>
        <p:nvSpPr>
          <p:cNvPr id="12" name="20 Düz Bağlayıcı"/>
          <p:cNvSpPr>
            <a:spLocks noChangeShapeType="1"/>
          </p:cNvSpPr>
          <p:nvPr/>
        </p:nvSpPr>
        <p:spPr bwMode="auto">
          <a:xfrm>
            <a:off x="854075"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a:lstStyle/>
          <a:p>
            <a:pPr fontAlgn="base">
              <a:spcBef>
                <a:spcPct val="0"/>
              </a:spcBef>
              <a:spcAft>
                <a:spcPct val="0"/>
              </a:spcAft>
              <a:defRPr/>
            </a:pPr>
            <a:endParaRPr lang="en-US">
              <a:solidFill>
                <a:prstClr val="black"/>
              </a:solidFill>
              <a:latin typeface="Arial" charset="0"/>
              <a:cs typeface="Arial" charset="0"/>
            </a:endParaRPr>
          </a:p>
        </p:txBody>
      </p:sp>
      <p:sp>
        <p:nvSpPr>
          <p:cNvPr id="13" name="23 Düz Bağlayıcı"/>
          <p:cNvSpPr>
            <a:spLocks noChangeShapeType="1"/>
          </p:cNvSpPr>
          <p:nvPr/>
        </p:nvSpPr>
        <p:spPr bwMode="auto">
          <a:xfrm>
            <a:off x="172720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a:lstStyle/>
          <a:p>
            <a:pPr fontAlgn="base">
              <a:spcBef>
                <a:spcPct val="0"/>
              </a:spcBef>
              <a:spcAft>
                <a:spcPct val="0"/>
              </a:spcAft>
              <a:defRPr/>
            </a:pPr>
            <a:endParaRPr lang="en-US">
              <a:solidFill>
                <a:prstClr val="black"/>
              </a:solidFill>
              <a:latin typeface="Arial" charset="0"/>
              <a:cs typeface="Arial" charset="0"/>
            </a:endParaRPr>
          </a:p>
        </p:txBody>
      </p:sp>
      <p:sp>
        <p:nvSpPr>
          <p:cNvPr id="14" name="24 Düz Bağlayıcı"/>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a:lstStyle/>
          <a:p>
            <a:pPr fontAlgn="base">
              <a:spcBef>
                <a:spcPct val="0"/>
              </a:spcBef>
              <a:spcAft>
                <a:spcPct val="0"/>
              </a:spcAft>
              <a:defRPr/>
            </a:pPr>
            <a:endParaRPr lang="en-US">
              <a:solidFill>
                <a:prstClr val="black"/>
              </a:solidFill>
              <a:latin typeface="Arial" charset="0"/>
              <a:cs typeface="Arial" charset="0"/>
            </a:endParaRPr>
          </a:p>
        </p:txBody>
      </p:sp>
      <p:sp>
        <p:nvSpPr>
          <p:cNvPr id="15" name="25 Düz Bağlayıcı"/>
          <p:cNvSpPr>
            <a:spLocks noChangeShapeType="1"/>
          </p:cNvSpPr>
          <p:nvPr/>
        </p:nvSpPr>
        <p:spPr bwMode="auto">
          <a:xfrm>
            <a:off x="9113838"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a:lstStyle/>
          <a:p>
            <a:pPr fontAlgn="base">
              <a:spcBef>
                <a:spcPct val="0"/>
              </a:spcBef>
              <a:spcAft>
                <a:spcPct val="0"/>
              </a:spcAft>
              <a:defRPr/>
            </a:pPr>
            <a:endParaRPr lang="en-US">
              <a:solidFill>
                <a:prstClr val="black"/>
              </a:solidFill>
              <a:latin typeface="Arial" charset="0"/>
              <a:cs typeface="Arial" charset="0"/>
            </a:endParaRPr>
          </a:p>
        </p:txBody>
      </p:sp>
      <p:sp>
        <p:nvSpPr>
          <p:cNvPr id="16" name="26 Dikdörtgen"/>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17" name="27 Oval"/>
          <p:cNvSpPr/>
          <p:nvPr/>
        </p:nvSpPr>
        <p:spPr bwMode="auto">
          <a:xfrm>
            <a:off x="609600" y="3429000"/>
            <a:ext cx="12954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18" name="28 Oval"/>
          <p:cNvSpPr/>
          <p:nvPr/>
        </p:nvSpPr>
        <p:spPr bwMode="auto">
          <a:xfrm>
            <a:off x="1309688" y="4867275"/>
            <a:ext cx="641350" cy="64135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19" name="29 Oval"/>
          <p:cNvSpPr/>
          <p:nvPr/>
        </p:nvSpPr>
        <p:spPr bwMode="auto">
          <a:xfrm>
            <a:off x="1090613" y="5500688"/>
            <a:ext cx="138112" cy="136525"/>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20" name="30 Oval"/>
          <p:cNvSpPr/>
          <p:nvPr/>
        </p:nvSpPr>
        <p:spPr bwMode="auto">
          <a:xfrm>
            <a:off x="1663700" y="5788025"/>
            <a:ext cx="274638" cy="274638"/>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21" name="31 Oval"/>
          <p:cNvSpPr/>
          <p:nvPr/>
        </p:nvSpPr>
        <p:spPr>
          <a:xfrm>
            <a:off x="1905000" y="4495800"/>
            <a:ext cx="365125" cy="365125"/>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8" name="7 Başlık"/>
          <p:cNvSpPr>
            <a:spLocks noGrp="1"/>
          </p:cNvSpPr>
          <p:nvPr>
            <p:ph type="ctrTitle"/>
          </p:nvPr>
        </p:nvSpPr>
        <p:spPr>
          <a:xfrm>
            <a:off x="2286000" y="3124200"/>
            <a:ext cx="6172200" cy="1894362"/>
          </a:xfrm>
        </p:spPr>
        <p:txBody>
          <a:bodyPr/>
          <a:lstStyle>
            <a:lvl1pPr>
              <a:defRPr b="1"/>
            </a:lvl1pPr>
          </a:lstStyle>
          <a:p>
            <a:r>
              <a:rPr lang="tr-TR" smtClean="0"/>
              <a:t>Asıl başlık stili için tıklatın</a:t>
            </a:r>
            <a:endParaRPr lang="en-US"/>
          </a:p>
        </p:txBody>
      </p:sp>
      <p:sp>
        <p:nvSpPr>
          <p:cNvPr id="9" name="8 Alt Başlık"/>
          <p:cNvSpPr>
            <a:spLocks noGrp="1"/>
          </p:cNvSpPr>
          <p:nvPr>
            <p:ph type="subTitle" idx="1"/>
          </p:nvPr>
        </p:nvSpPr>
        <p:spPr>
          <a:xfrm>
            <a:off x="2286000" y="5003322"/>
            <a:ext cx="61722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tr-TR" smtClean="0"/>
              <a:t>Asıl alt başlık stilini düzenlemek için tıklatın</a:t>
            </a:r>
            <a:endParaRPr lang="en-US"/>
          </a:p>
        </p:txBody>
      </p:sp>
      <p:sp>
        <p:nvSpPr>
          <p:cNvPr id="22" name="27 Veri Yer Tutucusu"/>
          <p:cNvSpPr>
            <a:spLocks noGrp="1"/>
          </p:cNvSpPr>
          <p:nvPr>
            <p:ph type="dt" sz="half" idx="10"/>
          </p:nvPr>
        </p:nvSpPr>
        <p:spPr bwMode="auto">
          <a:xfrm rot="5400000">
            <a:off x="7764463" y="1174750"/>
            <a:ext cx="2286000" cy="381000"/>
          </a:xfrm>
        </p:spPr>
        <p:txBody>
          <a:bodyPr/>
          <a:lstStyle>
            <a:lvl1pPr>
              <a:defRPr/>
            </a:lvl1pPr>
          </a:lstStyle>
          <a:p>
            <a:pPr>
              <a:defRPr/>
            </a:pPr>
            <a:endParaRPr lang="tr-TR">
              <a:solidFill>
                <a:srgbClr val="575F6D"/>
              </a:solidFill>
            </a:endParaRPr>
          </a:p>
        </p:txBody>
      </p:sp>
      <p:sp>
        <p:nvSpPr>
          <p:cNvPr id="23" name="16 Altbilgi Yer Tutucusu"/>
          <p:cNvSpPr>
            <a:spLocks noGrp="1"/>
          </p:cNvSpPr>
          <p:nvPr>
            <p:ph type="ftr" sz="quarter" idx="11"/>
          </p:nvPr>
        </p:nvSpPr>
        <p:spPr bwMode="auto">
          <a:xfrm rot="5400000">
            <a:off x="7077076" y="4181475"/>
            <a:ext cx="3657600" cy="384175"/>
          </a:xfrm>
        </p:spPr>
        <p:txBody>
          <a:bodyPr/>
          <a:lstStyle>
            <a:lvl1pPr>
              <a:defRPr/>
            </a:lvl1pPr>
          </a:lstStyle>
          <a:p>
            <a:pPr>
              <a:defRPr/>
            </a:pPr>
            <a:endParaRPr lang="tr-TR">
              <a:solidFill>
                <a:srgbClr val="575F6D"/>
              </a:solidFill>
            </a:endParaRPr>
          </a:p>
        </p:txBody>
      </p:sp>
      <p:sp>
        <p:nvSpPr>
          <p:cNvPr id="24" name="28 Slayt Numarası Yer Tutucusu"/>
          <p:cNvSpPr>
            <a:spLocks noGrp="1"/>
          </p:cNvSpPr>
          <p:nvPr>
            <p:ph type="sldNum" sz="quarter" idx="12"/>
          </p:nvPr>
        </p:nvSpPr>
        <p:spPr bwMode="auto">
          <a:xfrm>
            <a:off x="1325563" y="4929188"/>
            <a:ext cx="609600" cy="517525"/>
          </a:xfrm>
        </p:spPr>
        <p:txBody>
          <a:bodyPr/>
          <a:lstStyle>
            <a:lvl1pPr>
              <a:defRPr/>
            </a:lvl1pPr>
          </a:lstStyle>
          <a:p>
            <a:pPr>
              <a:defRPr/>
            </a:pPr>
            <a:fld id="{5B2CBC8C-5C8E-426E-8559-FC0669BC7188}" type="slidenum">
              <a:rPr lang="tr-TR"/>
              <a:pPr>
                <a:defRPr/>
              </a:pPr>
              <a:t>‹#›</a:t>
            </a:fld>
            <a:endParaRPr lang="tr-TR"/>
          </a:p>
        </p:txBody>
      </p:sp>
    </p:spTree>
    <p:extLst>
      <p:ext uri="{BB962C8B-B14F-4D97-AF65-F5344CB8AC3E}">
        <p14:creationId xmlns="" xmlns:p14="http://schemas.microsoft.com/office/powerpoint/2010/main" val="3240268676"/>
      </p:ext>
    </p:extLst>
  </p:cSld>
  <p:clrMapOvr>
    <a:overrideClrMapping bg1="lt1" tx1="dk1" bg2="lt2" tx2="dk2" accent1="accent1" accent2="accent2" accent3="accent3" accent4="accent4" accent5="accent5" accent6="accent6" hlink="hlink" folHlink="folHlink"/>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en-US"/>
          </a:p>
        </p:txBody>
      </p:sp>
      <p:sp>
        <p:nvSpPr>
          <p:cNvPr id="8" name="7 İçerik Yer Tutucusu"/>
          <p:cNvSpPr>
            <a:spLocks noGrp="1"/>
          </p:cNvSpPr>
          <p:nvPr>
            <p:ph sz="quarter" idx="1"/>
          </p:nvPr>
        </p:nvSpPr>
        <p:spPr>
          <a:xfrm>
            <a:off x="457200" y="1600200"/>
            <a:ext cx="7467600" cy="4873752"/>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4" name="6 Veri Yer Tutucusu"/>
          <p:cNvSpPr>
            <a:spLocks noGrp="1"/>
          </p:cNvSpPr>
          <p:nvPr>
            <p:ph type="dt" sz="half" idx="10"/>
          </p:nvPr>
        </p:nvSpPr>
        <p:spPr/>
        <p:txBody>
          <a:bodyPr rtlCol="0"/>
          <a:lstStyle>
            <a:lvl1pPr>
              <a:defRPr/>
            </a:lvl1pPr>
          </a:lstStyle>
          <a:p>
            <a:pPr>
              <a:defRPr/>
            </a:pPr>
            <a:endParaRPr lang="tr-TR">
              <a:solidFill>
                <a:srgbClr val="575F6D"/>
              </a:solidFill>
            </a:endParaRPr>
          </a:p>
        </p:txBody>
      </p:sp>
      <p:sp>
        <p:nvSpPr>
          <p:cNvPr id="5" name="8 Slayt Numarası Yer Tutucusu"/>
          <p:cNvSpPr>
            <a:spLocks noGrp="1"/>
          </p:cNvSpPr>
          <p:nvPr>
            <p:ph type="sldNum" sz="quarter" idx="11"/>
          </p:nvPr>
        </p:nvSpPr>
        <p:spPr/>
        <p:txBody>
          <a:bodyPr rtlCol="0"/>
          <a:lstStyle>
            <a:lvl1pPr>
              <a:defRPr/>
            </a:lvl1pPr>
          </a:lstStyle>
          <a:p>
            <a:pPr>
              <a:defRPr/>
            </a:pPr>
            <a:fld id="{7AB39537-4C1B-4980-8423-C73BFCBAA519}" type="slidenum">
              <a:rPr lang="tr-TR"/>
              <a:pPr>
                <a:defRPr/>
              </a:pPr>
              <a:t>‹#›</a:t>
            </a:fld>
            <a:endParaRPr lang="tr-TR"/>
          </a:p>
        </p:txBody>
      </p:sp>
      <p:sp>
        <p:nvSpPr>
          <p:cNvPr id="6" name="9 Altbilgi Yer Tutucusu"/>
          <p:cNvSpPr>
            <a:spLocks noGrp="1"/>
          </p:cNvSpPr>
          <p:nvPr>
            <p:ph type="ftr" sz="quarter" idx="12"/>
          </p:nvPr>
        </p:nvSpPr>
        <p:spPr/>
        <p:txBody>
          <a:bodyPr rtlCol="0"/>
          <a:lstStyle>
            <a:lvl1pPr>
              <a:defRPr/>
            </a:lvl1pPr>
          </a:lstStyle>
          <a:p>
            <a:pPr>
              <a:defRPr/>
            </a:pPr>
            <a:endParaRPr lang="tr-TR">
              <a:solidFill>
                <a:srgbClr val="575F6D"/>
              </a:solidFill>
            </a:endParaRPr>
          </a:p>
        </p:txBody>
      </p:sp>
    </p:spTree>
    <p:extLst>
      <p:ext uri="{BB962C8B-B14F-4D97-AF65-F5344CB8AC3E}">
        <p14:creationId xmlns="" xmlns:p14="http://schemas.microsoft.com/office/powerpoint/2010/main" val="1126839843"/>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showMasterSp="0" type="secHead" preserve="1">
  <p:cSld name="Bölüm Üstbilgisi">
    <p:bg>
      <p:bgRef idx="1001">
        <a:schemeClr val="bg2"/>
      </p:bgRef>
    </p:bg>
    <p:spTree>
      <p:nvGrpSpPr>
        <p:cNvPr id="1" name=""/>
        <p:cNvGrpSpPr/>
        <p:nvPr/>
      </p:nvGrpSpPr>
      <p:grpSpPr>
        <a:xfrm>
          <a:off x="0" y="0"/>
          <a:ext cx="0" cy="0"/>
          <a:chOff x="0" y="0"/>
          <a:chExt cx="0" cy="0"/>
        </a:xfrm>
      </p:grpSpPr>
      <p:sp>
        <p:nvSpPr>
          <p:cNvPr id="4" name="12 Dikdörtgen"/>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5" name="14 Dikdörtgen"/>
          <p:cNvSpPr/>
          <p:nvPr/>
        </p:nvSpPr>
        <p:spPr bwMode="auto">
          <a:xfrm>
            <a:off x="276225" y="0"/>
            <a:ext cx="104775"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6" name="16 Dikdörtgen"/>
          <p:cNvSpPr/>
          <p:nvPr/>
        </p:nvSpPr>
        <p:spPr bwMode="auto">
          <a:xfrm>
            <a:off x="990600" y="0"/>
            <a:ext cx="182563"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7" name="17 Dikdörtgen"/>
          <p:cNvSpPr/>
          <p:nvPr/>
        </p:nvSpPr>
        <p:spPr bwMode="auto">
          <a:xfrm>
            <a:off x="1141413" y="0"/>
            <a:ext cx="230187"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8" name="18 Düz Bağlayıcı"/>
          <p:cNvSpPr>
            <a:spLocks noChangeShapeType="1"/>
          </p:cNvSpPr>
          <p:nvPr/>
        </p:nvSpPr>
        <p:spPr bwMode="auto">
          <a:xfrm>
            <a:off x="106363"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a:lstStyle/>
          <a:p>
            <a:pPr fontAlgn="base">
              <a:spcBef>
                <a:spcPct val="0"/>
              </a:spcBef>
              <a:spcAft>
                <a:spcPct val="0"/>
              </a:spcAft>
              <a:defRPr/>
            </a:pPr>
            <a:endParaRPr lang="en-US">
              <a:solidFill>
                <a:prstClr val="white"/>
              </a:solidFill>
              <a:latin typeface="Arial" charset="0"/>
              <a:cs typeface="Arial" charset="0"/>
            </a:endParaRPr>
          </a:p>
        </p:txBody>
      </p:sp>
      <p:sp>
        <p:nvSpPr>
          <p:cNvPr id="9" name="19 Düz Bağlayıcı"/>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a:lstStyle/>
          <a:p>
            <a:pPr fontAlgn="base">
              <a:spcBef>
                <a:spcPct val="0"/>
              </a:spcBef>
              <a:spcAft>
                <a:spcPct val="0"/>
              </a:spcAft>
              <a:defRPr/>
            </a:pPr>
            <a:endParaRPr lang="en-US">
              <a:solidFill>
                <a:prstClr val="white"/>
              </a:solidFill>
              <a:latin typeface="Arial" charset="0"/>
              <a:cs typeface="Arial" charset="0"/>
            </a:endParaRPr>
          </a:p>
        </p:txBody>
      </p:sp>
      <p:sp>
        <p:nvSpPr>
          <p:cNvPr id="10" name="20 Düz Bağlayıcı"/>
          <p:cNvSpPr>
            <a:spLocks noChangeShapeType="1"/>
          </p:cNvSpPr>
          <p:nvPr/>
        </p:nvSpPr>
        <p:spPr bwMode="auto">
          <a:xfrm>
            <a:off x="854075"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a:lstStyle/>
          <a:p>
            <a:pPr fontAlgn="base">
              <a:spcBef>
                <a:spcPct val="0"/>
              </a:spcBef>
              <a:spcAft>
                <a:spcPct val="0"/>
              </a:spcAft>
              <a:defRPr/>
            </a:pPr>
            <a:endParaRPr lang="en-US">
              <a:solidFill>
                <a:prstClr val="white"/>
              </a:solidFill>
              <a:latin typeface="Arial" charset="0"/>
              <a:cs typeface="Arial" charset="0"/>
            </a:endParaRPr>
          </a:p>
        </p:txBody>
      </p:sp>
      <p:sp>
        <p:nvSpPr>
          <p:cNvPr id="11" name="23 Düz Bağlayıcı"/>
          <p:cNvSpPr>
            <a:spLocks noChangeShapeType="1"/>
          </p:cNvSpPr>
          <p:nvPr/>
        </p:nvSpPr>
        <p:spPr bwMode="auto">
          <a:xfrm>
            <a:off x="172720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a:lstStyle/>
          <a:p>
            <a:pPr fontAlgn="base">
              <a:spcBef>
                <a:spcPct val="0"/>
              </a:spcBef>
              <a:spcAft>
                <a:spcPct val="0"/>
              </a:spcAft>
              <a:defRPr/>
            </a:pPr>
            <a:endParaRPr lang="en-US">
              <a:solidFill>
                <a:prstClr val="white"/>
              </a:solidFill>
              <a:latin typeface="Arial" charset="0"/>
              <a:cs typeface="Arial" charset="0"/>
            </a:endParaRPr>
          </a:p>
        </p:txBody>
      </p:sp>
      <p:sp>
        <p:nvSpPr>
          <p:cNvPr id="12" name="24 Düz Bağlayıcı"/>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a:lstStyle/>
          <a:p>
            <a:pPr fontAlgn="base">
              <a:spcBef>
                <a:spcPct val="0"/>
              </a:spcBef>
              <a:spcAft>
                <a:spcPct val="0"/>
              </a:spcAft>
              <a:defRPr/>
            </a:pPr>
            <a:endParaRPr lang="en-US">
              <a:solidFill>
                <a:prstClr val="white"/>
              </a:solidFill>
              <a:latin typeface="Arial" charset="0"/>
              <a:cs typeface="Arial" charset="0"/>
            </a:endParaRPr>
          </a:p>
        </p:txBody>
      </p:sp>
      <p:sp>
        <p:nvSpPr>
          <p:cNvPr id="13" name="25 Dikdörtgen"/>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14" name="26 Oval"/>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15" name="27 Oval"/>
          <p:cNvSpPr/>
          <p:nvPr/>
        </p:nvSpPr>
        <p:spPr bwMode="auto">
          <a:xfrm>
            <a:off x="1323975" y="4867275"/>
            <a:ext cx="642938" cy="64135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16" name="28 Oval"/>
          <p:cNvSpPr/>
          <p:nvPr/>
        </p:nvSpPr>
        <p:spPr bwMode="auto">
          <a:xfrm>
            <a:off x="1090613" y="5500688"/>
            <a:ext cx="138112" cy="136525"/>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17" name="29 Oval"/>
          <p:cNvSpPr/>
          <p:nvPr/>
        </p:nvSpPr>
        <p:spPr bwMode="auto">
          <a:xfrm>
            <a:off x="1663700" y="5791200"/>
            <a:ext cx="274638" cy="274638"/>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18" name="30 Oval"/>
          <p:cNvSpPr/>
          <p:nvPr/>
        </p:nvSpPr>
        <p:spPr bwMode="auto">
          <a:xfrm>
            <a:off x="1879600" y="4479925"/>
            <a:ext cx="365125" cy="365125"/>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19" name="31 Düz Bağlayıcı"/>
          <p:cNvSpPr>
            <a:spLocks noChangeShapeType="1"/>
          </p:cNvSpPr>
          <p:nvPr/>
        </p:nvSpPr>
        <p:spPr bwMode="auto">
          <a:xfrm>
            <a:off x="9097963"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a:lstStyle/>
          <a:p>
            <a:pPr fontAlgn="base">
              <a:spcBef>
                <a:spcPct val="0"/>
              </a:spcBef>
              <a:spcAft>
                <a:spcPct val="0"/>
              </a:spcAft>
              <a:defRPr/>
            </a:pPr>
            <a:endParaRPr lang="en-US">
              <a:solidFill>
                <a:prstClr val="white"/>
              </a:solidFill>
              <a:latin typeface="Arial" charset="0"/>
              <a:cs typeface="Arial" charset="0"/>
            </a:endParaRPr>
          </a:p>
        </p:txBody>
      </p:sp>
      <p:sp>
        <p:nvSpPr>
          <p:cNvPr id="2" name="1 Başlık"/>
          <p:cNvSpPr>
            <a:spLocks noGrp="1"/>
          </p:cNvSpPr>
          <p:nvPr>
            <p:ph type="title"/>
          </p:nvPr>
        </p:nvSpPr>
        <p:spPr>
          <a:xfrm>
            <a:off x="2286000" y="2895600"/>
            <a:ext cx="6172200" cy="2053590"/>
          </a:xfrm>
        </p:spPr>
        <p:txBody>
          <a:bodyPr/>
          <a:lstStyle>
            <a:lvl1pPr algn="l">
              <a:buNone/>
              <a:defRPr sz="3000" b="1" cap="small" baseline="0"/>
            </a:lvl1pPr>
          </a:lstStyle>
          <a:p>
            <a:r>
              <a:rPr lang="tr-TR" smtClean="0"/>
              <a:t>Asıl başlık stili için tıklatın</a:t>
            </a:r>
            <a:endParaRPr lang="en-US"/>
          </a:p>
        </p:txBody>
      </p:sp>
      <p:sp>
        <p:nvSpPr>
          <p:cNvPr id="3" name="2 Metin Yer Tutucusu"/>
          <p:cNvSpPr>
            <a:spLocks noGrp="1"/>
          </p:cNvSpPr>
          <p:nvPr>
            <p:ph type="body" idx="1"/>
          </p:nvPr>
        </p:nvSpPr>
        <p:spPr>
          <a:xfrm>
            <a:off x="2286000" y="5010150"/>
            <a:ext cx="6172200" cy="1371600"/>
          </a:xfrm>
        </p:spPr>
        <p:txBody>
          <a:bodyPr/>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tr-TR" smtClean="0"/>
              <a:t>Asıl metin stillerini düzenlemek için tıklatın</a:t>
            </a:r>
          </a:p>
        </p:txBody>
      </p:sp>
      <p:sp>
        <p:nvSpPr>
          <p:cNvPr id="20" name="3 Veri Yer Tutucusu"/>
          <p:cNvSpPr>
            <a:spLocks noGrp="1"/>
          </p:cNvSpPr>
          <p:nvPr>
            <p:ph type="dt" sz="half" idx="10"/>
          </p:nvPr>
        </p:nvSpPr>
        <p:spPr bwMode="auto">
          <a:xfrm rot="5400000">
            <a:off x="7762875" y="1169988"/>
            <a:ext cx="2286000" cy="381000"/>
          </a:xfrm>
        </p:spPr>
        <p:txBody>
          <a:bodyPr/>
          <a:lstStyle>
            <a:lvl1pPr>
              <a:defRPr/>
            </a:lvl1pPr>
          </a:lstStyle>
          <a:p>
            <a:pPr>
              <a:defRPr/>
            </a:pPr>
            <a:endParaRPr lang="tr-TR">
              <a:solidFill>
                <a:srgbClr val="FFF39D"/>
              </a:solidFill>
            </a:endParaRPr>
          </a:p>
        </p:txBody>
      </p:sp>
      <p:sp>
        <p:nvSpPr>
          <p:cNvPr id="21" name="4 Altbilgi Yer Tutucusu"/>
          <p:cNvSpPr>
            <a:spLocks noGrp="1"/>
          </p:cNvSpPr>
          <p:nvPr>
            <p:ph type="ftr" sz="quarter" idx="11"/>
          </p:nvPr>
        </p:nvSpPr>
        <p:spPr bwMode="auto">
          <a:xfrm rot="5400000">
            <a:off x="7077076" y="4178300"/>
            <a:ext cx="3657600" cy="384175"/>
          </a:xfrm>
        </p:spPr>
        <p:txBody>
          <a:bodyPr/>
          <a:lstStyle>
            <a:lvl1pPr>
              <a:defRPr/>
            </a:lvl1pPr>
          </a:lstStyle>
          <a:p>
            <a:pPr>
              <a:defRPr/>
            </a:pPr>
            <a:endParaRPr lang="tr-TR">
              <a:solidFill>
                <a:srgbClr val="FFF39D"/>
              </a:solidFill>
            </a:endParaRPr>
          </a:p>
        </p:txBody>
      </p:sp>
      <p:sp>
        <p:nvSpPr>
          <p:cNvPr id="22" name="5 Slayt Numarası Yer Tutucusu"/>
          <p:cNvSpPr>
            <a:spLocks noGrp="1"/>
          </p:cNvSpPr>
          <p:nvPr>
            <p:ph type="sldNum" sz="quarter" idx="12"/>
          </p:nvPr>
        </p:nvSpPr>
        <p:spPr bwMode="auto">
          <a:xfrm>
            <a:off x="1339850" y="4929188"/>
            <a:ext cx="609600" cy="517525"/>
          </a:xfrm>
        </p:spPr>
        <p:txBody>
          <a:bodyPr/>
          <a:lstStyle>
            <a:lvl1pPr>
              <a:defRPr/>
            </a:lvl1pPr>
          </a:lstStyle>
          <a:p>
            <a:pPr>
              <a:defRPr/>
            </a:pPr>
            <a:fld id="{68AD21BC-6FDF-4407-AAA8-72146FAC9B6C}" type="slidenum">
              <a:rPr lang="tr-TR"/>
              <a:pPr>
                <a:defRPr/>
              </a:pPr>
              <a:t>‹#›</a:t>
            </a:fld>
            <a:endParaRPr lang="tr-TR"/>
          </a:p>
        </p:txBody>
      </p:sp>
    </p:spTree>
    <p:extLst>
      <p:ext uri="{BB962C8B-B14F-4D97-AF65-F5344CB8AC3E}">
        <p14:creationId xmlns="" xmlns:p14="http://schemas.microsoft.com/office/powerpoint/2010/main" val="1666655803"/>
      </p:ext>
    </p:extLst>
  </p:cSld>
  <p:clrMapOvr>
    <a:overrideClrMapping bg1="dk1" tx1="lt1" bg2="dk2" tx2="lt2" accent1="accent1" accent2="accent2" accent3="accent3" accent4="accent4" accent5="accent5" accent6="accent6" hlink="hlink" folHlink="folHlink"/>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en-US"/>
          </a:p>
        </p:txBody>
      </p:sp>
      <p:sp>
        <p:nvSpPr>
          <p:cNvPr id="9" name="8 İçerik Yer Tutucusu"/>
          <p:cNvSpPr>
            <a:spLocks noGrp="1"/>
          </p:cNvSpPr>
          <p:nvPr>
            <p:ph sz="quarter" idx="1"/>
          </p:nvPr>
        </p:nvSpPr>
        <p:spPr>
          <a:xfrm>
            <a:off x="457200" y="1600200"/>
            <a:ext cx="3657600" cy="4572000"/>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11" name="10 İçerik Yer Tutucusu"/>
          <p:cNvSpPr>
            <a:spLocks noGrp="1"/>
          </p:cNvSpPr>
          <p:nvPr>
            <p:ph sz="quarter" idx="2"/>
          </p:nvPr>
        </p:nvSpPr>
        <p:spPr>
          <a:xfrm>
            <a:off x="4270248" y="1600200"/>
            <a:ext cx="3657600" cy="4572000"/>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5" name="13 Veri Yer Tutucusu"/>
          <p:cNvSpPr>
            <a:spLocks noGrp="1"/>
          </p:cNvSpPr>
          <p:nvPr>
            <p:ph type="dt" sz="half" idx="10"/>
          </p:nvPr>
        </p:nvSpPr>
        <p:spPr/>
        <p:txBody>
          <a:bodyPr/>
          <a:lstStyle>
            <a:lvl1pPr>
              <a:defRPr/>
            </a:lvl1pPr>
          </a:lstStyle>
          <a:p>
            <a:pPr>
              <a:defRPr/>
            </a:pPr>
            <a:endParaRPr lang="tr-TR">
              <a:solidFill>
                <a:srgbClr val="575F6D"/>
              </a:solidFill>
            </a:endParaRPr>
          </a:p>
        </p:txBody>
      </p:sp>
      <p:sp>
        <p:nvSpPr>
          <p:cNvPr id="6" name="2 Altbilgi Yer Tutucusu"/>
          <p:cNvSpPr>
            <a:spLocks noGrp="1"/>
          </p:cNvSpPr>
          <p:nvPr>
            <p:ph type="ftr" sz="quarter" idx="11"/>
          </p:nvPr>
        </p:nvSpPr>
        <p:spPr/>
        <p:txBody>
          <a:bodyPr/>
          <a:lstStyle>
            <a:lvl1pPr>
              <a:defRPr/>
            </a:lvl1pPr>
          </a:lstStyle>
          <a:p>
            <a:pPr>
              <a:defRPr/>
            </a:pPr>
            <a:endParaRPr lang="tr-TR">
              <a:solidFill>
                <a:srgbClr val="575F6D"/>
              </a:solidFill>
            </a:endParaRPr>
          </a:p>
        </p:txBody>
      </p:sp>
      <p:sp>
        <p:nvSpPr>
          <p:cNvPr id="7" name="22 Slayt Numarası Yer Tutucusu"/>
          <p:cNvSpPr>
            <a:spLocks noGrp="1"/>
          </p:cNvSpPr>
          <p:nvPr>
            <p:ph type="sldNum" sz="quarter" idx="12"/>
          </p:nvPr>
        </p:nvSpPr>
        <p:spPr/>
        <p:txBody>
          <a:bodyPr/>
          <a:lstStyle>
            <a:lvl1pPr>
              <a:defRPr/>
            </a:lvl1pPr>
          </a:lstStyle>
          <a:p>
            <a:pPr>
              <a:defRPr/>
            </a:pPr>
            <a:fld id="{F3026C97-5A1F-4BDD-93D2-0E8A988CE4CD}" type="slidenum">
              <a:rPr lang="tr-TR"/>
              <a:pPr>
                <a:defRPr/>
              </a:pPr>
              <a:t>‹#›</a:t>
            </a:fld>
            <a:endParaRPr lang="tr-TR"/>
          </a:p>
        </p:txBody>
      </p:sp>
    </p:spTree>
    <p:extLst>
      <p:ext uri="{BB962C8B-B14F-4D97-AF65-F5344CB8AC3E}">
        <p14:creationId xmlns="" xmlns:p14="http://schemas.microsoft.com/office/powerpoint/2010/main" val="1362906314"/>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73050"/>
            <a:ext cx="7543800" cy="1143000"/>
          </a:xfrm>
        </p:spPr>
        <p:txBody>
          <a:bodyPr/>
          <a:lstStyle>
            <a:lvl1pPr>
              <a:defRPr/>
            </a:lvl1pPr>
          </a:lstStyle>
          <a:p>
            <a:r>
              <a:rPr lang="tr-TR" smtClean="0"/>
              <a:t>Asıl başlık stili için tıklatın</a:t>
            </a:r>
            <a:endParaRPr lang="en-US"/>
          </a:p>
        </p:txBody>
      </p:sp>
      <p:sp>
        <p:nvSpPr>
          <p:cNvPr id="11" name="10 İçerik Yer Tutucusu"/>
          <p:cNvSpPr>
            <a:spLocks noGrp="1"/>
          </p:cNvSpPr>
          <p:nvPr>
            <p:ph sz="quarter" idx="2"/>
          </p:nvPr>
        </p:nvSpPr>
        <p:spPr>
          <a:xfrm>
            <a:off x="457200" y="2362200"/>
            <a:ext cx="3657600" cy="3886200"/>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13" name="12 İçerik Yer Tutucusu"/>
          <p:cNvSpPr>
            <a:spLocks noGrp="1"/>
          </p:cNvSpPr>
          <p:nvPr>
            <p:ph sz="quarter" idx="4"/>
          </p:nvPr>
        </p:nvSpPr>
        <p:spPr>
          <a:xfrm>
            <a:off x="4371975" y="2362200"/>
            <a:ext cx="3657600" cy="3886200"/>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12" name="11 Metin Yer Tutucusu"/>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a:r>
              <a:rPr lang="tr-TR" smtClean="0"/>
              <a:t>Asıl metin stillerini düzenlemek için tıklatın</a:t>
            </a:r>
          </a:p>
        </p:txBody>
      </p:sp>
      <p:sp>
        <p:nvSpPr>
          <p:cNvPr id="14" name="13 Metin Yer Tutucusu"/>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a:r>
              <a:rPr lang="tr-TR" smtClean="0"/>
              <a:t>Asıl metin stillerini düzenlemek için tıklatın</a:t>
            </a:r>
          </a:p>
        </p:txBody>
      </p:sp>
      <p:sp>
        <p:nvSpPr>
          <p:cNvPr id="7" name="13 Veri Yer Tutucusu"/>
          <p:cNvSpPr>
            <a:spLocks noGrp="1"/>
          </p:cNvSpPr>
          <p:nvPr>
            <p:ph type="dt" sz="half" idx="10"/>
          </p:nvPr>
        </p:nvSpPr>
        <p:spPr/>
        <p:txBody>
          <a:bodyPr/>
          <a:lstStyle>
            <a:lvl1pPr>
              <a:defRPr/>
            </a:lvl1pPr>
          </a:lstStyle>
          <a:p>
            <a:pPr>
              <a:defRPr/>
            </a:pPr>
            <a:endParaRPr lang="tr-TR">
              <a:solidFill>
                <a:srgbClr val="575F6D"/>
              </a:solidFill>
            </a:endParaRPr>
          </a:p>
        </p:txBody>
      </p:sp>
      <p:sp>
        <p:nvSpPr>
          <p:cNvPr id="8" name="2 Altbilgi Yer Tutucusu"/>
          <p:cNvSpPr>
            <a:spLocks noGrp="1"/>
          </p:cNvSpPr>
          <p:nvPr>
            <p:ph type="ftr" sz="quarter" idx="11"/>
          </p:nvPr>
        </p:nvSpPr>
        <p:spPr/>
        <p:txBody>
          <a:bodyPr/>
          <a:lstStyle>
            <a:lvl1pPr>
              <a:defRPr/>
            </a:lvl1pPr>
          </a:lstStyle>
          <a:p>
            <a:pPr>
              <a:defRPr/>
            </a:pPr>
            <a:endParaRPr lang="tr-TR">
              <a:solidFill>
                <a:srgbClr val="575F6D"/>
              </a:solidFill>
            </a:endParaRPr>
          </a:p>
        </p:txBody>
      </p:sp>
      <p:sp>
        <p:nvSpPr>
          <p:cNvPr id="9" name="22 Slayt Numarası Yer Tutucusu"/>
          <p:cNvSpPr>
            <a:spLocks noGrp="1"/>
          </p:cNvSpPr>
          <p:nvPr>
            <p:ph type="sldNum" sz="quarter" idx="12"/>
          </p:nvPr>
        </p:nvSpPr>
        <p:spPr/>
        <p:txBody>
          <a:bodyPr/>
          <a:lstStyle>
            <a:lvl1pPr>
              <a:defRPr/>
            </a:lvl1pPr>
          </a:lstStyle>
          <a:p>
            <a:pPr>
              <a:defRPr/>
            </a:pPr>
            <a:fld id="{BCEAE0EC-04F9-47A5-853F-C63F6D7ABF37}" type="slidenum">
              <a:rPr lang="tr-TR"/>
              <a:pPr>
                <a:defRPr/>
              </a:pPr>
              <a:t>‹#›</a:t>
            </a:fld>
            <a:endParaRPr lang="tr-TR"/>
          </a:p>
        </p:txBody>
      </p:sp>
    </p:spTree>
    <p:extLst>
      <p:ext uri="{BB962C8B-B14F-4D97-AF65-F5344CB8AC3E}">
        <p14:creationId xmlns="" xmlns:p14="http://schemas.microsoft.com/office/powerpoint/2010/main" val="3500214591"/>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en-US"/>
          </a:p>
        </p:txBody>
      </p:sp>
      <p:sp>
        <p:nvSpPr>
          <p:cNvPr id="3" name="5 Veri Yer Tutucusu"/>
          <p:cNvSpPr>
            <a:spLocks noGrp="1"/>
          </p:cNvSpPr>
          <p:nvPr>
            <p:ph type="dt" sz="half" idx="10"/>
          </p:nvPr>
        </p:nvSpPr>
        <p:spPr/>
        <p:txBody>
          <a:bodyPr rtlCol="0"/>
          <a:lstStyle>
            <a:lvl1pPr>
              <a:defRPr/>
            </a:lvl1pPr>
          </a:lstStyle>
          <a:p>
            <a:pPr>
              <a:defRPr/>
            </a:pPr>
            <a:endParaRPr lang="tr-TR">
              <a:solidFill>
                <a:srgbClr val="575F6D"/>
              </a:solidFill>
            </a:endParaRPr>
          </a:p>
        </p:txBody>
      </p:sp>
      <p:sp>
        <p:nvSpPr>
          <p:cNvPr id="4" name="6 Slayt Numarası Yer Tutucusu"/>
          <p:cNvSpPr>
            <a:spLocks noGrp="1"/>
          </p:cNvSpPr>
          <p:nvPr>
            <p:ph type="sldNum" sz="quarter" idx="11"/>
          </p:nvPr>
        </p:nvSpPr>
        <p:spPr/>
        <p:txBody>
          <a:bodyPr rtlCol="0"/>
          <a:lstStyle>
            <a:lvl1pPr>
              <a:defRPr/>
            </a:lvl1pPr>
          </a:lstStyle>
          <a:p>
            <a:pPr>
              <a:defRPr/>
            </a:pPr>
            <a:fld id="{5923BE8A-53CB-4E40-AE6B-97A5A4FC880F}" type="slidenum">
              <a:rPr lang="tr-TR"/>
              <a:pPr>
                <a:defRPr/>
              </a:pPr>
              <a:t>‹#›</a:t>
            </a:fld>
            <a:endParaRPr lang="tr-TR"/>
          </a:p>
        </p:txBody>
      </p:sp>
      <p:sp>
        <p:nvSpPr>
          <p:cNvPr id="5" name="7 Altbilgi Yer Tutucusu"/>
          <p:cNvSpPr>
            <a:spLocks noGrp="1"/>
          </p:cNvSpPr>
          <p:nvPr>
            <p:ph type="ftr" sz="quarter" idx="12"/>
          </p:nvPr>
        </p:nvSpPr>
        <p:spPr/>
        <p:txBody>
          <a:bodyPr rtlCol="0"/>
          <a:lstStyle>
            <a:lvl1pPr>
              <a:defRPr/>
            </a:lvl1pPr>
          </a:lstStyle>
          <a:p>
            <a:pPr>
              <a:defRPr/>
            </a:pPr>
            <a:endParaRPr lang="tr-TR">
              <a:solidFill>
                <a:srgbClr val="575F6D"/>
              </a:solidFill>
            </a:endParaRPr>
          </a:p>
        </p:txBody>
      </p:sp>
    </p:spTree>
    <p:extLst>
      <p:ext uri="{BB962C8B-B14F-4D97-AF65-F5344CB8AC3E}">
        <p14:creationId xmlns="" xmlns:p14="http://schemas.microsoft.com/office/powerpoint/2010/main" val="3659849230"/>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13 Veri Yer Tutucusu"/>
          <p:cNvSpPr>
            <a:spLocks noGrp="1"/>
          </p:cNvSpPr>
          <p:nvPr>
            <p:ph type="dt" sz="half" idx="10"/>
          </p:nvPr>
        </p:nvSpPr>
        <p:spPr/>
        <p:txBody>
          <a:bodyPr/>
          <a:lstStyle>
            <a:lvl1pPr>
              <a:defRPr/>
            </a:lvl1pPr>
          </a:lstStyle>
          <a:p>
            <a:pPr>
              <a:defRPr/>
            </a:pPr>
            <a:endParaRPr lang="tr-TR">
              <a:solidFill>
                <a:srgbClr val="575F6D"/>
              </a:solidFill>
            </a:endParaRPr>
          </a:p>
        </p:txBody>
      </p:sp>
      <p:sp>
        <p:nvSpPr>
          <p:cNvPr id="3" name="2 Altbilgi Yer Tutucusu"/>
          <p:cNvSpPr>
            <a:spLocks noGrp="1"/>
          </p:cNvSpPr>
          <p:nvPr>
            <p:ph type="ftr" sz="quarter" idx="11"/>
          </p:nvPr>
        </p:nvSpPr>
        <p:spPr/>
        <p:txBody>
          <a:bodyPr/>
          <a:lstStyle>
            <a:lvl1pPr>
              <a:defRPr/>
            </a:lvl1pPr>
          </a:lstStyle>
          <a:p>
            <a:pPr>
              <a:defRPr/>
            </a:pPr>
            <a:endParaRPr lang="tr-TR">
              <a:solidFill>
                <a:srgbClr val="575F6D"/>
              </a:solidFill>
            </a:endParaRPr>
          </a:p>
        </p:txBody>
      </p:sp>
      <p:sp>
        <p:nvSpPr>
          <p:cNvPr id="4" name="22 Slayt Numarası Yer Tutucusu"/>
          <p:cNvSpPr>
            <a:spLocks noGrp="1"/>
          </p:cNvSpPr>
          <p:nvPr>
            <p:ph type="sldNum" sz="quarter" idx="12"/>
          </p:nvPr>
        </p:nvSpPr>
        <p:spPr/>
        <p:txBody>
          <a:bodyPr/>
          <a:lstStyle>
            <a:lvl1pPr>
              <a:defRPr/>
            </a:lvl1pPr>
          </a:lstStyle>
          <a:p>
            <a:pPr>
              <a:defRPr/>
            </a:pPr>
            <a:fld id="{0F1CCB67-2F13-4FEA-9785-B51991AF3E8E}" type="slidenum">
              <a:rPr lang="tr-TR"/>
              <a:pPr>
                <a:defRPr/>
              </a:pPr>
              <a:t>‹#›</a:t>
            </a:fld>
            <a:endParaRPr lang="tr-TR"/>
          </a:p>
        </p:txBody>
      </p:sp>
    </p:spTree>
    <p:extLst>
      <p:ext uri="{BB962C8B-B14F-4D97-AF65-F5344CB8AC3E}">
        <p14:creationId xmlns="" xmlns:p14="http://schemas.microsoft.com/office/powerpoint/2010/main" val="4172861737"/>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showMasterSp="0" type="objTx" preserve="1">
  <p:cSld name="Başlıklı İçerik">
    <p:spTree>
      <p:nvGrpSpPr>
        <p:cNvPr id="1" name=""/>
        <p:cNvGrpSpPr/>
        <p:nvPr/>
      </p:nvGrpSpPr>
      <p:grpSpPr>
        <a:xfrm>
          <a:off x="0" y="0"/>
          <a:ext cx="0" cy="0"/>
          <a:chOff x="0" y="0"/>
          <a:chExt cx="0" cy="0"/>
        </a:xfrm>
      </p:grpSpPr>
      <p:sp>
        <p:nvSpPr>
          <p:cNvPr id="5" name="12 Düz Bağlayıcı"/>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a:lstStyle/>
          <a:p>
            <a:pPr fontAlgn="base">
              <a:spcBef>
                <a:spcPct val="0"/>
              </a:spcBef>
              <a:spcAft>
                <a:spcPct val="0"/>
              </a:spcAft>
              <a:defRPr/>
            </a:pPr>
            <a:endParaRPr lang="en-US" dirty="0">
              <a:solidFill>
                <a:prstClr val="black"/>
              </a:solidFill>
              <a:latin typeface="Arial" charset="0"/>
              <a:cs typeface="Arial" charset="0"/>
            </a:endParaRPr>
          </a:p>
        </p:txBody>
      </p:sp>
      <p:sp>
        <p:nvSpPr>
          <p:cNvPr id="6" name="14 Düz Bağlayıcı"/>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a:lstStyle/>
          <a:p>
            <a:pPr fontAlgn="base">
              <a:spcBef>
                <a:spcPct val="0"/>
              </a:spcBef>
              <a:spcAft>
                <a:spcPct val="0"/>
              </a:spcAft>
              <a:defRPr/>
            </a:pPr>
            <a:endParaRPr lang="en-US" dirty="0">
              <a:solidFill>
                <a:prstClr val="black"/>
              </a:solidFill>
              <a:latin typeface="Arial" charset="0"/>
              <a:cs typeface="Arial" charset="0"/>
            </a:endParaRPr>
          </a:p>
        </p:txBody>
      </p:sp>
      <p:sp>
        <p:nvSpPr>
          <p:cNvPr id="7" name="16 Düz Bağlayıcı"/>
          <p:cNvSpPr>
            <a:spLocks noChangeShapeType="1"/>
          </p:cNvSpPr>
          <p:nvPr/>
        </p:nvSpPr>
        <p:spPr bwMode="auto">
          <a:xfrm>
            <a:off x="6192838" y="0"/>
            <a:ext cx="0" cy="6858000"/>
          </a:xfrm>
          <a:prstGeom prst="line">
            <a:avLst/>
          </a:prstGeom>
          <a:noFill/>
          <a:ln w="12700" algn="ctr">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tr-TR" smtClean="0">
              <a:solidFill>
                <a:prstClr val="black"/>
              </a:solidFill>
              <a:latin typeface="Arial" charset="0"/>
              <a:cs typeface="Arial" charset="0"/>
            </a:endParaRPr>
          </a:p>
        </p:txBody>
      </p:sp>
      <p:sp>
        <p:nvSpPr>
          <p:cNvPr id="8" name="17 Düz Bağlayıcı"/>
          <p:cNvSpPr>
            <a:spLocks noChangeShapeType="1"/>
          </p:cNvSpPr>
          <p:nvPr/>
        </p:nvSpPr>
        <p:spPr bwMode="auto">
          <a:xfrm>
            <a:off x="8991600" y="0"/>
            <a:ext cx="0" cy="6858000"/>
          </a:xfrm>
          <a:prstGeom prst="line">
            <a:avLst/>
          </a:prstGeom>
          <a:noFill/>
          <a:ln w="19050" algn="ctr">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tr-TR" smtClean="0">
              <a:solidFill>
                <a:prstClr val="black"/>
              </a:solidFill>
              <a:latin typeface="Arial" charset="0"/>
              <a:cs typeface="Arial" charset="0"/>
            </a:endParaRPr>
          </a:p>
        </p:txBody>
      </p:sp>
      <p:sp>
        <p:nvSpPr>
          <p:cNvPr id="9" name="18 Dikdörtgen"/>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10" name="19 Düz Bağlayıcı"/>
          <p:cNvSpPr>
            <a:spLocks noChangeShapeType="1"/>
          </p:cNvSpPr>
          <p:nvPr/>
        </p:nvSpPr>
        <p:spPr bwMode="auto">
          <a:xfrm>
            <a:off x="8915400" y="0"/>
            <a:ext cx="0" cy="6858000"/>
          </a:xfrm>
          <a:prstGeom prst="line">
            <a:avLst/>
          </a:prstGeom>
          <a:noFill/>
          <a:ln w="9525" algn="ctr">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tr-TR" smtClean="0">
              <a:solidFill>
                <a:prstClr val="black"/>
              </a:solidFill>
              <a:latin typeface="Arial" charset="0"/>
              <a:cs typeface="Arial" charset="0"/>
            </a:endParaRPr>
          </a:p>
        </p:txBody>
      </p:sp>
      <p:sp>
        <p:nvSpPr>
          <p:cNvPr id="11" name="20 Oval"/>
          <p:cNvSpPr/>
          <p:nvPr/>
        </p:nvSpPr>
        <p:spPr>
          <a:xfrm>
            <a:off x="8156575" y="5715000"/>
            <a:ext cx="549275" cy="549275"/>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2" name="1 Başlık"/>
          <p:cNvSpPr>
            <a:spLocks noGrp="1"/>
          </p:cNvSpPr>
          <p:nvPr>
            <p:ph type="title"/>
          </p:nvPr>
        </p:nvSpPr>
        <p:spPr>
          <a:xfrm rot="5400000">
            <a:off x="3371850" y="3200400"/>
            <a:ext cx="6309360" cy="457200"/>
          </a:xfrm>
        </p:spPr>
        <p:txBody>
          <a:bodyPr/>
          <a:lstStyle>
            <a:lvl1pPr algn="l">
              <a:buNone/>
              <a:defRPr sz="2000" b="1" cap="small" baseline="0"/>
            </a:lvl1pPr>
          </a:lstStyle>
          <a:p>
            <a:r>
              <a:rPr lang="tr-TR" smtClean="0"/>
              <a:t>Asıl başlık stili için tıklatın</a:t>
            </a:r>
            <a:endParaRPr lang="en-US"/>
          </a:p>
        </p:txBody>
      </p:sp>
      <p:sp>
        <p:nvSpPr>
          <p:cNvPr id="3" name="2 Metin Yer Tutucusu"/>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a:r>
              <a:rPr lang="tr-TR" smtClean="0"/>
              <a:t>Asıl metin stillerini düzenlemek için tıklatın</a:t>
            </a:r>
          </a:p>
        </p:txBody>
      </p:sp>
      <p:sp>
        <p:nvSpPr>
          <p:cNvPr id="18" name="17 İçerik Yer Tutucusu"/>
          <p:cNvSpPr>
            <a:spLocks noGrp="1"/>
          </p:cNvSpPr>
          <p:nvPr>
            <p:ph sz="quarter" idx="1"/>
          </p:nvPr>
        </p:nvSpPr>
        <p:spPr>
          <a:xfrm>
            <a:off x="304800" y="274320"/>
            <a:ext cx="5638800" cy="6327648"/>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12" name="20 Veri Yer Tutucusu"/>
          <p:cNvSpPr>
            <a:spLocks noGrp="1"/>
          </p:cNvSpPr>
          <p:nvPr>
            <p:ph type="dt" sz="half" idx="10"/>
          </p:nvPr>
        </p:nvSpPr>
        <p:spPr/>
        <p:txBody>
          <a:bodyPr rtlCol="0"/>
          <a:lstStyle>
            <a:lvl1pPr>
              <a:defRPr/>
            </a:lvl1pPr>
          </a:lstStyle>
          <a:p>
            <a:pPr>
              <a:defRPr/>
            </a:pPr>
            <a:endParaRPr lang="tr-TR">
              <a:solidFill>
                <a:srgbClr val="575F6D"/>
              </a:solidFill>
            </a:endParaRPr>
          </a:p>
        </p:txBody>
      </p:sp>
      <p:sp>
        <p:nvSpPr>
          <p:cNvPr id="13" name="21 Slayt Numarası Yer Tutucusu"/>
          <p:cNvSpPr>
            <a:spLocks noGrp="1"/>
          </p:cNvSpPr>
          <p:nvPr>
            <p:ph type="sldNum" sz="quarter" idx="11"/>
          </p:nvPr>
        </p:nvSpPr>
        <p:spPr/>
        <p:txBody>
          <a:bodyPr rtlCol="0"/>
          <a:lstStyle>
            <a:lvl1pPr>
              <a:defRPr/>
            </a:lvl1pPr>
          </a:lstStyle>
          <a:p>
            <a:pPr>
              <a:defRPr/>
            </a:pPr>
            <a:fld id="{7C0792F1-8602-481C-B39A-982455F25AAE}" type="slidenum">
              <a:rPr lang="tr-TR"/>
              <a:pPr>
                <a:defRPr/>
              </a:pPr>
              <a:t>‹#›</a:t>
            </a:fld>
            <a:endParaRPr lang="tr-TR"/>
          </a:p>
        </p:txBody>
      </p:sp>
      <p:sp>
        <p:nvSpPr>
          <p:cNvPr id="14" name="22 Altbilgi Yer Tutucusu"/>
          <p:cNvSpPr>
            <a:spLocks noGrp="1"/>
          </p:cNvSpPr>
          <p:nvPr>
            <p:ph type="ftr" sz="quarter" idx="12"/>
          </p:nvPr>
        </p:nvSpPr>
        <p:spPr/>
        <p:txBody>
          <a:bodyPr rtlCol="0"/>
          <a:lstStyle>
            <a:lvl1pPr>
              <a:defRPr/>
            </a:lvl1pPr>
          </a:lstStyle>
          <a:p>
            <a:pPr>
              <a:defRPr/>
            </a:pPr>
            <a:endParaRPr lang="tr-TR">
              <a:solidFill>
                <a:srgbClr val="575F6D"/>
              </a:solidFill>
            </a:endParaRPr>
          </a:p>
        </p:txBody>
      </p:sp>
    </p:spTree>
    <p:extLst>
      <p:ext uri="{BB962C8B-B14F-4D97-AF65-F5344CB8AC3E}">
        <p14:creationId xmlns="" xmlns:p14="http://schemas.microsoft.com/office/powerpoint/2010/main" val="2224226553"/>
      </p:ext>
    </p:extLst>
  </p:cSld>
  <p:clrMapOvr>
    <a:overrideClrMapping bg1="lt1" tx1="dk1" bg2="lt2" tx2="dk2" accent1="accent1" accent2="accent2" accent3="accent3" accent4="accent4" accent5="accent5" accent6="accent6" hlink="hlink" folHlink="folHlink"/>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showMasterSp="0" type="picTx" preserve="1">
  <p:cSld name="Başlıklı Resim">
    <p:spTree>
      <p:nvGrpSpPr>
        <p:cNvPr id="1" name=""/>
        <p:cNvGrpSpPr/>
        <p:nvPr/>
      </p:nvGrpSpPr>
      <p:grpSpPr>
        <a:xfrm>
          <a:off x="0" y="0"/>
          <a:ext cx="0" cy="0"/>
          <a:chOff x="0" y="0"/>
          <a:chExt cx="0" cy="0"/>
        </a:xfrm>
      </p:grpSpPr>
      <p:sp>
        <p:nvSpPr>
          <p:cNvPr id="5" name="12 Düz Bağlayıcı"/>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a:lstStyle/>
          <a:p>
            <a:pPr fontAlgn="base">
              <a:spcBef>
                <a:spcPct val="0"/>
              </a:spcBef>
              <a:spcAft>
                <a:spcPct val="0"/>
              </a:spcAft>
              <a:defRPr/>
            </a:pPr>
            <a:endParaRPr lang="en-US">
              <a:solidFill>
                <a:prstClr val="black"/>
              </a:solidFill>
              <a:latin typeface="Arial" charset="0"/>
              <a:cs typeface="Arial" charset="0"/>
            </a:endParaRPr>
          </a:p>
        </p:txBody>
      </p:sp>
      <p:sp>
        <p:nvSpPr>
          <p:cNvPr id="6" name="14 Oval"/>
          <p:cNvSpPr/>
          <p:nvPr/>
        </p:nvSpPr>
        <p:spPr>
          <a:xfrm>
            <a:off x="8156575" y="5715000"/>
            <a:ext cx="549275" cy="549275"/>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7" name="16 Düz Bağlayıcı"/>
          <p:cNvSpPr>
            <a:spLocks noChangeShapeType="1"/>
          </p:cNvSpPr>
          <p:nvPr/>
        </p:nvSpPr>
        <p:spPr bwMode="auto">
          <a:xfrm>
            <a:off x="8991600" y="0"/>
            <a:ext cx="0" cy="6858000"/>
          </a:xfrm>
          <a:prstGeom prst="line">
            <a:avLst/>
          </a:prstGeom>
          <a:noFill/>
          <a:ln w="9525" algn="ctr">
            <a:solidFill>
              <a:schemeClr val="tx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tr-TR" smtClean="0">
              <a:solidFill>
                <a:prstClr val="black"/>
              </a:solidFill>
              <a:latin typeface="Arial" charset="0"/>
              <a:cs typeface="Arial" charset="0"/>
            </a:endParaRPr>
          </a:p>
        </p:txBody>
      </p:sp>
      <p:sp>
        <p:nvSpPr>
          <p:cNvPr id="8" name="17 Dikdörtgen"/>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9" name="18 Düz Bağlayıcı"/>
          <p:cNvSpPr>
            <a:spLocks noChangeShapeType="1"/>
          </p:cNvSpPr>
          <p:nvPr/>
        </p:nvSpPr>
        <p:spPr bwMode="auto">
          <a:xfrm>
            <a:off x="8915400" y="0"/>
            <a:ext cx="0" cy="6858000"/>
          </a:xfrm>
          <a:prstGeom prst="line">
            <a:avLst/>
          </a:prstGeom>
          <a:noFill/>
          <a:ln w="9525" algn="ctr">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tr-TR" smtClean="0">
              <a:solidFill>
                <a:prstClr val="black"/>
              </a:solidFill>
              <a:latin typeface="Arial" charset="0"/>
              <a:cs typeface="Arial" charset="0"/>
            </a:endParaRPr>
          </a:p>
        </p:txBody>
      </p:sp>
      <p:sp>
        <p:nvSpPr>
          <p:cNvPr id="10" name="19 Düz Bağlayıcı"/>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a:lstStyle/>
          <a:p>
            <a:pPr fontAlgn="base">
              <a:spcBef>
                <a:spcPct val="0"/>
              </a:spcBef>
              <a:spcAft>
                <a:spcPct val="0"/>
              </a:spcAft>
              <a:defRPr/>
            </a:pPr>
            <a:endParaRPr lang="en-US" dirty="0">
              <a:solidFill>
                <a:prstClr val="black"/>
              </a:solidFill>
              <a:latin typeface="Arial" charset="0"/>
              <a:cs typeface="Arial" charset="0"/>
            </a:endParaRPr>
          </a:p>
        </p:txBody>
      </p:sp>
      <p:sp>
        <p:nvSpPr>
          <p:cNvPr id="11" name="20 Düz Bağlayıcı"/>
          <p:cNvSpPr>
            <a:spLocks noChangeShapeType="1"/>
          </p:cNvSpPr>
          <p:nvPr/>
        </p:nvSpPr>
        <p:spPr bwMode="auto">
          <a:xfrm>
            <a:off x="6192838" y="0"/>
            <a:ext cx="0" cy="6858000"/>
          </a:xfrm>
          <a:prstGeom prst="line">
            <a:avLst/>
          </a:prstGeom>
          <a:noFill/>
          <a:ln w="12700" algn="ctr">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tr-TR" smtClean="0">
              <a:solidFill>
                <a:prstClr val="black"/>
              </a:solidFill>
              <a:latin typeface="Arial" charset="0"/>
              <a:cs typeface="Arial" charset="0"/>
            </a:endParaRPr>
          </a:p>
        </p:txBody>
      </p:sp>
      <p:sp>
        <p:nvSpPr>
          <p:cNvPr id="2" name="1 Başlık"/>
          <p:cNvSpPr>
            <a:spLocks noGrp="1"/>
          </p:cNvSpPr>
          <p:nvPr>
            <p:ph type="title"/>
          </p:nvPr>
        </p:nvSpPr>
        <p:spPr>
          <a:xfrm rot="5400000">
            <a:off x="3350133" y="3200400"/>
            <a:ext cx="6309360" cy="457200"/>
          </a:xfrm>
        </p:spPr>
        <p:txBody>
          <a:bodyPr/>
          <a:lstStyle>
            <a:lvl1pPr algn="l">
              <a:buNone/>
              <a:defRPr sz="2000" b="1"/>
            </a:lvl1pPr>
          </a:lstStyle>
          <a:p>
            <a:r>
              <a:rPr lang="tr-TR" smtClean="0"/>
              <a:t>Asıl başlık stili için tıklatın</a:t>
            </a:r>
            <a:endParaRPr lang="en-US"/>
          </a:p>
        </p:txBody>
      </p:sp>
      <p:sp>
        <p:nvSpPr>
          <p:cNvPr id="3" name="2 Resim Yer Tutucusu"/>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ormAutofit/>
          </a:bodyPr>
          <a:lstStyle>
            <a:lvl1pPr marL="0" indent="0">
              <a:buNone/>
              <a:defRPr sz="3200"/>
            </a:lvl1pPr>
          </a:lstStyle>
          <a:p>
            <a:pPr lvl="0"/>
            <a:r>
              <a:rPr lang="tr-TR" noProof="0" smtClean="0"/>
              <a:t>Resim eklemek için simgeyi tıklatın</a:t>
            </a:r>
            <a:endParaRPr lang="en-US" noProof="0" dirty="0"/>
          </a:p>
        </p:txBody>
      </p:sp>
      <p:sp>
        <p:nvSpPr>
          <p:cNvPr id="4" name="3 Metin Yer Tutucusu"/>
          <p:cNvSpPr>
            <a:spLocks noGrp="1"/>
          </p:cNvSpPr>
          <p:nvPr>
            <p:ph type="body" sz="half" idx="2"/>
          </p:nvPr>
        </p:nvSpPr>
        <p:spPr>
          <a:xfrm>
            <a:off x="6765798" y="264795"/>
            <a:ext cx="1524000" cy="4956048"/>
          </a:xfrm>
        </p:spPr>
        <p:txBody>
          <a:bodyPr rot="0" spcFirstLastPara="0" vertOverflow="overflow" horzOverflow="overflow" spcCol="274320" rtlCol="0" fromWordArt="0" forceAA="0">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a:r>
              <a:rPr lang="tr-TR" smtClean="0"/>
              <a:t>Asıl metin stillerini düzenlemek için tıklatın</a:t>
            </a:r>
          </a:p>
        </p:txBody>
      </p:sp>
      <p:sp>
        <p:nvSpPr>
          <p:cNvPr id="12" name="16 Veri Yer Tutucusu"/>
          <p:cNvSpPr>
            <a:spLocks noGrp="1"/>
          </p:cNvSpPr>
          <p:nvPr>
            <p:ph type="dt" sz="half" idx="10"/>
          </p:nvPr>
        </p:nvSpPr>
        <p:spPr/>
        <p:txBody>
          <a:bodyPr rtlCol="0"/>
          <a:lstStyle>
            <a:lvl1pPr>
              <a:defRPr/>
            </a:lvl1pPr>
          </a:lstStyle>
          <a:p>
            <a:pPr>
              <a:defRPr/>
            </a:pPr>
            <a:endParaRPr lang="tr-TR">
              <a:solidFill>
                <a:srgbClr val="575F6D"/>
              </a:solidFill>
            </a:endParaRPr>
          </a:p>
        </p:txBody>
      </p:sp>
      <p:sp>
        <p:nvSpPr>
          <p:cNvPr id="13" name="17 Slayt Numarası Yer Tutucusu"/>
          <p:cNvSpPr>
            <a:spLocks noGrp="1"/>
          </p:cNvSpPr>
          <p:nvPr>
            <p:ph type="sldNum" sz="quarter" idx="11"/>
          </p:nvPr>
        </p:nvSpPr>
        <p:spPr/>
        <p:txBody>
          <a:bodyPr rtlCol="0"/>
          <a:lstStyle>
            <a:lvl1pPr>
              <a:defRPr/>
            </a:lvl1pPr>
          </a:lstStyle>
          <a:p>
            <a:pPr>
              <a:defRPr/>
            </a:pPr>
            <a:fld id="{8B6FDCDC-4DD1-4B86-9942-4D759C9C6CF1}" type="slidenum">
              <a:rPr lang="tr-TR"/>
              <a:pPr>
                <a:defRPr/>
              </a:pPr>
              <a:t>‹#›</a:t>
            </a:fld>
            <a:endParaRPr lang="tr-TR"/>
          </a:p>
        </p:txBody>
      </p:sp>
      <p:sp>
        <p:nvSpPr>
          <p:cNvPr id="14" name="20 Altbilgi Yer Tutucusu"/>
          <p:cNvSpPr>
            <a:spLocks noGrp="1"/>
          </p:cNvSpPr>
          <p:nvPr>
            <p:ph type="ftr" sz="quarter" idx="12"/>
          </p:nvPr>
        </p:nvSpPr>
        <p:spPr/>
        <p:txBody>
          <a:bodyPr rtlCol="0"/>
          <a:lstStyle>
            <a:lvl1pPr>
              <a:defRPr/>
            </a:lvl1pPr>
          </a:lstStyle>
          <a:p>
            <a:pPr>
              <a:defRPr/>
            </a:pPr>
            <a:endParaRPr lang="tr-TR">
              <a:solidFill>
                <a:srgbClr val="575F6D"/>
              </a:solidFill>
            </a:endParaRPr>
          </a:p>
        </p:txBody>
      </p:sp>
    </p:spTree>
    <p:extLst>
      <p:ext uri="{BB962C8B-B14F-4D97-AF65-F5344CB8AC3E}">
        <p14:creationId xmlns="" xmlns:p14="http://schemas.microsoft.com/office/powerpoint/2010/main" val="1803859832"/>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en-US"/>
          </a:p>
        </p:txBody>
      </p:sp>
      <p:sp>
        <p:nvSpPr>
          <p:cNvPr id="3" name="2 Dikey Metin Yer Tutucusu"/>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4" name="13 Veri Yer Tutucusu"/>
          <p:cNvSpPr>
            <a:spLocks noGrp="1"/>
          </p:cNvSpPr>
          <p:nvPr>
            <p:ph type="dt" sz="half" idx="10"/>
          </p:nvPr>
        </p:nvSpPr>
        <p:spPr/>
        <p:txBody>
          <a:bodyPr/>
          <a:lstStyle>
            <a:lvl1pPr>
              <a:defRPr/>
            </a:lvl1pPr>
          </a:lstStyle>
          <a:p>
            <a:pPr>
              <a:defRPr/>
            </a:pPr>
            <a:endParaRPr lang="tr-TR">
              <a:solidFill>
                <a:srgbClr val="575F6D"/>
              </a:solidFill>
            </a:endParaRPr>
          </a:p>
        </p:txBody>
      </p:sp>
      <p:sp>
        <p:nvSpPr>
          <p:cNvPr id="5" name="2 Altbilgi Yer Tutucusu"/>
          <p:cNvSpPr>
            <a:spLocks noGrp="1"/>
          </p:cNvSpPr>
          <p:nvPr>
            <p:ph type="ftr" sz="quarter" idx="11"/>
          </p:nvPr>
        </p:nvSpPr>
        <p:spPr/>
        <p:txBody>
          <a:bodyPr/>
          <a:lstStyle>
            <a:lvl1pPr>
              <a:defRPr/>
            </a:lvl1pPr>
          </a:lstStyle>
          <a:p>
            <a:pPr>
              <a:defRPr/>
            </a:pPr>
            <a:endParaRPr lang="tr-TR">
              <a:solidFill>
                <a:srgbClr val="575F6D"/>
              </a:solidFill>
            </a:endParaRPr>
          </a:p>
        </p:txBody>
      </p:sp>
      <p:sp>
        <p:nvSpPr>
          <p:cNvPr id="6" name="22 Slayt Numarası Yer Tutucusu"/>
          <p:cNvSpPr>
            <a:spLocks noGrp="1"/>
          </p:cNvSpPr>
          <p:nvPr>
            <p:ph type="sldNum" sz="quarter" idx="12"/>
          </p:nvPr>
        </p:nvSpPr>
        <p:spPr/>
        <p:txBody>
          <a:bodyPr/>
          <a:lstStyle>
            <a:lvl1pPr>
              <a:defRPr/>
            </a:lvl1pPr>
          </a:lstStyle>
          <a:p>
            <a:pPr>
              <a:defRPr/>
            </a:pPr>
            <a:fld id="{91D918E9-1B46-4D7F-9BFC-008831F3E029}" type="slidenum">
              <a:rPr lang="tr-TR"/>
              <a:pPr>
                <a:defRPr/>
              </a:pPr>
              <a:t>‹#›</a:t>
            </a:fld>
            <a:endParaRPr lang="tr-TR"/>
          </a:p>
        </p:txBody>
      </p:sp>
    </p:spTree>
    <p:extLst>
      <p:ext uri="{BB962C8B-B14F-4D97-AF65-F5344CB8AC3E}">
        <p14:creationId xmlns="" xmlns:p14="http://schemas.microsoft.com/office/powerpoint/2010/main" val="16473381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sp>
        <p:nvSpPr>
          <p:cNvPr id="2" name="Başlık 1"/>
          <p:cNvSpPr>
            <a:spLocks noGrp="1"/>
          </p:cNvSpPr>
          <p:nvPr>
            <p:ph type="ctrTitle"/>
          </p:nvPr>
        </p:nvSpPr>
        <p:spPr>
          <a:xfrm>
            <a:off x="685800" y="2130425"/>
            <a:ext cx="7772400" cy="1470025"/>
          </a:xfrm>
        </p:spPr>
        <p:txBody>
          <a:bodyPr/>
          <a:lstStyle/>
          <a:p>
            <a:r>
              <a:rPr lang="tr-TR" smtClean="0"/>
              <a:t>Asıl başlık stili için tıklatın</a:t>
            </a:r>
            <a:endParaRPr lang="tr-TR"/>
          </a:p>
        </p:txBody>
      </p:sp>
      <p:sp>
        <p:nvSpPr>
          <p:cNvPr id="3" name="Alt Başlık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Asıl alt başlık stilini düzenlemek için tıklatın</a:t>
            </a:r>
            <a:endParaRPr lang="tr-TR"/>
          </a:p>
        </p:txBody>
      </p:sp>
    </p:spTree>
    <p:extLst>
      <p:ext uri="{BB962C8B-B14F-4D97-AF65-F5344CB8AC3E}">
        <p14:creationId xmlns="" xmlns:p14="http://schemas.microsoft.com/office/powerpoint/2010/main" val="2822370743"/>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6629400" y="274639"/>
            <a:ext cx="1676400" cy="5851525"/>
          </a:xfrm>
        </p:spPr>
        <p:txBody>
          <a:bodyPr vert="eaVert"/>
          <a:lstStyle/>
          <a:p>
            <a:r>
              <a:rPr lang="tr-TR" smtClean="0"/>
              <a:t>Asıl başlık stili için tıklatın</a:t>
            </a:r>
            <a:endParaRPr lang="en-US"/>
          </a:p>
        </p:txBody>
      </p:sp>
      <p:sp>
        <p:nvSpPr>
          <p:cNvPr id="3" name="2 Dikey Metin Yer Tutucusu"/>
          <p:cNvSpPr>
            <a:spLocks noGrp="1"/>
          </p:cNvSpPr>
          <p:nvPr>
            <p:ph type="body" orient="vert" idx="1"/>
          </p:nvPr>
        </p:nvSpPr>
        <p:spPr>
          <a:xfrm>
            <a:off x="457200" y="274638"/>
            <a:ext cx="6019800" cy="5851525"/>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4" name="13 Veri Yer Tutucusu"/>
          <p:cNvSpPr>
            <a:spLocks noGrp="1"/>
          </p:cNvSpPr>
          <p:nvPr>
            <p:ph type="dt" sz="half" idx="10"/>
          </p:nvPr>
        </p:nvSpPr>
        <p:spPr/>
        <p:txBody>
          <a:bodyPr/>
          <a:lstStyle>
            <a:lvl1pPr>
              <a:defRPr/>
            </a:lvl1pPr>
          </a:lstStyle>
          <a:p>
            <a:pPr>
              <a:defRPr/>
            </a:pPr>
            <a:endParaRPr lang="tr-TR">
              <a:solidFill>
                <a:srgbClr val="575F6D"/>
              </a:solidFill>
            </a:endParaRPr>
          </a:p>
        </p:txBody>
      </p:sp>
      <p:sp>
        <p:nvSpPr>
          <p:cNvPr id="5" name="2 Altbilgi Yer Tutucusu"/>
          <p:cNvSpPr>
            <a:spLocks noGrp="1"/>
          </p:cNvSpPr>
          <p:nvPr>
            <p:ph type="ftr" sz="quarter" idx="11"/>
          </p:nvPr>
        </p:nvSpPr>
        <p:spPr/>
        <p:txBody>
          <a:bodyPr/>
          <a:lstStyle>
            <a:lvl1pPr>
              <a:defRPr/>
            </a:lvl1pPr>
          </a:lstStyle>
          <a:p>
            <a:pPr>
              <a:defRPr/>
            </a:pPr>
            <a:endParaRPr lang="tr-TR">
              <a:solidFill>
                <a:srgbClr val="575F6D"/>
              </a:solidFill>
            </a:endParaRPr>
          </a:p>
        </p:txBody>
      </p:sp>
      <p:sp>
        <p:nvSpPr>
          <p:cNvPr id="6" name="22 Slayt Numarası Yer Tutucusu"/>
          <p:cNvSpPr>
            <a:spLocks noGrp="1"/>
          </p:cNvSpPr>
          <p:nvPr>
            <p:ph type="sldNum" sz="quarter" idx="12"/>
          </p:nvPr>
        </p:nvSpPr>
        <p:spPr/>
        <p:txBody>
          <a:bodyPr/>
          <a:lstStyle>
            <a:lvl1pPr>
              <a:defRPr/>
            </a:lvl1pPr>
          </a:lstStyle>
          <a:p>
            <a:pPr>
              <a:defRPr/>
            </a:pPr>
            <a:fld id="{A97AE9A2-78B0-46AC-9853-3D6D4EF0B7FA}" type="slidenum">
              <a:rPr lang="tr-TR"/>
              <a:pPr>
                <a:defRPr/>
              </a:pPr>
              <a:t>‹#›</a:t>
            </a:fld>
            <a:endParaRPr lang="tr-TR"/>
          </a:p>
        </p:txBody>
      </p:sp>
    </p:spTree>
    <p:extLst>
      <p:ext uri="{BB962C8B-B14F-4D97-AF65-F5344CB8AC3E}">
        <p14:creationId xmlns="" xmlns:p14="http://schemas.microsoft.com/office/powerpoint/2010/main" val="597584501"/>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sp>
        <p:nvSpPr>
          <p:cNvPr id="4" name="Freeform 2"/>
          <p:cNvSpPr>
            <a:spLocks/>
          </p:cNvSpPr>
          <p:nvPr/>
        </p:nvSpPr>
        <p:spPr bwMode="blackWhite">
          <a:xfrm>
            <a:off x="20638" y="12700"/>
            <a:ext cx="8896350" cy="6780213"/>
          </a:xfrm>
          <a:custGeom>
            <a:avLst/>
            <a:gdLst>
              <a:gd name="T0" fmla="*/ 6300000 w 3985"/>
              <a:gd name="T1" fmla="*/ 0 h 3619"/>
              <a:gd name="T2" fmla="*/ 0 w 3985"/>
              <a:gd name="T3" fmla="*/ 1826667 h 3619"/>
              <a:gd name="T4" fmla="*/ 4842204 w 3985"/>
              <a:gd name="T5" fmla="*/ 6780213 h 3619"/>
              <a:gd name="T6" fmla="*/ 8896350 w 3985"/>
              <a:gd name="T7" fmla="*/ 2107693 h 3619"/>
              <a:gd name="T8" fmla="*/ 6300000 w 3985"/>
              <a:gd name="T9" fmla="*/ 0 h 3619"/>
              <a:gd name="T10" fmla="*/ 6300000 w 3985"/>
              <a:gd name="T11" fmla="*/ 0 h 361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985" h="3619">
                <a:moveTo>
                  <a:pt x="2822" y="0"/>
                </a:moveTo>
                <a:lnTo>
                  <a:pt x="0" y="975"/>
                </a:lnTo>
                <a:lnTo>
                  <a:pt x="2169" y="3619"/>
                </a:lnTo>
                <a:lnTo>
                  <a:pt x="3985" y="1125"/>
                </a:lnTo>
                <a:lnTo>
                  <a:pt x="2822" y="0"/>
                </a:ln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ndParaRPr>
          </a:p>
        </p:txBody>
      </p:sp>
      <p:grpSp>
        <p:nvGrpSpPr>
          <p:cNvPr id="5" name="Group 8"/>
          <p:cNvGrpSpPr>
            <a:grpSpLocks/>
          </p:cNvGrpSpPr>
          <p:nvPr/>
        </p:nvGrpSpPr>
        <p:grpSpPr bwMode="auto">
          <a:xfrm>
            <a:off x="195263" y="234950"/>
            <a:ext cx="3787775" cy="1778000"/>
            <a:chOff x="123" y="148"/>
            <a:chExt cx="2386" cy="1120"/>
          </a:xfrm>
        </p:grpSpPr>
        <p:sp>
          <p:nvSpPr>
            <p:cNvPr id="6" name="Freeform 9"/>
            <p:cNvSpPr>
              <a:spLocks/>
            </p:cNvSpPr>
            <p:nvPr userDrawn="1"/>
          </p:nvSpPr>
          <p:spPr bwMode="auto">
            <a:xfrm>
              <a:off x="177" y="177"/>
              <a:ext cx="2250" cy="1017"/>
            </a:xfrm>
            <a:custGeom>
              <a:avLst/>
              <a:gdLst>
                <a:gd name="T0" fmla="*/ 2250 w 794"/>
                <a:gd name="T1" fmla="*/ 970 h 414"/>
                <a:gd name="T2" fmla="*/ 2012 w 794"/>
                <a:gd name="T3" fmla="*/ 781 h 414"/>
                <a:gd name="T4" fmla="*/ 1576 w 794"/>
                <a:gd name="T5" fmla="*/ 516 h 414"/>
                <a:gd name="T6" fmla="*/ 201 w 794"/>
                <a:gd name="T7" fmla="*/ 0 h 414"/>
                <a:gd name="T8" fmla="*/ 65 w 794"/>
                <a:gd name="T9" fmla="*/ 49 h 414"/>
                <a:gd name="T10" fmla="*/ 0 w 794"/>
                <a:gd name="T11" fmla="*/ 204 h 414"/>
                <a:gd name="T12" fmla="*/ 79 w 794"/>
                <a:gd name="T13" fmla="*/ 381 h 414"/>
                <a:gd name="T14" fmla="*/ 1615 w 794"/>
                <a:gd name="T15" fmla="*/ 1005 h 414"/>
                <a:gd name="T16" fmla="*/ 1952 w 794"/>
                <a:gd name="T17" fmla="*/ 965 h 414"/>
                <a:gd name="T18" fmla="*/ 2224 w 794"/>
                <a:gd name="T19" fmla="*/ 1017 h 414"/>
                <a:gd name="T20" fmla="*/ 2250 w 794"/>
                <a:gd name="T21" fmla="*/ 970 h 414"/>
                <a:gd name="T22" fmla="*/ 2250 w 794"/>
                <a:gd name="T23" fmla="*/ 970 h 41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94" h="414">
                  <a:moveTo>
                    <a:pt x="794" y="395"/>
                  </a:moveTo>
                  <a:lnTo>
                    <a:pt x="710" y="318"/>
                  </a:lnTo>
                  <a:lnTo>
                    <a:pt x="556" y="210"/>
                  </a:lnTo>
                  <a:lnTo>
                    <a:pt x="71" y="0"/>
                  </a:lnTo>
                  <a:lnTo>
                    <a:pt x="23" y="20"/>
                  </a:lnTo>
                  <a:lnTo>
                    <a:pt x="0" y="83"/>
                  </a:lnTo>
                  <a:lnTo>
                    <a:pt x="28" y="155"/>
                  </a:lnTo>
                  <a:lnTo>
                    <a:pt x="570" y="409"/>
                  </a:lnTo>
                  <a:lnTo>
                    <a:pt x="689" y="393"/>
                  </a:lnTo>
                  <a:lnTo>
                    <a:pt x="785" y="414"/>
                  </a:lnTo>
                  <a:lnTo>
                    <a:pt x="794" y="395"/>
                  </a:lnTo>
                  <a:close/>
                </a:path>
              </a:pathLst>
            </a:custGeom>
            <a:solidFill>
              <a:srgbClr val="F8F8F8"/>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ndParaRPr>
            </a:p>
          </p:txBody>
        </p:sp>
        <p:sp>
          <p:nvSpPr>
            <p:cNvPr id="7" name="Freeform 10"/>
            <p:cNvSpPr>
              <a:spLocks/>
            </p:cNvSpPr>
            <p:nvPr userDrawn="1"/>
          </p:nvSpPr>
          <p:spPr bwMode="auto">
            <a:xfrm>
              <a:off x="166" y="261"/>
              <a:ext cx="2244" cy="1007"/>
            </a:xfrm>
            <a:custGeom>
              <a:avLst/>
              <a:gdLst>
                <a:gd name="T0" fmla="*/ 194 w 1586"/>
                <a:gd name="T1" fmla="*/ 0 h 821"/>
                <a:gd name="T2" fmla="*/ 1883 w 1586"/>
                <a:gd name="T3" fmla="*/ 637 h 821"/>
                <a:gd name="T4" fmla="*/ 2020 w 1586"/>
                <a:gd name="T5" fmla="*/ 783 h 821"/>
                <a:gd name="T6" fmla="*/ 2244 w 1586"/>
                <a:gd name="T7" fmla="*/ 971 h 821"/>
                <a:gd name="T8" fmla="*/ 2214 w 1586"/>
                <a:gd name="T9" fmla="*/ 1007 h 821"/>
                <a:gd name="T10" fmla="*/ 1910 w 1586"/>
                <a:gd name="T11" fmla="*/ 965 h 821"/>
                <a:gd name="T12" fmla="*/ 1620 w 1586"/>
                <a:gd name="T13" fmla="*/ 995 h 821"/>
                <a:gd name="T14" fmla="*/ 59 w 1586"/>
                <a:gd name="T15" fmla="*/ 366 h 821"/>
                <a:gd name="T16" fmla="*/ 0 w 1586"/>
                <a:gd name="T17" fmla="*/ 184 h 821"/>
                <a:gd name="T18" fmla="*/ 65 w 1586"/>
                <a:gd name="T19" fmla="*/ 39 h 821"/>
                <a:gd name="T20" fmla="*/ 194 w 1586"/>
                <a:gd name="T21" fmla="*/ 0 h 821"/>
                <a:gd name="T22" fmla="*/ 194 w 1586"/>
                <a:gd name="T23" fmla="*/ 0 h 82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586" h="821">
                  <a:moveTo>
                    <a:pt x="137" y="0"/>
                  </a:moveTo>
                  <a:lnTo>
                    <a:pt x="1331" y="519"/>
                  </a:lnTo>
                  <a:lnTo>
                    <a:pt x="1428" y="638"/>
                  </a:lnTo>
                  <a:lnTo>
                    <a:pt x="1586" y="792"/>
                  </a:lnTo>
                  <a:lnTo>
                    <a:pt x="1565" y="821"/>
                  </a:lnTo>
                  <a:lnTo>
                    <a:pt x="1350" y="787"/>
                  </a:lnTo>
                  <a:lnTo>
                    <a:pt x="1145" y="811"/>
                  </a:lnTo>
                  <a:lnTo>
                    <a:pt x="42" y="298"/>
                  </a:lnTo>
                  <a:lnTo>
                    <a:pt x="0" y="150"/>
                  </a:lnTo>
                  <a:lnTo>
                    <a:pt x="46" y="32"/>
                  </a:lnTo>
                  <a:lnTo>
                    <a:pt x="137" y="0"/>
                  </a:ln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ndParaRPr>
            </a:p>
          </p:txBody>
        </p:sp>
        <p:sp>
          <p:nvSpPr>
            <p:cNvPr id="8" name="Freeform 11"/>
            <p:cNvSpPr>
              <a:spLocks/>
            </p:cNvSpPr>
            <p:nvPr userDrawn="1"/>
          </p:nvSpPr>
          <p:spPr bwMode="auto">
            <a:xfrm>
              <a:off x="474" y="344"/>
              <a:ext cx="1488" cy="919"/>
            </a:xfrm>
            <a:custGeom>
              <a:avLst/>
              <a:gdLst>
                <a:gd name="T0" fmla="*/ 0 w 1049"/>
                <a:gd name="T1" fmla="*/ 400 h 747"/>
                <a:gd name="T2" fmla="*/ 1308 w 1049"/>
                <a:gd name="T3" fmla="*/ 919 h 747"/>
                <a:gd name="T4" fmla="*/ 1332 w 1049"/>
                <a:gd name="T5" fmla="*/ 657 h 747"/>
                <a:gd name="T6" fmla="*/ 1488 w 1049"/>
                <a:gd name="T7" fmla="*/ 519 h 747"/>
                <a:gd name="T8" fmla="*/ 111 w 1049"/>
                <a:gd name="T9" fmla="*/ 0 h 747"/>
                <a:gd name="T10" fmla="*/ 0 w 1049"/>
                <a:gd name="T11" fmla="*/ 156 h 747"/>
                <a:gd name="T12" fmla="*/ 0 w 1049"/>
                <a:gd name="T13" fmla="*/ 400 h 747"/>
                <a:gd name="T14" fmla="*/ 0 w 1049"/>
                <a:gd name="T15" fmla="*/ 400 h 74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049" h="747">
                  <a:moveTo>
                    <a:pt x="0" y="325"/>
                  </a:moveTo>
                  <a:lnTo>
                    <a:pt x="922" y="747"/>
                  </a:lnTo>
                  <a:lnTo>
                    <a:pt x="939" y="534"/>
                  </a:lnTo>
                  <a:lnTo>
                    <a:pt x="1049" y="422"/>
                  </a:lnTo>
                  <a:lnTo>
                    <a:pt x="78" y="0"/>
                  </a:lnTo>
                  <a:lnTo>
                    <a:pt x="0" y="127"/>
                  </a:lnTo>
                  <a:lnTo>
                    <a:pt x="0" y="325"/>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ndParaRPr>
            </a:p>
          </p:txBody>
        </p:sp>
        <p:grpSp>
          <p:nvGrpSpPr>
            <p:cNvPr id="9" name="Group 12"/>
            <p:cNvGrpSpPr>
              <a:grpSpLocks/>
            </p:cNvGrpSpPr>
            <p:nvPr userDrawn="1"/>
          </p:nvGrpSpPr>
          <p:grpSpPr bwMode="auto">
            <a:xfrm>
              <a:off x="123" y="148"/>
              <a:ext cx="2386" cy="1081"/>
              <a:chOff x="123" y="148"/>
              <a:chExt cx="2386" cy="1081"/>
            </a:xfrm>
          </p:grpSpPr>
          <p:sp>
            <p:nvSpPr>
              <p:cNvPr id="10" name="Freeform 13"/>
              <p:cNvSpPr>
                <a:spLocks/>
              </p:cNvSpPr>
              <p:nvPr userDrawn="1"/>
            </p:nvSpPr>
            <p:spPr bwMode="auto">
              <a:xfrm>
                <a:off x="2005" y="934"/>
                <a:ext cx="212" cy="214"/>
              </a:xfrm>
              <a:custGeom>
                <a:avLst/>
                <a:gdLst>
                  <a:gd name="T0" fmla="*/ 155 w 150"/>
                  <a:gd name="T1" fmla="*/ 0 h 173"/>
                  <a:gd name="T2" fmla="*/ 57 w 150"/>
                  <a:gd name="T3" fmla="*/ 82 h 173"/>
                  <a:gd name="T4" fmla="*/ 0 w 150"/>
                  <a:gd name="T5" fmla="*/ 214 h 173"/>
                  <a:gd name="T6" fmla="*/ 113 w 150"/>
                  <a:gd name="T7" fmla="*/ 198 h 173"/>
                  <a:gd name="T8" fmla="*/ 146 w 150"/>
                  <a:gd name="T9" fmla="*/ 104 h 173"/>
                  <a:gd name="T10" fmla="*/ 212 w 150"/>
                  <a:gd name="T11" fmla="*/ 33 h 173"/>
                  <a:gd name="T12" fmla="*/ 155 w 150"/>
                  <a:gd name="T13" fmla="*/ 0 h 173"/>
                  <a:gd name="T14" fmla="*/ 155 w 150"/>
                  <a:gd name="T15" fmla="*/ 0 h 17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0" h="173">
                    <a:moveTo>
                      <a:pt x="110" y="0"/>
                    </a:moveTo>
                    <a:lnTo>
                      <a:pt x="40" y="66"/>
                    </a:lnTo>
                    <a:lnTo>
                      <a:pt x="0" y="173"/>
                    </a:lnTo>
                    <a:lnTo>
                      <a:pt x="80" y="160"/>
                    </a:lnTo>
                    <a:lnTo>
                      <a:pt x="103" y="84"/>
                    </a:lnTo>
                    <a:lnTo>
                      <a:pt x="150" y="27"/>
                    </a:lnTo>
                    <a:lnTo>
                      <a:pt x="11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ndParaRPr>
              </a:p>
            </p:txBody>
          </p:sp>
          <p:sp>
            <p:nvSpPr>
              <p:cNvPr id="11" name="Freeform 14"/>
              <p:cNvSpPr>
                <a:spLocks/>
              </p:cNvSpPr>
              <p:nvPr userDrawn="1"/>
            </p:nvSpPr>
            <p:spPr bwMode="auto">
              <a:xfrm>
                <a:off x="123" y="148"/>
                <a:ext cx="2386" cy="1081"/>
              </a:xfrm>
              <a:custGeom>
                <a:avLst/>
                <a:gdLst>
                  <a:gd name="T0" fmla="*/ 221 w 1684"/>
                  <a:gd name="T1" fmla="*/ 0 h 880"/>
                  <a:gd name="T2" fmla="*/ 89 w 1684"/>
                  <a:gd name="T3" fmla="*/ 64 h 880"/>
                  <a:gd name="T4" fmla="*/ 0 w 1684"/>
                  <a:gd name="T5" fmla="*/ 256 h 880"/>
                  <a:gd name="T6" fmla="*/ 95 w 1684"/>
                  <a:gd name="T7" fmla="*/ 440 h 880"/>
                  <a:gd name="T8" fmla="*/ 1675 w 1684"/>
                  <a:gd name="T9" fmla="*/ 1065 h 880"/>
                  <a:gd name="T10" fmla="*/ 2015 w 1684"/>
                  <a:gd name="T11" fmla="*/ 1026 h 880"/>
                  <a:gd name="T12" fmla="*/ 2290 w 1684"/>
                  <a:gd name="T13" fmla="*/ 1081 h 880"/>
                  <a:gd name="T14" fmla="*/ 2386 w 1684"/>
                  <a:gd name="T15" fmla="*/ 993 h 880"/>
                  <a:gd name="T16" fmla="*/ 2128 w 1684"/>
                  <a:gd name="T17" fmla="*/ 816 h 880"/>
                  <a:gd name="T18" fmla="*/ 2023 w 1684"/>
                  <a:gd name="T19" fmla="*/ 629 h 880"/>
                  <a:gd name="T20" fmla="*/ 1940 w 1684"/>
                  <a:gd name="T21" fmla="*/ 647 h 880"/>
                  <a:gd name="T22" fmla="*/ 2039 w 1684"/>
                  <a:gd name="T23" fmla="*/ 816 h 880"/>
                  <a:gd name="T24" fmla="*/ 2236 w 1684"/>
                  <a:gd name="T25" fmla="*/ 995 h 880"/>
                  <a:gd name="T26" fmla="*/ 2002 w 1684"/>
                  <a:gd name="T27" fmla="*/ 967 h 880"/>
                  <a:gd name="T28" fmla="*/ 1727 w 1684"/>
                  <a:gd name="T29" fmla="*/ 1000 h 880"/>
                  <a:gd name="T30" fmla="*/ 1778 w 1684"/>
                  <a:gd name="T31" fmla="*/ 798 h 880"/>
                  <a:gd name="T32" fmla="*/ 1896 w 1684"/>
                  <a:gd name="T33" fmla="*/ 661 h 880"/>
                  <a:gd name="T34" fmla="*/ 1758 w 1684"/>
                  <a:gd name="T35" fmla="*/ 678 h 880"/>
                  <a:gd name="T36" fmla="*/ 1651 w 1684"/>
                  <a:gd name="T37" fmla="*/ 808 h 880"/>
                  <a:gd name="T38" fmla="*/ 1614 w 1684"/>
                  <a:gd name="T39" fmla="*/ 972 h 880"/>
                  <a:gd name="T40" fmla="*/ 152 w 1684"/>
                  <a:gd name="T41" fmla="*/ 381 h 880"/>
                  <a:gd name="T42" fmla="*/ 113 w 1684"/>
                  <a:gd name="T43" fmla="*/ 264 h 880"/>
                  <a:gd name="T44" fmla="*/ 146 w 1684"/>
                  <a:gd name="T45" fmla="*/ 117 h 880"/>
                  <a:gd name="T46" fmla="*/ 307 w 1684"/>
                  <a:gd name="T47" fmla="*/ 0 h 880"/>
                  <a:gd name="T48" fmla="*/ 221 w 1684"/>
                  <a:gd name="T49" fmla="*/ 0 h 880"/>
                  <a:gd name="T50" fmla="*/ 221 w 1684"/>
                  <a:gd name="T51" fmla="*/ 0 h 88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84" h="880">
                    <a:moveTo>
                      <a:pt x="156" y="0"/>
                    </a:moveTo>
                    <a:lnTo>
                      <a:pt x="63" y="52"/>
                    </a:lnTo>
                    <a:lnTo>
                      <a:pt x="0" y="208"/>
                    </a:lnTo>
                    <a:lnTo>
                      <a:pt x="67" y="358"/>
                    </a:lnTo>
                    <a:lnTo>
                      <a:pt x="1182" y="867"/>
                    </a:lnTo>
                    <a:lnTo>
                      <a:pt x="1422" y="835"/>
                    </a:lnTo>
                    <a:lnTo>
                      <a:pt x="1616" y="880"/>
                    </a:lnTo>
                    <a:lnTo>
                      <a:pt x="1684" y="808"/>
                    </a:lnTo>
                    <a:lnTo>
                      <a:pt x="1502" y="664"/>
                    </a:lnTo>
                    <a:lnTo>
                      <a:pt x="1428" y="512"/>
                    </a:lnTo>
                    <a:lnTo>
                      <a:pt x="1369" y="527"/>
                    </a:lnTo>
                    <a:lnTo>
                      <a:pt x="1439" y="664"/>
                    </a:lnTo>
                    <a:lnTo>
                      <a:pt x="1578" y="810"/>
                    </a:lnTo>
                    <a:lnTo>
                      <a:pt x="1413" y="787"/>
                    </a:lnTo>
                    <a:lnTo>
                      <a:pt x="1219" y="814"/>
                    </a:lnTo>
                    <a:lnTo>
                      <a:pt x="1255" y="650"/>
                    </a:lnTo>
                    <a:lnTo>
                      <a:pt x="1338" y="538"/>
                    </a:lnTo>
                    <a:lnTo>
                      <a:pt x="1241" y="552"/>
                    </a:lnTo>
                    <a:lnTo>
                      <a:pt x="1165" y="658"/>
                    </a:lnTo>
                    <a:lnTo>
                      <a:pt x="1139" y="791"/>
                    </a:lnTo>
                    <a:lnTo>
                      <a:pt x="107" y="310"/>
                    </a:lnTo>
                    <a:lnTo>
                      <a:pt x="80" y="215"/>
                    </a:lnTo>
                    <a:lnTo>
                      <a:pt x="103" y="95"/>
                    </a:lnTo>
                    <a:lnTo>
                      <a:pt x="217" y="0"/>
                    </a:lnTo>
                    <a:lnTo>
                      <a:pt x="156"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ndParaRPr>
              </a:p>
            </p:txBody>
          </p:sp>
          <p:sp>
            <p:nvSpPr>
              <p:cNvPr id="12" name="Freeform 15"/>
              <p:cNvSpPr>
                <a:spLocks/>
              </p:cNvSpPr>
              <p:nvPr userDrawn="1"/>
            </p:nvSpPr>
            <p:spPr bwMode="auto">
              <a:xfrm>
                <a:off x="324" y="158"/>
                <a:ext cx="1686" cy="614"/>
              </a:xfrm>
              <a:custGeom>
                <a:avLst/>
                <a:gdLst>
                  <a:gd name="T0" fmla="*/ 142 w 1190"/>
                  <a:gd name="T1" fmla="*/ 0 h 500"/>
                  <a:gd name="T2" fmla="*/ 1686 w 1190"/>
                  <a:gd name="T3" fmla="*/ 602 h 500"/>
                  <a:gd name="T4" fmla="*/ 1524 w 1190"/>
                  <a:gd name="T5" fmla="*/ 614 h 500"/>
                  <a:gd name="T6" fmla="*/ 0 w 1190"/>
                  <a:gd name="T7" fmla="*/ 33 h 500"/>
                  <a:gd name="T8" fmla="*/ 142 w 1190"/>
                  <a:gd name="T9" fmla="*/ 0 h 500"/>
                  <a:gd name="T10" fmla="*/ 142 w 1190"/>
                  <a:gd name="T11" fmla="*/ 0 h 5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90" h="500">
                    <a:moveTo>
                      <a:pt x="100" y="0"/>
                    </a:moveTo>
                    <a:lnTo>
                      <a:pt x="1190" y="490"/>
                    </a:lnTo>
                    <a:lnTo>
                      <a:pt x="1076" y="500"/>
                    </a:lnTo>
                    <a:lnTo>
                      <a:pt x="0" y="27"/>
                    </a:lnTo>
                    <a:lnTo>
                      <a:pt x="10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ndParaRPr>
              </a:p>
            </p:txBody>
          </p:sp>
          <p:sp>
            <p:nvSpPr>
              <p:cNvPr id="13" name="Freeform 16"/>
              <p:cNvSpPr>
                <a:spLocks/>
              </p:cNvSpPr>
              <p:nvPr userDrawn="1"/>
            </p:nvSpPr>
            <p:spPr bwMode="auto">
              <a:xfrm>
                <a:off x="409" y="251"/>
                <a:ext cx="227" cy="410"/>
              </a:xfrm>
              <a:custGeom>
                <a:avLst/>
                <a:gdLst>
                  <a:gd name="T0" fmla="*/ 165 w 160"/>
                  <a:gd name="T1" fmla="*/ 0 h 335"/>
                  <a:gd name="T2" fmla="*/ 27 w 160"/>
                  <a:gd name="T3" fmla="*/ 130 h 335"/>
                  <a:gd name="T4" fmla="*/ 0 w 160"/>
                  <a:gd name="T5" fmla="*/ 281 h 335"/>
                  <a:gd name="T6" fmla="*/ 47 w 160"/>
                  <a:gd name="T7" fmla="*/ 384 h 335"/>
                  <a:gd name="T8" fmla="*/ 133 w 160"/>
                  <a:gd name="T9" fmla="*/ 410 h 335"/>
                  <a:gd name="T10" fmla="*/ 108 w 160"/>
                  <a:gd name="T11" fmla="*/ 188 h 335"/>
                  <a:gd name="T12" fmla="*/ 227 w 160"/>
                  <a:gd name="T13" fmla="*/ 21 h 335"/>
                  <a:gd name="T14" fmla="*/ 165 w 160"/>
                  <a:gd name="T15" fmla="*/ 0 h 335"/>
                  <a:gd name="T16" fmla="*/ 165 w 160"/>
                  <a:gd name="T17" fmla="*/ 0 h 3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0" h="335">
                    <a:moveTo>
                      <a:pt x="116" y="0"/>
                    </a:moveTo>
                    <a:lnTo>
                      <a:pt x="19" y="106"/>
                    </a:lnTo>
                    <a:lnTo>
                      <a:pt x="0" y="230"/>
                    </a:lnTo>
                    <a:lnTo>
                      <a:pt x="33" y="314"/>
                    </a:lnTo>
                    <a:lnTo>
                      <a:pt x="94" y="335"/>
                    </a:lnTo>
                    <a:lnTo>
                      <a:pt x="76" y="154"/>
                    </a:lnTo>
                    <a:lnTo>
                      <a:pt x="160" y="17"/>
                    </a:lnTo>
                    <a:lnTo>
                      <a:pt x="116"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ndParaRPr>
              </a:p>
            </p:txBody>
          </p:sp>
          <p:sp>
            <p:nvSpPr>
              <p:cNvPr id="14" name="Freeform 17"/>
              <p:cNvSpPr>
                <a:spLocks/>
              </p:cNvSpPr>
              <p:nvPr userDrawn="1"/>
            </p:nvSpPr>
            <p:spPr bwMode="auto">
              <a:xfrm>
                <a:off x="846" y="536"/>
                <a:ext cx="691" cy="364"/>
              </a:xfrm>
              <a:custGeom>
                <a:avLst/>
                <a:gdLst>
                  <a:gd name="T0" fmla="*/ 20 w 489"/>
                  <a:gd name="T1" fmla="*/ 42 h 296"/>
                  <a:gd name="T2" fmla="*/ 226 w 489"/>
                  <a:gd name="T3" fmla="*/ 81 h 296"/>
                  <a:gd name="T4" fmla="*/ 458 w 489"/>
                  <a:gd name="T5" fmla="*/ 168 h 296"/>
                  <a:gd name="T6" fmla="*/ 622 w 489"/>
                  <a:gd name="T7" fmla="*/ 299 h 296"/>
                  <a:gd name="T8" fmla="*/ 461 w 489"/>
                  <a:gd name="T9" fmla="*/ 283 h 296"/>
                  <a:gd name="T10" fmla="*/ 196 w 489"/>
                  <a:gd name="T11" fmla="*/ 180 h 296"/>
                  <a:gd name="T12" fmla="*/ 71 w 489"/>
                  <a:gd name="T13" fmla="*/ 98 h 296"/>
                  <a:gd name="T14" fmla="*/ 151 w 489"/>
                  <a:gd name="T15" fmla="*/ 200 h 296"/>
                  <a:gd name="T16" fmla="*/ 384 w 489"/>
                  <a:gd name="T17" fmla="*/ 332 h 296"/>
                  <a:gd name="T18" fmla="*/ 658 w 489"/>
                  <a:gd name="T19" fmla="*/ 364 h 296"/>
                  <a:gd name="T20" fmla="*/ 691 w 489"/>
                  <a:gd name="T21" fmla="*/ 275 h 296"/>
                  <a:gd name="T22" fmla="*/ 557 w 489"/>
                  <a:gd name="T23" fmla="*/ 148 h 296"/>
                  <a:gd name="T24" fmla="*/ 240 w 489"/>
                  <a:gd name="T25" fmla="*/ 21 h 296"/>
                  <a:gd name="T26" fmla="*/ 0 w 489"/>
                  <a:gd name="T27" fmla="*/ 0 h 296"/>
                  <a:gd name="T28" fmla="*/ 20 w 489"/>
                  <a:gd name="T29" fmla="*/ 42 h 296"/>
                  <a:gd name="T30" fmla="*/ 20 w 489"/>
                  <a:gd name="T31" fmla="*/ 42 h 29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89" h="296">
                    <a:moveTo>
                      <a:pt x="14" y="34"/>
                    </a:moveTo>
                    <a:lnTo>
                      <a:pt x="160" y="66"/>
                    </a:lnTo>
                    <a:lnTo>
                      <a:pt x="324" y="137"/>
                    </a:lnTo>
                    <a:lnTo>
                      <a:pt x="440" y="243"/>
                    </a:lnTo>
                    <a:lnTo>
                      <a:pt x="326" y="230"/>
                    </a:lnTo>
                    <a:lnTo>
                      <a:pt x="139" y="146"/>
                    </a:lnTo>
                    <a:lnTo>
                      <a:pt x="50" y="80"/>
                    </a:lnTo>
                    <a:lnTo>
                      <a:pt x="107" y="163"/>
                    </a:lnTo>
                    <a:lnTo>
                      <a:pt x="272" y="270"/>
                    </a:lnTo>
                    <a:lnTo>
                      <a:pt x="466" y="296"/>
                    </a:lnTo>
                    <a:lnTo>
                      <a:pt x="489" y="224"/>
                    </a:lnTo>
                    <a:lnTo>
                      <a:pt x="394" y="120"/>
                    </a:lnTo>
                    <a:lnTo>
                      <a:pt x="170" y="17"/>
                    </a:lnTo>
                    <a:lnTo>
                      <a:pt x="0" y="0"/>
                    </a:lnTo>
                    <a:lnTo>
                      <a:pt x="14" y="34"/>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ndParaRPr>
              </a:p>
            </p:txBody>
          </p:sp>
        </p:grpSp>
      </p:grpSp>
      <p:grpSp>
        <p:nvGrpSpPr>
          <p:cNvPr id="15" name="Group 18"/>
          <p:cNvGrpSpPr>
            <a:grpSpLocks/>
          </p:cNvGrpSpPr>
          <p:nvPr/>
        </p:nvGrpSpPr>
        <p:grpSpPr bwMode="auto">
          <a:xfrm>
            <a:off x="7915275" y="4368800"/>
            <a:ext cx="742950" cy="1058863"/>
            <a:chOff x="4986" y="2752"/>
            <a:chExt cx="468" cy="667"/>
          </a:xfrm>
        </p:grpSpPr>
        <p:sp>
          <p:nvSpPr>
            <p:cNvPr id="16" name="Freeform 19"/>
            <p:cNvSpPr>
              <a:spLocks/>
            </p:cNvSpPr>
            <p:nvPr userDrawn="1"/>
          </p:nvSpPr>
          <p:spPr bwMode="auto">
            <a:xfrm rot="7320404">
              <a:off x="4909" y="2936"/>
              <a:ext cx="629" cy="293"/>
            </a:xfrm>
            <a:custGeom>
              <a:avLst/>
              <a:gdLst>
                <a:gd name="T0" fmla="*/ 629 w 794"/>
                <a:gd name="T1" fmla="*/ 280 h 414"/>
                <a:gd name="T2" fmla="*/ 562 w 794"/>
                <a:gd name="T3" fmla="*/ 225 h 414"/>
                <a:gd name="T4" fmla="*/ 440 w 794"/>
                <a:gd name="T5" fmla="*/ 149 h 414"/>
                <a:gd name="T6" fmla="*/ 56 w 794"/>
                <a:gd name="T7" fmla="*/ 0 h 414"/>
                <a:gd name="T8" fmla="*/ 18 w 794"/>
                <a:gd name="T9" fmla="*/ 14 h 414"/>
                <a:gd name="T10" fmla="*/ 0 w 794"/>
                <a:gd name="T11" fmla="*/ 59 h 414"/>
                <a:gd name="T12" fmla="*/ 22 w 794"/>
                <a:gd name="T13" fmla="*/ 110 h 414"/>
                <a:gd name="T14" fmla="*/ 452 w 794"/>
                <a:gd name="T15" fmla="*/ 289 h 414"/>
                <a:gd name="T16" fmla="*/ 546 w 794"/>
                <a:gd name="T17" fmla="*/ 278 h 414"/>
                <a:gd name="T18" fmla="*/ 622 w 794"/>
                <a:gd name="T19" fmla="*/ 293 h 414"/>
                <a:gd name="T20" fmla="*/ 629 w 794"/>
                <a:gd name="T21" fmla="*/ 280 h 414"/>
                <a:gd name="T22" fmla="*/ 629 w 794"/>
                <a:gd name="T23" fmla="*/ 280 h 41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94" h="414">
                  <a:moveTo>
                    <a:pt x="794" y="395"/>
                  </a:moveTo>
                  <a:lnTo>
                    <a:pt x="710" y="318"/>
                  </a:lnTo>
                  <a:lnTo>
                    <a:pt x="556" y="210"/>
                  </a:lnTo>
                  <a:lnTo>
                    <a:pt x="71" y="0"/>
                  </a:lnTo>
                  <a:lnTo>
                    <a:pt x="23" y="20"/>
                  </a:lnTo>
                  <a:lnTo>
                    <a:pt x="0" y="83"/>
                  </a:lnTo>
                  <a:lnTo>
                    <a:pt x="28" y="155"/>
                  </a:lnTo>
                  <a:lnTo>
                    <a:pt x="570" y="409"/>
                  </a:lnTo>
                  <a:lnTo>
                    <a:pt x="689" y="393"/>
                  </a:lnTo>
                  <a:lnTo>
                    <a:pt x="785" y="414"/>
                  </a:lnTo>
                  <a:lnTo>
                    <a:pt x="794" y="395"/>
                  </a:lnTo>
                  <a:close/>
                </a:path>
              </a:pathLst>
            </a:custGeom>
            <a:solidFill>
              <a:srgbClr val="F8F8F8"/>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ndParaRPr>
            </a:p>
          </p:txBody>
        </p:sp>
        <p:sp>
          <p:nvSpPr>
            <p:cNvPr id="17" name="Freeform 20"/>
            <p:cNvSpPr>
              <a:spLocks/>
            </p:cNvSpPr>
            <p:nvPr userDrawn="1"/>
          </p:nvSpPr>
          <p:spPr bwMode="auto">
            <a:xfrm rot="7320404">
              <a:off x="4893" y="2923"/>
              <a:ext cx="627" cy="290"/>
            </a:xfrm>
            <a:custGeom>
              <a:avLst/>
              <a:gdLst>
                <a:gd name="T0" fmla="*/ 54 w 1586"/>
                <a:gd name="T1" fmla="*/ 0 h 821"/>
                <a:gd name="T2" fmla="*/ 526 w 1586"/>
                <a:gd name="T3" fmla="*/ 183 h 821"/>
                <a:gd name="T4" fmla="*/ 565 w 1586"/>
                <a:gd name="T5" fmla="*/ 225 h 821"/>
                <a:gd name="T6" fmla="*/ 627 w 1586"/>
                <a:gd name="T7" fmla="*/ 280 h 821"/>
                <a:gd name="T8" fmla="*/ 619 w 1586"/>
                <a:gd name="T9" fmla="*/ 290 h 821"/>
                <a:gd name="T10" fmla="*/ 534 w 1586"/>
                <a:gd name="T11" fmla="*/ 278 h 821"/>
                <a:gd name="T12" fmla="*/ 453 w 1586"/>
                <a:gd name="T13" fmla="*/ 286 h 821"/>
                <a:gd name="T14" fmla="*/ 17 w 1586"/>
                <a:gd name="T15" fmla="*/ 105 h 821"/>
                <a:gd name="T16" fmla="*/ 0 w 1586"/>
                <a:gd name="T17" fmla="*/ 53 h 821"/>
                <a:gd name="T18" fmla="*/ 18 w 1586"/>
                <a:gd name="T19" fmla="*/ 11 h 821"/>
                <a:gd name="T20" fmla="*/ 54 w 1586"/>
                <a:gd name="T21" fmla="*/ 0 h 821"/>
                <a:gd name="T22" fmla="*/ 54 w 1586"/>
                <a:gd name="T23" fmla="*/ 0 h 82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586" h="821">
                  <a:moveTo>
                    <a:pt x="137" y="0"/>
                  </a:moveTo>
                  <a:lnTo>
                    <a:pt x="1331" y="519"/>
                  </a:lnTo>
                  <a:lnTo>
                    <a:pt x="1428" y="638"/>
                  </a:lnTo>
                  <a:lnTo>
                    <a:pt x="1586" y="792"/>
                  </a:lnTo>
                  <a:lnTo>
                    <a:pt x="1565" y="821"/>
                  </a:lnTo>
                  <a:lnTo>
                    <a:pt x="1350" y="787"/>
                  </a:lnTo>
                  <a:lnTo>
                    <a:pt x="1145" y="811"/>
                  </a:lnTo>
                  <a:lnTo>
                    <a:pt x="42" y="298"/>
                  </a:lnTo>
                  <a:lnTo>
                    <a:pt x="0" y="150"/>
                  </a:lnTo>
                  <a:lnTo>
                    <a:pt x="46" y="32"/>
                  </a:lnTo>
                  <a:lnTo>
                    <a:pt x="137" y="0"/>
                  </a:ln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ndParaRPr>
            </a:p>
          </p:txBody>
        </p:sp>
        <p:sp>
          <p:nvSpPr>
            <p:cNvPr id="18" name="Freeform 21"/>
            <p:cNvSpPr>
              <a:spLocks/>
            </p:cNvSpPr>
            <p:nvPr userDrawn="1"/>
          </p:nvSpPr>
          <p:spPr bwMode="auto">
            <a:xfrm rot="7320404">
              <a:off x="5000" y="2912"/>
              <a:ext cx="416" cy="265"/>
            </a:xfrm>
            <a:custGeom>
              <a:avLst/>
              <a:gdLst>
                <a:gd name="T0" fmla="*/ 0 w 1049"/>
                <a:gd name="T1" fmla="*/ 115 h 747"/>
                <a:gd name="T2" fmla="*/ 366 w 1049"/>
                <a:gd name="T3" fmla="*/ 265 h 747"/>
                <a:gd name="T4" fmla="*/ 372 w 1049"/>
                <a:gd name="T5" fmla="*/ 189 h 747"/>
                <a:gd name="T6" fmla="*/ 416 w 1049"/>
                <a:gd name="T7" fmla="*/ 150 h 747"/>
                <a:gd name="T8" fmla="*/ 31 w 1049"/>
                <a:gd name="T9" fmla="*/ 0 h 747"/>
                <a:gd name="T10" fmla="*/ 0 w 1049"/>
                <a:gd name="T11" fmla="*/ 45 h 747"/>
                <a:gd name="T12" fmla="*/ 0 w 1049"/>
                <a:gd name="T13" fmla="*/ 115 h 747"/>
                <a:gd name="T14" fmla="*/ 0 w 1049"/>
                <a:gd name="T15" fmla="*/ 115 h 74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049" h="747">
                  <a:moveTo>
                    <a:pt x="0" y="325"/>
                  </a:moveTo>
                  <a:lnTo>
                    <a:pt x="922" y="747"/>
                  </a:lnTo>
                  <a:lnTo>
                    <a:pt x="939" y="534"/>
                  </a:lnTo>
                  <a:lnTo>
                    <a:pt x="1049" y="422"/>
                  </a:lnTo>
                  <a:lnTo>
                    <a:pt x="78" y="0"/>
                  </a:lnTo>
                  <a:lnTo>
                    <a:pt x="0" y="127"/>
                  </a:lnTo>
                  <a:lnTo>
                    <a:pt x="0" y="325"/>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ndParaRPr>
            </a:p>
          </p:txBody>
        </p:sp>
        <p:grpSp>
          <p:nvGrpSpPr>
            <p:cNvPr id="19" name="Group 22"/>
            <p:cNvGrpSpPr>
              <a:grpSpLocks/>
            </p:cNvGrpSpPr>
            <p:nvPr userDrawn="1"/>
          </p:nvGrpSpPr>
          <p:grpSpPr bwMode="auto">
            <a:xfrm>
              <a:off x="4986" y="2752"/>
              <a:ext cx="468" cy="667"/>
              <a:chOff x="4986" y="2752"/>
              <a:chExt cx="468" cy="667"/>
            </a:xfrm>
          </p:grpSpPr>
          <p:sp>
            <p:nvSpPr>
              <p:cNvPr id="20" name="Freeform 23"/>
              <p:cNvSpPr>
                <a:spLocks/>
              </p:cNvSpPr>
              <p:nvPr userDrawn="1"/>
            </p:nvSpPr>
            <p:spPr bwMode="auto">
              <a:xfrm rot="7320404">
                <a:off x="4987" y="3190"/>
                <a:ext cx="59" cy="61"/>
              </a:xfrm>
              <a:custGeom>
                <a:avLst/>
                <a:gdLst>
                  <a:gd name="T0" fmla="*/ 43 w 150"/>
                  <a:gd name="T1" fmla="*/ 0 h 173"/>
                  <a:gd name="T2" fmla="*/ 16 w 150"/>
                  <a:gd name="T3" fmla="*/ 23 h 173"/>
                  <a:gd name="T4" fmla="*/ 0 w 150"/>
                  <a:gd name="T5" fmla="*/ 61 h 173"/>
                  <a:gd name="T6" fmla="*/ 31 w 150"/>
                  <a:gd name="T7" fmla="*/ 56 h 173"/>
                  <a:gd name="T8" fmla="*/ 41 w 150"/>
                  <a:gd name="T9" fmla="*/ 30 h 173"/>
                  <a:gd name="T10" fmla="*/ 59 w 150"/>
                  <a:gd name="T11" fmla="*/ 10 h 173"/>
                  <a:gd name="T12" fmla="*/ 43 w 150"/>
                  <a:gd name="T13" fmla="*/ 0 h 173"/>
                  <a:gd name="T14" fmla="*/ 43 w 150"/>
                  <a:gd name="T15" fmla="*/ 0 h 17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0" h="173">
                    <a:moveTo>
                      <a:pt x="110" y="0"/>
                    </a:moveTo>
                    <a:lnTo>
                      <a:pt x="40" y="66"/>
                    </a:lnTo>
                    <a:lnTo>
                      <a:pt x="0" y="173"/>
                    </a:lnTo>
                    <a:lnTo>
                      <a:pt x="80" y="160"/>
                    </a:lnTo>
                    <a:lnTo>
                      <a:pt x="103" y="84"/>
                    </a:lnTo>
                    <a:lnTo>
                      <a:pt x="150" y="27"/>
                    </a:lnTo>
                    <a:lnTo>
                      <a:pt x="11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ndParaRPr>
              </a:p>
            </p:txBody>
          </p:sp>
          <p:sp>
            <p:nvSpPr>
              <p:cNvPr id="21" name="Freeform 24"/>
              <p:cNvSpPr>
                <a:spLocks/>
              </p:cNvSpPr>
              <p:nvPr userDrawn="1"/>
            </p:nvSpPr>
            <p:spPr bwMode="auto">
              <a:xfrm rot="7320404">
                <a:off x="4887" y="2930"/>
                <a:ext cx="667" cy="311"/>
              </a:xfrm>
              <a:custGeom>
                <a:avLst/>
                <a:gdLst>
                  <a:gd name="T0" fmla="*/ 62 w 1684"/>
                  <a:gd name="T1" fmla="*/ 0 h 880"/>
                  <a:gd name="T2" fmla="*/ 25 w 1684"/>
                  <a:gd name="T3" fmla="*/ 18 h 880"/>
                  <a:gd name="T4" fmla="*/ 0 w 1684"/>
                  <a:gd name="T5" fmla="*/ 74 h 880"/>
                  <a:gd name="T6" fmla="*/ 27 w 1684"/>
                  <a:gd name="T7" fmla="*/ 127 h 880"/>
                  <a:gd name="T8" fmla="*/ 468 w 1684"/>
                  <a:gd name="T9" fmla="*/ 306 h 880"/>
                  <a:gd name="T10" fmla="*/ 563 w 1684"/>
                  <a:gd name="T11" fmla="*/ 295 h 880"/>
                  <a:gd name="T12" fmla="*/ 640 w 1684"/>
                  <a:gd name="T13" fmla="*/ 311 h 880"/>
                  <a:gd name="T14" fmla="*/ 667 w 1684"/>
                  <a:gd name="T15" fmla="*/ 286 h 880"/>
                  <a:gd name="T16" fmla="*/ 595 w 1684"/>
                  <a:gd name="T17" fmla="*/ 235 h 880"/>
                  <a:gd name="T18" fmla="*/ 566 w 1684"/>
                  <a:gd name="T19" fmla="*/ 181 h 880"/>
                  <a:gd name="T20" fmla="*/ 542 w 1684"/>
                  <a:gd name="T21" fmla="*/ 186 h 880"/>
                  <a:gd name="T22" fmla="*/ 570 w 1684"/>
                  <a:gd name="T23" fmla="*/ 235 h 880"/>
                  <a:gd name="T24" fmla="*/ 625 w 1684"/>
                  <a:gd name="T25" fmla="*/ 286 h 880"/>
                  <a:gd name="T26" fmla="*/ 560 w 1684"/>
                  <a:gd name="T27" fmla="*/ 278 h 880"/>
                  <a:gd name="T28" fmla="*/ 483 w 1684"/>
                  <a:gd name="T29" fmla="*/ 288 h 880"/>
                  <a:gd name="T30" fmla="*/ 497 w 1684"/>
                  <a:gd name="T31" fmla="*/ 230 h 880"/>
                  <a:gd name="T32" fmla="*/ 530 w 1684"/>
                  <a:gd name="T33" fmla="*/ 190 h 880"/>
                  <a:gd name="T34" fmla="*/ 492 w 1684"/>
                  <a:gd name="T35" fmla="*/ 195 h 880"/>
                  <a:gd name="T36" fmla="*/ 461 w 1684"/>
                  <a:gd name="T37" fmla="*/ 233 h 880"/>
                  <a:gd name="T38" fmla="*/ 451 w 1684"/>
                  <a:gd name="T39" fmla="*/ 280 h 880"/>
                  <a:gd name="T40" fmla="*/ 42 w 1684"/>
                  <a:gd name="T41" fmla="*/ 110 h 880"/>
                  <a:gd name="T42" fmla="*/ 32 w 1684"/>
                  <a:gd name="T43" fmla="*/ 76 h 880"/>
                  <a:gd name="T44" fmla="*/ 41 w 1684"/>
                  <a:gd name="T45" fmla="*/ 34 h 880"/>
                  <a:gd name="T46" fmla="*/ 86 w 1684"/>
                  <a:gd name="T47" fmla="*/ 0 h 880"/>
                  <a:gd name="T48" fmla="*/ 62 w 1684"/>
                  <a:gd name="T49" fmla="*/ 0 h 880"/>
                  <a:gd name="T50" fmla="*/ 62 w 1684"/>
                  <a:gd name="T51" fmla="*/ 0 h 88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84" h="880">
                    <a:moveTo>
                      <a:pt x="156" y="0"/>
                    </a:moveTo>
                    <a:lnTo>
                      <a:pt x="63" y="52"/>
                    </a:lnTo>
                    <a:lnTo>
                      <a:pt x="0" y="208"/>
                    </a:lnTo>
                    <a:lnTo>
                      <a:pt x="67" y="358"/>
                    </a:lnTo>
                    <a:lnTo>
                      <a:pt x="1182" y="867"/>
                    </a:lnTo>
                    <a:lnTo>
                      <a:pt x="1422" y="835"/>
                    </a:lnTo>
                    <a:lnTo>
                      <a:pt x="1616" y="880"/>
                    </a:lnTo>
                    <a:lnTo>
                      <a:pt x="1684" y="808"/>
                    </a:lnTo>
                    <a:lnTo>
                      <a:pt x="1502" y="664"/>
                    </a:lnTo>
                    <a:lnTo>
                      <a:pt x="1428" y="512"/>
                    </a:lnTo>
                    <a:lnTo>
                      <a:pt x="1369" y="527"/>
                    </a:lnTo>
                    <a:lnTo>
                      <a:pt x="1439" y="664"/>
                    </a:lnTo>
                    <a:lnTo>
                      <a:pt x="1578" y="810"/>
                    </a:lnTo>
                    <a:lnTo>
                      <a:pt x="1413" y="787"/>
                    </a:lnTo>
                    <a:lnTo>
                      <a:pt x="1219" y="814"/>
                    </a:lnTo>
                    <a:lnTo>
                      <a:pt x="1255" y="650"/>
                    </a:lnTo>
                    <a:lnTo>
                      <a:pt x="1338" y="538"/>
                    </a:lnTo>
                    <a:lnTo>
                      <a:pt x="1241" y="552"/>
                    </a:lnTo>
                    <a:lnTo>
                      <a:pt x="1165" y="658"/>
                    </a:lnTo>
                    <a:lnTo>
                      <a:pt x="1139" y="791"/>
                    </a:lnTo>
                    <a:lnTo>
                      <a:pt x="107" y="310"/>
                    </a:lnTo>
                    <a:lnTo>
                      <a:pt x="80" y="215"/>
                    </a:lnTo>
                    <a:lnTo>
                      <a:pt x="103" y="95"/>
                    </a:lnTo>
                    <a:lnTo>
                      <a:pt x="217" y="0"/>
                    </a:lnTo>
                    <a:lnTo>
                      <a:pt x="156"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ndParaRPr>
              </a:p>
            </p:txBody>
          </p:sp>
          <p:sp>
            <p:nvSpPr>
              <p:cNvPr id="22" name="Freeform 25"/>
              <p:cNvSpPr>
                <a:spLocks/>
              </p:cNvSpPr>
              <p:nvPr userDrawn="1"/>
            </p:nvSpPr>
            <p:spPr bwMode="auto">
              <a:xfrm rot="7320404">
                <a:off x="5062" y="2997"/>
                <a:ext cx="472" cy="176"/>
              </a:xfrm>
              <a:custGeom>
                <a:avLst/>
                <a:gdLst>
                  <a:gd name="T0" fmla="*/ 40 w 1190"/>
                  <a:gd name="T1" fmla="*/ 0 h 500"/>
                  <a:gd name="T2" fmla="*/ 472 w 1190"/>
                  <a:gd name="T3" fmla="*/ 172 h 500"/>
                  <a:gd name="T4" fmla="*/ 427 w 1190"/>
                  <a:gd name="T5" fmla="*/ 176 h 500"/>
                  <a:gd name="T6" fmla="*/ 0 w 1190"/>
                  <a:gd name="T7" fmla="*/ 10 h 500"/>
                  <a:gd name="T8" fmla="*/ 40 w 1190"/>
                  <a:gd name="T9" fmla="*/ 0 h 500"/>
                  <a:gd name="T10" fmla="*/ 40 w 1190"/>
                  <a:gd name="T11" fmla="*/ 0 h 5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90" h="500">
                    <a:moveTo>
                      <a:pt x="100" y="0"/>
                    </a:moveTo>
                    <a:lnTo>
                      <a:pt x="1190" y="490"/>
                    </a:lnTo>
                    <a:lnTo>
                      <a:pt x="1076" y="500"/>
                    </a:lnTo>
                    <a:lnTo>
                      <a:pt x="0" y="27"/>
                    </a:lnTo>
                    <a:lnTo>
                      <a:pt x="10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ndParaRPr>
              </a:p>
            </p:txBody>
          </p:sp>
          <p:sp>
            <p:nvSpPr>
              <p:cNvPr id="23" name="Freeform 26"/>
              <p:cNvSpPr>
                <a:spLocks/>
              </p:cNvSpPr>
              <p:nvPr userDrawn="1"/>
            </p:nvSpPr>
            <p:spPr bwMode="auto">
              <a:xfrm rot="7320404">
                <a:off x="5363" y="2874"/>
                <a:ext cx="63" cy="118"/>
              </a:xfrm>
              <a:custGeom>
                <a:avLst/>
                <a:gdLst>
                  <a:gd name="T0" fmla="*/ 46 w 160"/>
                  <a:gd name="T1" fmla="*/ 0 h 335"/>
                  <a:gd name="T2" fmla="*/ 7 w 160"/>
                  <a:gd name="T3" fmla="*/ 37 h 335"/>
                  <a:gd name="T4" fmla="*/ 0 w 160"/>
                  <a:gd name="T5" fmla="*/ 81 h 335"/>
                  <a:gd name="T6" fmla="*/ 13 w 160"/>
                  <a:gd name="T7" fmla="*/ 111 h 335"/>
                  <a:gd name="T8" fmla="*/ 37 w 160"/>
                  <a:gd name="T9" fmla="*/ 118 h 335"/>
                  <a:gd name="T10" fmla="*/ 30 w 160"/>
                  <a:gd name="T11" fmla="*/ 54 h 335"/>
                  <a:gd name="T12" fmla="*/ 63 w 160"/>
                  <a:gd name="T13" fmla="*/ 6 h 335"/>
                  <a:gd name="T14" fmla="*/ 46 w 160"/>
                  <a:gd name="T15" fmla="*/ 0 h 335"/>
                  <a:gd name="T16" fmla="*/ 46 w 160"/>
                  <a:gd name="T17" fmla="*/ 0 h 3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0" h="335">
                    <a:moveTo>
                      <a:pt x="116" y="0"/>
                    </a:moveTo>
                    <a:lnTo>
                      <a:pt x="19" y="106"/>
                    </a:lnTo>
                    <a:lnTo>
                      <a:pt x="0" y="230"/>
                    </a:lnTo>
                    <a:lnTo>
                      <a:pt x="33" y="314"/>
                    </a:lnTo>
                    <a:lnTo>
                      <a:pt x="94" y="335"/>
                    </a:lnTo>
                    <a:lnTo>
                      <a:pt x="76" y="154"/>
                    </a:lnTo>
                    <a:lnTo>
                      <a:pt x="160" y="17"/>
                    </a:lnTo>
                    <a:lnTo>
                      <a:pt x="116"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ndParaRPr>
              </a:p>
            </p:txBody>
          </p:sp>
          <p:sp>
            <p:nvSpPr>
              <p:cNvPr id="24" name="Freeform 27"/>
              <p:cNvSpPr>
                <a:spLocks/>
              </p:cNvSpPr>
              <p:nvPr userDrawn="1"/>
            </p:nvSpPr>
            <p:spPr bwMode="auto">
              <a:xfrm rot="7320404">
                <a:off x="5136" y="3000"/>
                <a:ext cx="193" cy="104"/>
              </a:xfrm>
              <a:custGeom>
                <a:avLst/>
                <a:gdLst>
                  <a:gd name="T0" fmla="*/ 6 w 489"/>
                  <a:gd name="T1" fmla="*/ 12 h 296"/>
                  <a:gd name="T2" fmla="*/ 63 w 489"/>
                  <a:gd name="T3" fmla="*/ 23 h 296"/>
                  <a:gd name="T4" fmla="*/ 128 w 489"/>
                  <a:gd name="T5" fmla="*/ 48 h 296"/>
                  <a:gd name="T6" fmla="*/ 174 w 489"/>
                  <a:gd name="T7" fmla="*/ 85 h 296"/>
                  <a:gd name="T8" fmla="*/ 129 w 489"/>
                  <a:gd name="T9" fmla="*/ 81 h 296"/>
                  <a:gd name="T10" fmla="*/ 55 w 489"/>
                  <a:gd name="T11" fmla="*/ 51 h 296"/>
                  <a:gd name="T12" fmla="*/ 20 w 489"/>
                  <a:gd name="T13" fmla="*/ 28 h 296"/>
                  <a:gd name="T14" fmla="*/ 42 w 489"/>
                  <a:gd name="T15" fmla="*/ 57 h 296"/>
                  <a:gd name="T16" fmla="*/ 107 w 489"/>
                  <a:gd name="T17" fmla="*/ 95 h 296"/>
                  <a:gd name="T18" fmla="*/ 184 w 489"/>
                  <a:gd name="T19" fmla="*/ 104 h 296"/>
                  <a:gd name="T20" fmla="*/ 193 w 489"/>
                  <a:gd name="T21" fmla="*/ 79 h 296"/>
                  <a:gd name="T22" fmla="*/ 156 w 489"/>
                  <a:gd name="T23" fmla="*/ 42 h 296"/>
                  <a:gd name="T24" fmla="*/ 67 w 489"/>
                  <a:gd name="T25" fmla="*/ 6 h 296"/>
                  <a:gd name="T26" fmla="*/ 0 w 489"/>
                  <a:gd name="T27" fmla="*/ 0 h 296"/>
                  <a:gd name="T28" fmla="*/ 6 w 489"/>
                  <a:gd name="T29" fmla="*/ 12 h 296"/>
                  <a:gd name="T30" fmla="*/ 6 w 489"/>
                  <a:gd name="T31" fmla="*/ 12 h 29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89" h="296">
                    <a:moveTo>
                      <a:pt x="14" y="34"/>
                    </a:moveTo>
                    <a:lnTo>
                      <a:pt x="160" y="66"/>
                    </a:lnTo>
                    <a:lnTo>
                      <a:pt x="324" y="137"/>
                    </a:lnTo>
                    <a:lnTo>
                      <a:pt x="440" y="243"/>
                    </a:lnTo>
                    <a:lnTo>
                      <a:pt x="326" y="230"/>
                    </a:lnTo>
                    <a:lnTo>
                      <a:pt x="139" y="146"/>
                    </a:lnTo>
                    <a:lnTo>
                      <a:pt x="50" y="80"/>
                    </a:lnTo>
                    <a:lnTo>
                      <a:pt x="107" y="163"/>
                    </a:lnTo>
                    <a:lnTo>
                      <a:pt x="272" y="270"/>
                    </a:lnTo>
                    <a:lnTo>
                      <a:pt x="466" y="296"/>
                    </a:lnTo>
                    <a:lnTo>
                      <a:pt x="489" y="224"/>
                    </a:lnTo>
                    <a:lnTo>
                      <a:pt x="394" y="120"/>
                    </a:lnTo>
                    <a:lnTo>
                      <a:pt x="170" y="17"/>
                    </a:lnTo>
                    <a:lnTo>
                      <a:pt x="0" y="0"/>
                    </a:lnTo>
                    <a:lnTo>
                      <a:pt x="14" y="34"/>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ndParaRPr>
              </a:p>
            </p:txBody>
          </p:sp>
        </p:grpSp>
      </p:grpSp>
      <p:sp>
        <p:nvSpPr>
          <p:cNvPr id="25" name="Freeform 28"/>
          <p:cNvSpPr>
            <a:spLocks/>
          </p:cNvSpPr>
          <p:nvPr/>
        </p:nvSpPr>
        <p:spPr bwMode="auto">
          <a:xfrm>
            <a:off x="901700" y="5054600"/>
            <a:ext cx="6807200" cy="728663"/>
          </a:xfrm>
          <a:custGeom>
            <a:avLst/>
            <a:gdLst>
              <a:gd name="T0" fmla="*/ 0 w 4288"/>
              <a:gd name="T1" fmla="*/ 0 h 459"/>
              <a:gd name="T2" fmla="*/ 1295400 w 4288"/>
              <a:gd name="T3" fmla="*/ 406400 h 459"/>
              <a:gd name="T4" fmla="*/ 2476500 w 4288"/>
              <a:gd name="T5" fmla="*/ 228600 h 459"/>
              <a:gd name="T6" fmla="*/ 2946400 w 4288"/>
              <a:gd name="T7" fmla="*/ 596900 h 459"/>
              <a:gd name="T8" fmla="*/ 3721100 w 4288"/>
              <a:gd name="T9" fmla="*/ 241300 h 459"/>
              <a:gd name="T10" fmla="*/ 5613400 w 4288"/>
              <a:gd name="T11" fmla="*/ 723900 h 459"/>
              <a:gd name="T12" fmla="*/ 6807200 w 4288"/>
              <a:gd name="T13" fmla="*/ 215900 h 45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288" h="459">
                <a:moveTo>
                  <a:pt x="0" y="0"/>
                </a:moveTo>
                <a:cubicBezTo>
                  <a:pt x="136" y="43"/>
                  <a:pt x="556" y="232"/>
                  <a:pt x="816" y="256"/>
                </a:cubicBezTo>
                <a:cubicBezTo>
                  <a:pt x="1076" y="280"/>
                  <a:pt x="1387" y="124"/>
                  <a:pt x="1560" y="144"/>
                </a:cubicBezTo>
                <a:cubicBezTo>
                  <a:pt x="1733" y="164"/>
                  <a:pt x="1725" y="375"/>
                  <a:pt x="1856" y="376"/>
                </a:cubicBezTo>
                <a:cubicBezTo>
                  <a:pt x="1987" y="377"/>
                  <a:pt x="2064" y="139"/>
                  <a:pt x="2344" y="152"/>
                </a:cubicBezTo>
                <a:cubicBezTo>
                  <a:pt x="2624" y="165"/>
                  <a:pt x="3212" y="459"/>
                  <a:pt x="3536" y="456"/>
                </a:cubicBezTo>
                <a:cubicBezTo>
                  <a:pt x="3860" y="453"/>
                  <a:pt x="4165" y="188"/>
                  <a:pt x="4288" y="136"/>
                </a:cubicBezTo>
              </a:path>
            </a:pathLst>
          </a:custGeom>
          <a:noFill/>
          <a:ln w="76200" cap="flat" cmpd="sng">
            <a:solidFill>
              <a:schemeClr val="folHlink"/>
            </a:solidFill>
            <a:prstDash val="solid"/>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tr-TR" smtClean="0">
              <a:solidFill>
                <a:srgbClr val="000000"/>
              </a:solidFill>
            </a:endParaRPr>
          </a:p>
        </p:txBody>
      </p:sp>
      <p:sp>
        <p:nvSpPr>
          <p:cNvPr id="26" name="Freeform 29"/>
          <p:cNvSpPr>
            <a:spLocks/>
          </p:cNvSpPr>
          <p:nvPr/>
        </p:nvSpPr>
        <p:spPr bwMode="auto">
          <a:xfrm>
            <a:off x="4076700" y="1930400"/>
            <a:ext cx="889000" cy="381000"/>
          </a:xfrm>
          <a:custGeom>
            <a:avLst/>
            <a:gdLst>
              <a:gd name="T0" fmla="*/ 0 w 560"/>
              <a:gd name="T1" fmla="*/ 50800 h 240"/>
              <a:gd name="T2" fmla="*/ 444500 w 560"/>
              <a:gd name="T3" fmla="*/ 228600 h 240"/>
              <a:gd name="T4" fmla="*/ 711200 w 560"/>
              <a:gd name="T5" fmla="*/ 25400 h 240"/>
              <a:gd name="T6" fmla="*/ 889000 w 560"/>
              <a:gd name="T7" fmla="*/ 381000 h 24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60" h="240">
                <a:moveTo>
                  <a:pt x="0" y="32"/>
                </a:moveTo>
                <a:cubicBezTo>
                  <a:pt x="102" y="89"/>
                  <a:pt x="205" y="147"/>
                  <a:pt x="280" y="144"/>
                </a:cubicBezTo>
                <a:cubicBezTo>
                  <a:pt x="355" y="141"/>
                  <a:pt x="401" y="0"/>
                  <a:pt x="448" y="16"/>
                </a:cubicBezTo>
                <a:cubicBezTo>
                  <a:pt x="495" y="32"/>
                  <a:pt x="541" y="201"/>
                  <a:pt x="560" y="240"/>
                </a:cubicBezTo>
              </a:path>
            </a:pathLst>
          </a:custGeom>
          <a:noFill/>
          <a:ln w="114300" cmpd="sng">
            <a:solidFill>
              <a:schemeClr val="tx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tr-TR" smtClean="0">
              <a:solidFill>
                <a:srgbClr val="000000"/>
              </a:solidFill>
            </a:endParaRPr>
          </a:p>
        </p:txBody>
      </p:sp>
      <p:sp>
        <p:nvSpPr>
          <p:cNvPr id="156675" name="Rectangle 3"/>
          <p:cNvSpPr>
            <a:spLocks noGrp="1" noChangeArrowheads="1"/>
          </p:cNvSpPr>
          <p:nvPr>
            <p:ph type="ctrTitle"/>
          </p:nvPr>
        </p:nvSpPr>
        <p:spPr>
          <a:xfrm>
            <a:off x="1371600" y="1511300"/>
            <a:ext cx="6400800" cy="2273300"/>
          </a:xfrm>
          <a:effectLst>
            <a:outerShdw dist="45791" dir="2021404" algn="ctr" rotWithShape="0">
              <a:schemeClr val="bg2"/>
            </a:outerShdw>
          </a:effectLst>
          <a:extLst>
            <a:ext uri="{909E8E84-426E-40DD-AFC4-6F175D3DCCD1}">
              <a14:hiddenFill xmlns="" xmlns:a14="http://schemas.microsoft.com/office/drawing/2010/main">
                <a:solidFill>
                  <a:srgbClr val="FF3300"/>
                </a:solidFill>
              </a14:hiddenFill>
            </a:ext>
          </a:extLst>
        </p:spPr>
        <p:txBody>
          <a:bodyPr/>
          <a:lstStyle>
            <a:lvl1pPr>
              <a:defRPr>
                <a:solidFill>
                  <a:schemeClr val="tx2"/>
                </a:solidFill>
                <a:effectLst>
                  <a:outerShdw blurRad="38100" dist="38100" dir="2700000" algn="tl">
                    <a:srgbClr val="C0C0C0"/>
                  </a:outerShdw>
                </a:effectLst>
              </a:defRPr>
            </a:lvl1pPr>
          </a:lstStyle>
          <a:p>
            <a:pPr lvl="0"/>
            <a:r>
              <a:rPr lang="tr-TR" noProof="0" smtClean="0"/>
              <a:t>Asıl başlık stili için tıklatın</a:t>
            </a:r>
          </a:p>
        </p:txBody>
      </p:sp>
      <p:sp>
        <p:nvSpPr>
          <p:cNvPr id="156676" name="Rectangle 4"/>
          <p:cNvSpPr>
            <a:spLocks noGrp="1" noChangeArrowheads="1"/>
          </p:cNvSpPr>
          <p:nvPr>
            <p:ph type="subTitle" idx="1"/>
          </p:nvPr>
        </p:nvSpPr>
        <p:spPr>
          <a:xfrm>
            <a:off x="1549400" y="4051300"/>
            <a:ext cx="6032500" cy="1003300"/>
          </a:xfrm>
        </p:spPr>
        <p:txBody>
          <a:bodyPr/>
          <a:lstStyle>
            <a:lvl1pPr marL="0" indent="0" algn="ctr">
              <a:buFontTx/>
              <a:buNone/>
              <a:defRPr sz="2800">
                <a:effectLst>
                  <a:outerShdw blurRad="38100" dist="38100" dir="2700000" algn="tl">
                    <a:srgbClr val="C0C0C0"/>
                  </a:outerShdw>
                </a:effectLst>
              </a:defRPr>
            </a:lvl1pPr>
          </a:lstStyle>
          <a:p>
            <a:pPr lvl="0"/>
            <a:r>
              <a:rPr lang="tr-TR" noProof="0" smtClean="0"/>
              <a:t>Asıl alt başlık stilini düzenlemek için tıklatın</a:t>
            </a:r>
          </a:p>
        </p:txBody>
      </p:sp>
      <p:sp>
        <p:nvSpPr>
          <p:cNvPr id="27" name="Rectangle 5"/>
          <p:cNvSpPr>
            <a:spLocks noGrp="1" noChangeArrowheads="1"/>
          </p:cNvSpPr>
          <p:nvPr>
            <p:ph type="dt" sz="half" idx="10"/>
          </p:nvPr>
        </p:nvSpPr>
        <p:spPr>
          <a:xfrm>
            <a:off x="685800" y="6248400"/>
            <a:ext cx="1905000" cy="457200"/>
          </a:xfrm>
        </p:spPr>
        <p:txBody>
          <a:bodyPr/>
          <a:lstStyle>
            <a:lvl1pPr>
              <a:defRPr smtClean="0"/>
            </a:lvl1pPr>
          </a:lstStyle>
          <a:p>
            <a:pPr>
              <a:defRPr/>
            </a:pPr>
            <a:endParaRPr lang="tr-TR">
              <a:solidFill>
                <a:srgbClr val="000000"/>
              </a:solidFill>
            </a:endParaRPr>
          </a:p>
        </p:txBody>
      </p:sp>
      <p:sp>
        <p:nvSpPr>
          <p:cNvPr id="28" name="Rectangle 6"/>
          <p:cNvSpPr>
            <a:spLocks noGrp="1" noChangeArrowheads="1"/>
          </p:cNvSpPr>
          <p:nvPr>
            <p:ph type="ftr" sz="quarter" idx="11"/>
          </p:nvPr>
        </p:nvSpPr>
        <p:spPr>
          <a:xfrm>
            <a:off x="3124200" y="6248400"/>
            <a:ext cx="2895600" cy="457200"/>
          </a:xfrm>
        </p:spPr>
        <p:txBody>
          <a:bodyPr/>
          <a:lstStyle>
            <a:lvl1pPr>
              <a:defRPr smtClean="0"/>
            </a:lvl1pPr>
          </a:lstStyle>
          <a:p>
            <a:pPr>
              <a:defRPr/>
            </a:pPr>
            <a:endParaRPr lang="tr-TR">
              <a:solidFill>
                <a:srgbClr val="000000"/>
              </a:solidFill>
            </a:endParaRPr>
          </a:p>
        </p:txBody>
      </p:sp>
      <p:sp>
        <p:nvSpPr>
          <p:cNvPr id="29" name="Rectangle 7"/>
          <p:cNvSpPr>
            <a:spLocks noGrp="1" noChangeArrowheads="1"/>
          </p:cNvSpPr>
          <p:nvPr>
            <p:ph type="sldNum" sz="quarter" idx="12"/>
          </p:nvPr>
        </p:nvSpPr>
        <p:spPr>
          <a:xfrm>
            <a:off x="6553200" y="6248400"/>
            <a:ext cx="1905000" cy="457200"/>
          </a:xfrm>
        </p:spPr>
        <p:txBody>
          <a:bodyPr/>
          <a:lstStyle>
            <a:lvl1pPr>
              <a:defRPr smtClean="0"/>
            </a:lvl1pPr>
          </a:lstStyle>
          <a:p>
            <a:pPr>
              <a:defRPr/>
            </a:pPr>
            <a:fld id="{F6E8D681-9943-45AB-AC53-51FF4132E330}" type="slidenum">
              <a:rPr lang="tr-TR">
                <a:solidFill>
                  <a:srgbClr val="000000"/>
                </a:solidFill>
              </a:rPr>
              <a:pPr>
                <a:defRPr/>
              </a:pPr>
              <a:t>‹#›</a:t>
            </a:fld>
            <a:endParaRPr lang="tr-TR">
              <a:solidFill>
                <a:srgbClr val="000000"/>
              </a:solidFill>
            </a:endParaRPr>
          </a:p>
        </p:txBody>
      </p:sp>
    </p:spTree>
    <p:extLst>
      <p:ext uri="{BB962C8B-B14F-4D97-AF65-F5344CB8AC3E}">
        <p14:creationId xmlns="" xmlns:p14="http://schemas.microsoft.com/office/powerpoint/2010/main" val="1270058565"/>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Rectangle 5"/>
          <p:cNvSpPr>
            <a:spLocks noGrp="1" noChangeArrowheads="1"/>
          </p:cNvSpPr>
          <p:nvPr>
            <p:ph type="dt" sz="half" idx="10"/>
          </p:nvPr>
        </p:nvSpPr>
        <p:spPr>
          <a:ln/>
        </p:spPr>
        <p:txBody>
          <a:bodyPr/>
          <a:lstStyle>
            <a:lvl1pPr>
              <a:defRPr/>
            </a:lvl1pPr>
          </a:lstStyle>
          <a:p>
            <a:pPr>
              <a:defRPr/>
            </a:pPr>
            <a:endParaRPr lang="tr-TR">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tr-TR">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47FE69D0-4FC8-4F82-8356-3637D8D8E211}" type="slidenum">
              <a:rPr lang="tr-TR">
                <a:solidFill>
                  <a:srgbClr val="000000"/>
                </a:solidFill>
              </a:rPr>
              <a:pPr>
                <a:defRPr/>
              </a:pPr>
              <a:t>‹#›</a:t>
            </a:fld>
            <a:endParaRPr lang="tr-TR">
              <a:solidFill>
                <a:srgbClr val="000000"/>
              </a:solidFill>
            </a:endParaRPr>
          </a:p>
        </p:txBody>
      </p:sp>
    </p:spTree>
    <p:extLst>
      <p:ext uri="{BB962C8B-B14F-4D97-AF65-F5344CB8AC3E}">
        <p14:creationId xmlns="" xmlns:p14="http://schemas.microsoft.com/office/powerpoint/2010/main" val="3904807393"/>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Başlık 1"/>
          <p:cNvSpPr>
            <a:spLocks noGrp="1"/>
          </p:cNvSpPr>
          <p:nvPr>
            <p:ph type="title"/>
          </p:nvPr>
        </p:nvSpPr>
        <p:spPr>
          <a:xfrm>
            <a:off x="722313" y="4406900"/>
            <a:ext cx="7772400" cy="1362075"/>
          </a:xfrm>
        </p:spPr>
        <p:txBody>
          <a:bodyPr anchor="t"/>
          <a:lstStyle>
            <a:lvl1pPr algn="l">
              <a:defRPr sz="4000" b="1" cap="all"/>
            </a:lvl1pPr>
          </a:lstStyle>
          <a:p>
            <a:r>
              <a:rPr lang="tr-TR" smtClean="0"/>
              <a:t>Asıl başlık stili için tıklatın</a:t>
            </a:r>
            <a:endParaRPr lang="tr-TR"/>
          </a:p>
        </p:txBody>
      </p:sp>
      <p:sp>
        <p:nvSpPr>
          <p:cNvPr id="3" name="Metin Yer Tutucusu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tr-TR" smtClean="0"/>
              <a:t>Asıl metin stillerini düzenlemek için tıklatın</a:t>
            </a:r>
          </a:p>
        </p:txBody>
      </p:sp>
      <p:sp>
        <p:nvSpPr>
          <p:cNvPr id="4" name="Rectangle 5"/>
          <p:cNvSpPr>
            <a:spLocks noGrp="1" noChangeArrowheads="1"/>
          </p:cNvSpPr>
          <p:nvPr>
            <p:ph type="dt" sz="half" idx="10"/>
          </p:nvPr>
        </p:nvSpPr>
        <p:spPr>
          <a:ln/>
        </p:spPr>
        <p:txBody>
          <a:bodyPr/>
          <a:lstStyle>
            <a:lvl1pPr>
              <a:defRPr/>
            </a:lvl1pPr>
          </a:lstStyle>
          <a:p>
            <a:pPr>
              <a:defRPr/>
            </a:pPr>
            <a:endParaRPr lang="tr-TR">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tr-TR">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E757600E-E7A9-4C07-92AB-ACDEF269D0FF}" type="slidenum">
              <a:rPr lang="tr-TR">
                <a:solidFill>
                  <a:srgbClr val="000000"/>
                </a:solidFill>
              </a:rPr>
              <a:pPr>
                <a:defRPr/>
              </a:pPr>
              <a:t>‹#›</a:t>
            </a:fld>
            <a:endParaRPr lang="tr-TR">
              <a:solidFill>
                <a:srgbClr val="000000"/>
              </a:solidFill>
            </a:endParaRPr>
          </a:p>
        </p:txBody>
      </p:sp>
    </p:spTree>
    <p:extLst>
      <p:ext uri="{BB962C8B-B14F-4D97-AF65-F5344CB8AC3E}">
        <p14:creationId xmlns="" xmlns:p14="http://schemas.microsoft.com/office/powerpoint/2010/main" val="1635087565"/>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sz="half" idx="1"/>
          </p:nvPr>
        </p:nvSpPr>
        <p:spPr>
          <a:xfrm>
            <a:off x="685800" y="1828800"/>
            <a:ext cx="3771900" cy="3657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İçerik Yer Tutucusu 3"/>
          <p:cNvSpPr>
            <a:spLocks noGrp="1"/>
          </p:cNvSpPr>
          <p:nvPr>
            <p:ph sz="half" idx="2"/>
          </p:nvPr>
        </p:nvSpPr>
        <p:spPr>
          <a:xfrm>
            <a:off x="4610100" y="1828800"/>
            <a:ext cx="3771900" cy="3657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Rectangle 5"/>
          <p:cNvSpPr>
            <a:spLocks noGrp="1" noChangeArrowheads="1"/>
          </p:cNvSpPr>
          <p:nvPr>
            <p:ph type="dt" sz="half" idx="10"/>
          </p:nvPr>
        </p:nvSpPr>
        <p:spPr>
          <a:ln/>
        </p:spPr>
        <p:txBody>
          <a:bodyPr/>
          <a:lstStyle>
            <a:lvl1pPr>
              <a:defRPr/>
            </a:lvl1pPr>
          </a:lstStyle>
          <a:p>
            <a:pPr>
              <a:defRPr/>
            </a:pPr>
            <a:endParaRPr lang="tr-TR">
              <a:solidFill>
                <a:srgbClr val="000000"/>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tr-TR">
              <a:solidFill>
                <a:srgbClr val="000000"/>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67EA55BF-40F8-4669-A8E6-FC3404CF4496}" type="slidenum">
              <a:rPr lang="tr-TR">
                <a:solidFill>
                  <a:srgbClr val="000000"/>
                </a:solidFill>
              </a:rPr>
              <a:pPr>
                <a:defRPr/>
              </a:pPr>
              <a:t>‹#›</a:t>
            </a:fld>
            <a:endParaRPr lang="tr-TR">
              <a:solidFill>
                <a:srgbClr val="000000"/>
              </a:solidFill>
            </a:endParaRPr>
          </a:p>
        </p:txBody>
      </p:sp>
    </p:spTree>
    <p:extLst>
      <p:ext uri="{BB962C8B-B14F-4D97-AF65-F5344CB8AC3E}">
        <p14:creationId xmlns="" xmlns:p14="http://schemas.microsoft.com/office/powerpoint/2010/main" val="1440306508"/>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4638"/>
            <a:ext cx="8229600" cy="1143000"/>
          </a:xfrm>
        </p:spPr>
        <p:txBody>
          <a:bodyPr/>
          <a:lstStyle>
            <a:lvl1pPr>
              <a:defRPr/>
            </a:lvl1pPr>
          </a:lstStyle>
          <a:p>
            <a:r>
              <a:rPr lang="tr-TR" smtClean="0"/>
              <a:t>Asıl başlık stili için tıklatın</a:t>
            </a:r>
            <a:endParaRPr lang="tr-TR"/>
          </a:p>
        </p:txBody>
      </p:sp>
      <p:sp>
        <p:nvSpPr>
          <p:cNvPr id="3" name="Metin Yer Tutucusu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İçerik Yer Tutucus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Metin Yer Tutucusu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İçerik Yer Tutucus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Rectangle 5"/>
          <p:cNvSpPr>
            <a:spLocks noGrp="1" noChangeArrowheads="1"/>
          </p:cNvSpPr>
          <p:nvPr>
            <p:ph type="dt" sz="half" idx="10"/>
          </p:nvPr>
        </p:nvSpPr>
        <p:spPr>
          <a:ln/>
        </p:spPr>
        <p:txBody>
          <a:bodyPr/>
          <a:lstStyle>
            <a:lvl1pPr>
              <a:defRPr/>
            </a:lvl1pPr>
          </a:lstStyle>
          <a:p>
            <a:pPr>
              <a:defRPr/>
            </a:pPr>
            <a:endParaRPr lang="tr-TR">
              <a:solidFill>
                <a:srgbClr val="000000"/>
              </a:solidFill>
            </a:endParaRPr>
          </a:p>
        </p:txBody>
      </p:sp>
      <p:sp>
        <p:nvSpPr>
          <p:cNvPr id="8" name="Rectangle 6"/>
          <p:cNvSpPr>
            <a:spLocks noGrp="1" noChangeArrowheads="1"/>
          </p:cNvSpPr>
          <p:nvPr>
            <p:ph type="ftr" sz="quarter" idx="11"/>
          </p:nvPr>
        </p:nvSpPr>
        <p:spPr>
          <a:ln/>
        </p:spPr>
        <p:txBody>
          <a:bodyPr/>
          <a:lstStyle>
            <a:lvl1pPr>
              <a:defRPr/>
            </a:lvl1pPr>
          </a:lstStyle>
          <a:p>
            <a:pPr>
              <a:defRPr/>
            </a:pPr>
            <a:endParaRPr lang="tr-TR">
              <a:solidFill>
                <a:srgbClr val="000000"/>
              </a:solidFill>
            </a:endParaRPr>
          </a:p>
        </p:txBody>
      </p:sp>
      <p:sp>
        <p:nvSpPr>
          <p:cNvPr id="9" name="Rectangle 7"/>
          <p:cNvSpPr>
            <a:spLocks noGrp="1" noChangeArrowheads="1"/>
          </p:cNvSpPr>
          <p:nvPr>
            <p:ph type="sldNum" sz="quarter" idx="12"/>
          </p:nvPr>
        </p:nvSpPr>
        <p:spPr>
          <a:ln/>
        </p:spPr>
        <p:txBody>
          <a:bodyPr/>
          <a:lstStyle>
            <a:lvl1pPr>
              <a:defRPr/>
            </a:lvl1pPr>
          </a:lstStyle>
          <a:p>
            <a:pPr>
              <a:defRPr/>
            </a:pPr>
            <a:fld id="{4F2B157F-B364-484A-8C7C-00DB385FA907}" type="slidenum">
              <a:rPr lang="tr-TR">
                <a:solidFill>
                  <a:srgbClr val="000000"/>
                </a:solidFill>
              </a:rPr>
              <a:pPr>
                <a:defRPr/>
              </a:pPr>
              <a:t>‹#›</a:t>
            </a:fld>
            <a:endParaRPr lang="tr-TR">
              <a:solidFill>
                <a:srgbClr val="000000"/>
              </a:solidFill>
            </a:endParaRPr>
          </a:p>
        </p:txBody>
      </p:sp>
    </p:spTree>
    <p:extLst>
      <p:ext uri="{BB962C8B-B14F-4D97-AF65-F5344CB8AC3E}">
        <p14:creationId xmlns="" xmlns:p14="http://schemas.microsoft.com/office/powerpoint/2010/main" val="4126592817"/>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Rectangle 5"/>
          <p:cNvSpPr>
            <a:spLocks noGrp="1" noChangeArrowheads="1"/>
          </p:cNvSpPr>
          <p:nvPr>
            <p:ph type="dt" sz="half" idx="10"/>
          </p:nvPr>
        </p:nvSpPr>
        <p:spPr>
          <a:ln/>
        </p:spPr>
        <p:txBody>
          <a:bodyPr/>
          <a:lstStyle>
            <a:lvl1pPr>
              <a:defRPr/>
            </a:lvl1pPr>
          </a:lstStyle>
          <a:p>
            <a:pPr>
              <a:defRPr/>
            </a:pPr>
            <a:endParaRPr lang="tr-TR">
              <a:solidFill>
                <a:srgbClr val="000000"/>
              </a:solidFill>
            </a:endParaRPr>
          </a:p>
        </p:txBody>
      </p:sp>
      <p:sp>
        <p:nvSpPr>
          <p:cNvPr id="4" name="Rectangle 6"/>
          <p:cNvSpPr>
            <a:spLocks noGrp="1" noChangeArrowheads="1"/>
          </p:cNvSpPr>
          <p:nvPr>
            <p:ph type="ftr" sz="quarter" idx="11"/>
          </p:nvPr>
        </p:nvSpPr>
        <p:spPr>
          <a:ln/>
        </p:spPr>
        <p:txBody>
          <a:bodyPr/>
          <a:lstStyle>
            <a:lvl1pPr>
              <a:defRPr/>
            </a:lvl1pPr>
          </a:lstStyle>
          <a:p>
            <a:pPr>
              <a:defRPr/>
            </a:pPr>
            <a:endParaRPr lang="tr-TR">
              <a:solidFill>
                <a:srgbClr val="000000"/>
              </a:solidFill>
            </a:endParaRPr>
          </a:p>
        </p:txBody>
      </p:sp>
      <p:sp>
        <p:nvSpPr>
          <p:cNvPr id="5" name="Rectangle 7"/>
          <p:cNvSpPr>
            <a:spLocks noGrp="1" noChangeArrowheads="1"/>
          </p:cNvSpPr>
          <p:nvPr>
            <p:ph type="sldNum" sz="quarter" idx="12"/>
          </p:nvPr>
        </p:nvSpPr>
        <p:spPr>
          <a:ln/>
        </p:spPr>
        <p:txBody>
          <a:bodyPr/>
          <a:lstStyle>
            <a:lvl1pPr>
              <a:defRPr/>
            </a:lvl1pPr>
          </a:lstStyle>
          <a:p>
            <a:pPr>
              <a:defRPr/>
            </a:pPr>
            <a:fld id="{2A92C02D-27F2-436C-83D0-73850B247216}" type="slidenum">
              <a:rPr lang="tr-TR">
                <a:solidFill>
                  <a:srgbClr val="000000"/>
                </a:solidFill>
              </a:rPr>
              <a:pPr>
                <a:defRPr/>
              </a:pPr>
              <a:t>‹#›</a:t>
            </a:fld>
            <a:endParaRPr lang="tr-TR">
              <a:solidFill>
                <a:srgbClr val="000000"/>
              </a:solidFill>
            </a:endParaRPr>
          </a:p>
        </p:txBody>
      </p:sp>
    </p:spTree>
    <p:extLst>
      <p:ext uri="{BB962C8B-B14F-4D97-AF65-F5344CB8AC3E}">
        <p14:creationId xmlns="" xmlns:p14="http://schemas.microsoft.com/office/powerpoint/2010/main" val="928153456"/>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tr-TR">
              <a:solidFill>
                <a:srgbClr val="000000"/>
              </a:solidFill>
            </a:endParaRPr>
          </a:p>
        </p:txBody>
      </p:sp>
      <p:sp>
        <p:nvSpPr>
          <p:cNvPr id="3" name="Rectangle 6"/>
          <p:cNvSpPr>
            <a:spLocks noGrp="1" noChangeArrowheads="1"/>
          </p:cNvSpPr>
          <p:nvPr>
            <p:ph type="ftr" sz="quarter" idx="11"/>
          </p:nvPr>
        </p:nvSpPr>
        <p:spPr>
          <a:ln/>
        </p:spPr>
        <p:txBody>
          <a:bodyPr/>
          <a:lstStyle>
            <a:lvl1pPr>
              <a:defRPr/>
            </a:lvl1pPr>
          </a:lstStyle>
          <a:p>
            <a:pPr>
              <a:defRPr/>
            </a:pPr>
            <a:endParaRPr lang="tr-TR">
              <a:solidFill>
                <a:srgbClr val="000000"/>
              </a:solidFill>
            </a:endParaRPr>
          </a:p>
        </p:txBody>
      </p:sp>
      <p:sp>
        <p:nvSpPr>
          <p:cNvPr id="4" name="Rectangle 7"/>
          <p:cNvSpPr>
            <a:spLocks noGrp="1" noChangeArrowheads="1"/>
          </p:cNvSpPr>
          <p:nvPr>
            <p:ph type="sldNum" sz="quarter" idx="12"/>
          </p:nvPr>
        </p:nvSpPr>
        <p:spPr>
          <a:ln/>
        </p:spPr>
        <p:txBody>
          <a:bodyPr/>
          <a:lstStyle>
            <a:lvl1pPr>
              <a:defRPr/>
            </a:lvl1pPr>
          </a:lstStyle>
          <a:p>
            <a:pPr>
              <a:defRPr/>
            </a:pPr>
            <a:fld id="{A8FBD4F3-C338-4CE0-AA05-27DDFDBAFA05}" type="slidenum">
              <a:rPr lang="tr-TR">
                <a:solidFill>
                  <a:srgbClr val="000000"/>
                </a:solidFill>
              </a:rPr>
              <a:pPr>
                <a:defRPr/>
              </a:pPr>
              <a:t>‹#›</a:t>
            </a:fld>
            <a:endParaRPr lang="tr-TR">
              <a:solidFill>
                <a:srgbClr val="000000"/>
              </a:solidFill>
            </a:endParaRPr>
          </a:p>
        </p:txBody>
      </p:sp>
    </p:spTree>
    <p:extLst>
      <p:ext uri="{BB962C8B-B14F-4D97-AF65-F5344CB8AC3E}">
        <p14:creationId xmlns="" xmlns:p14="http://schemas.microsoft.com/office/powerpoint/2010/main" val="549890603"/>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3050"/>
            <a:ext cx="3008313" cy="1162050"/>
          </a:xfrm>
        </p:spPr>
        <p:txBody>
          <a:bodyPr/>
          <a:lstStyle>
            <a:lvl1pPr algn="l">
              <a:defRPr sz="2000" b="1"/>
            </a:lvl1pPr>
          </a:lstStyle>
          <a:p>
            <a:r>
              <a:rPr lang="tr-TR" smtClean="0"/>
              <a:t>Asıl başlık stili için tıklatın</a:t>
            </a:r>
            <a:endParaRPr lang="tr-TR"/>
          </a:p>
        </p:txBody>
      </p:sp>
      <p:sp>
        <p:nvSpPr>
          <p:cNvPr id="3" name="İçerik Yer Tutucus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Metin Yer Tutucusu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Rectangle 5"/>
          <p:cNvSpPr>
            <a:spLocks noGrp="1" noChangeArrowheads="1"/>
          </p:cNvSpPr>
          <p:nvPr>
            <p:ph type="dt" sz="half" idx="10"/>
          </p:nvPr>
        </p:nvSpPr>
        <p:spPr>
          <a:ln/>
        </p:spPr>
        <p:txBody>
          <a:bodyPr/>
          <a:lstStyle>
            <a:lvl1pPr>
              <a:defRPr/>
            </a:lvl1pPr>
          </a:lstStyle>
          <a:p>
            <a:pPr>
              <a:defRPr/>
            </a:pPr>
            <a:endParaRPr lang="tr-TR">
              <a:solidFill>
                <a:srgbClr val="000000"/>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tr-TR">
              <a:solidFill>
                <a:srgbClr val="000000"/>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E598864C-C9D5-462C-8FB4-C09414353EBD}" type="slidenum">
              <a:rPr lang="tr-TR">
                <a:solidFill>
                  <a:srgbClr val="000000"/>
                </a:solidFill>
              </a:rPr>
              <a:pPr>
                <a:defRPr/>
              </a:pPr>
              <a:t>‹#›</a:t>
            </a:fld>
            <a:endParaRPr lang="tr-TR">
              <a:solidFill>
                <a:srgbClr val="000000"/>
              </a:solidFill>
            </a:endParaRPr>
          </a:p>
        </p:txBody>
      </p:sp>
    </p:spTree>
    <p:extLst>
      <p:ext uri="{BB962C8B-B14F-4D97-AF65-F5344CB8AC3E}">
        <p14:creationId xmlns="" xmlns:p14="http://schemas.microsoft.com/office/powerpoint/2010/main" val="3527788112"/>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p:cNvSpPr>
            <a:spLocks noGrp="1"/>
          </p:cNvSpPr>
          <p:nvPr>
            <p:ph type="title"/>
          </p:nvPr>
        </p:nvSpPr>
        <p:spPr>
          <a:xfrm>
            <a:off x="1792288" y="4800600"/>
            <a:ext cx="5486400" cy="566738"/>
          </a:xfrm>
        </p:spPr>
        <p:txBody>
          <a:bodyPr/>
          <a:lstStyle>
            <a:lvl1pPr algn="l">
              <a:defRPr sz="2000" b="1"/>
            </a:lvl1pPr>
          </a:lstStyle>
          <a:p>
            <a:r>
              <a:rPr lang="tr-TR" smtClean="0"/>
              <a:t>Asıl başlık stili için tıklatın</a:t>
            </a:r>
            <a:endParaRPr lang="tr-TR"/>
          </a:p>
        </p:txBody>
      </p:sp>
      <p:sp>
        <p:nvSpPr>
          <p:cNvPr id="3" name="Resim Yer Tutucusu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tr-TR" noProof="0" smtClean="0"/>
          </a:p>
        </p:txBody>
      </p:sp>
      <p:sp>
        <p:nvSpPr>
          <p:cNvPr id="4" name="Metin Yer Tutucusu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Rectangle 5"/>
          <p:cNvSpPr>
            <a:spLocks noGrp="1" noChangeArrowheads="1"/>
          </p:cNvSpPr>
          <p:nvPr>
            <p:ph type="dt" sz="half" idx="10"/>
          </p:nvPr>
        </p:nvSpPr>
        <p:spPr>
          <a:ln/>
        </p:spPr>
        <p:txBody>
          <a:bodyPr/>
          <a:lstStyle>
            <a:lvl1pPr>
              <a:defRPr/>
            </a:lvl1pPr>
          </a:lstStyle>
          <a:p>
            <a:pPr>
              <a:defRPr/>
            </a:pPr>
            <a:endParaRPr lang="tr-TR">
              <a:solidFill>
                <a:srgbClr val="000000"/>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tr-TR">
              <a:solidFill>
                <a:srgbClr val="000000"/>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1B8949D3-83EB-4FF1-9ADB-E5F57D04CFFF}" type="slidenum">
              <a:rPr lang="tr-TR">
                <a:solidFill>
                  <a:srgbClr val="000000"/>
                </a:solidFill>
              </a:rPr>
              <a:pPr>
                <a:defRPr/>
              </a:pPr>
              <a:t>‹#›</a:t>
            </a:fld>
            <a:endParaRPr lang="tr-TR">
              <a:solidFill>
                <a:srgbClr val="000000"/>
              </a:solidFill>
            </a:endParaRPr>
          </a:p>
        </p:txBody>
      </p:sp>
    </p:spTree>
    <p:extLst>
      <p:ext uri="{BB962C8B-B14F-4D97-AF65-F5344CB8AC3E}">
        <p14:creationId xmlns="" xmlns:p14="http://schemas.microsoft.com/office/powerpoint/2010/main" val="203516192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Başlık ve İçerik">
    <p:spTree>
      <p:nvGrpSpPr>
        <p:cNvPr id="1" name=""/>
        <p:cNvGrpSpPr/>
        <p:nvPr/>
      </p:nvGrpSpPr>
      <p:grpSpPr>
        <a:xfrm>
          <a:off x="0" y="0"/>
          <a:ext cx="0" cy="0"/>
          <a:chOff x="0" y="0"/>
          <a:chExt cx="0" cy="0"/>
        </a:xfrm>
      </p:grpSpPr>
      <p:sp>
        <p:nvSpPr>
          <p:cNvPr id="3" name="İçerik Yer Tutucusu 2"/>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Başlık 6"/>
          <p:cNvSpPr>
            <a:spLocks noGrp="1"/>
          </p:cNvSpPr>
          <p:nvPr>
            <p:ph type="title"/>
          </p:nvPr>
        </p:nvSpPr>
        <p:spPr/>
        <p:txBody>
          <a:bodyPr/>
          <a:lstStyle/>
          <a:p>
            <a:r>
              <a:rPr lang="tr-TR" smtClean="0"/>
              <a:t>Asıl başlık stili için tıklatın</a:t>
            </a:r>
            <a:endParaRPr lang="tr-TR"/>
          </a:p>
        </p:txBody>
      </p:sp>
    </p:spTree>
    <p:extLst>
      <p:ext uri="{BB962C8B-B14F-4D97-AF65-F5344CB8AC3E}">
        <p14:creationId xmlns="" xmlns:p14="http://schemas.microsoft.com/office/powerpoint/2010/main" val="3483992052"/>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Dikey Metin Yer Tutucusu 2"/>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Rectangle 5"/>
          <p:cNvSpPr>
            <a:spLocks noGrp="1" noChangeArrowheads="1"/>
          </p:cNvSpPr>
          <p:nvPr>
            <p:ph type="dt" sz="half" idx="10"/>
          </p:nvPr>
        </p:nvSpPr>
        <p:spPr>
          <a:ln/>
        </p:spPr>
        <p:txBody>
          <a:bodyPr/>
          <a:lstStyle>
            <a:lvl1pPr>
              <a:defRPr/>
            </a:lvl1pPr>
          </a:lstStyle>
          <a:p>
            <a:pPr>
              <a:defRPr/>
            </a:pPr>
            <a:endParaRPr lang="tr-TR">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tr-TR">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B8098E22-2979-43A2-80FD-C0513C91F02B}" type="slidenum">
              <a:rPr lang="tr-TR">
                <a:solidFill>
                  <a:srgbClr val="000000"/>
                </a:solidFill>
              </a:rPr>
              <a:pPr>
                <a:defRPr/>
              </a:pPr>
              <a:t>‹#›</a:t>
            </a:fld>
            <a:endParaRPr lang="tr-TR">
              <a:solidFill>
                <a:srgbClr val="000000"/>
              </a:solidFill>
            </a:endParaRPr>
          </a:p>
        </p:txBody>
      </p:sp>
    </p:spTree>
    <p:extLst>
      <p:ext uri="{BB962C8B-B14F-4D97-AF65-F5344CB8AC3E}">
        <p14:creationId xmlns="" xmlns:p14="http://schemas.microsoft.com/office/powerpoint/2010/main" val="22572405"/>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6457950" y="152400"/>
            <a:ext cx="1924050" cy="5334000"/>
          </a:xfrm>
        </p:spPr>
        <p:txBody>
          <a:bodyPr vert="eaVert"/>
          <a:lstStyle/>
          <a:p>
            <a:r>
              <a:rPr lang="tr-TR" smtClean="0"/>
              <a:t>Asıl başlık stili için tıklatın</a:t>
            </a:r>
            <a:endParaRPr lang="tr-TR"/>
          </a:p>
        </p:txBody>
      </p:sp>
      <p:sp>
        <p:nvSpPr>
          <p:cNvPr id="3" name="Dikey Metin Yer Tutucusu 2"/>
          <p:cNvSpPr>
            <a:spLocks noGrp="1"/>
          </p:cNvSpPr>
          <p:nvPr>
            <p:ph type="body" orient="vert" idx="1"/>
          </p:nvPr>
        </p:nvSpPr>
        <p:spPr>
          <a:xfrm>
            <a:off x="685800" y="152400"/>
            <a:ext cx="5619750" cy="5334000"/>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Rectangle 5"/>
          <p:cNvSpPr>
            <a:spLocks noGrp="1" noChangeArrowheads="1"/>
          </p:cNvSpPr>
          <p:nvPr>
            <p:ph type="dt" sz="half" idx="10"/>
          </p:nvPr>
        </p:nvSpPr>
        <p:spPr>
          <a:ln/>
        </p:spPr>
        <p:txBody>
          <a:bodyPr/>
          <a:lstStyle>
            <a:lvl1pPr>
              <a:defRPr/>
            </a:lvl1pPr>
          </a:lstStyle>
          <a:p>
            <a:pPr>
              <a:defRPr/>
            </a:pPr>
            <a:endParaRPr lang="tr-TR">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tr-TR">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E3624BE7-2F66-4FEA-9DCF-F950A9635671}" type="slidenum">
              <a:rPr lang="tr-TR">
                <a:solidFill>
                  <a:srgbClr val="000000"/>
                </a:solidFill>
              </a:rPr>
              <a:pPr>
                <a:defRPr/>
              </a:pPr>
              <a:t>‹#›</a:t>
            </a:fld>
            <a:endParaRPr lang="tr-TR">
              <a:solidFill>
                <a:srgbClr val="000000"/>
              </a:solidFill>
            </a:endParaRPr>
          </a:p>
        </p:txBody>
      </p:sp>
    </p:spTree>
    <p:extLst>
      <p:ext uri="{BB962C8B-B14F-4D97-AF65-F5344CB8AC3E}">
        <p14:creationId xmlns="" xmlns:p14="http://schemas.microsoft.com/office/powerpoint/2010/main" val="2198646899"/>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sp>
        <p:nvSpPr>
          <p:cNvPr id="4" name="Freeform 2"/>
          <p:cNvSpPr>
            <a:spLocks/>
          </p:cNvSpPr>
          <p:nvPr/>
        </p:nvSpPr>
        <p:spPr bwMode="blackWhite">
          <a:xfrm>
            <a:off x="20638" y="12700"/>
            <a:ext cx="8896350" cy="6780213"/>
          </a:xfrm>
          <a:custGeom>
            <a:avLst/>
            <a:gdLst>
              <a:gd name="T0" fmla="*/ 6300000 w 3985"/>
              <a:gd name="T1" fmla="*/ 0 h 3619"/>
              <a:gd name="T2" fmla="*/ 0 w 3985"/>
              <a:gd name="T3" fmla="*/ 1826667 h 3619"/>
              <a:gd name="T4" fmla="*/ 4842204 w 3985"/>
              <a:gd name="T5" fmla="*/ 6780213 h 3619"/>
              <a:gd name="T6" fmla="*/ 8896350 w 3985"/>
              <a:gd name="T7" fmla="*/ 2107693 h 3619"/>
              <a:gd name="T8" fmla="*/ 6300000 w 3985"/>
              <a:gd name="T9" fmla="*/ 0 h 3619"/>
              <a:gd name="T10" fmla="*/ 6300000 w 3985"/>
              <a:gd name="T11" fmla="*/ 0 h 361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985" h="3619">
                <a:moveTo>
                  <a:pt x="2822" y="0"/>
                </a:moveTo>
                <a:lnTo>
                  <a:pt x="0" y="975"/>
                </a:lnTo>
                <a:lnTo>
                  <a:pt x="2169" y="3619"/>
                </a:lnTo>
                <a:lnTo>
                  <a:pt x="3985" y="1125"/>
                </a:lnTo>
                <a:lnTo>
                  <a:pt x="2822" y="0"/>
                </a:ln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ndParaRPr>
          </a:p>
        </p:txBody>
      </p:sp>
      <p:grpSp>
        <p:nvGrpSpPr>
          <p:cNvPr id="5" name="Group 8"/>
          <p:cNvGrpSpPr>
            <a:grpSpLocks/>
          </p:cNvGrpSpPr>
          <p:nvPr/>
        </p:nvGrpSpPr>
        <p:grpSpPr bwMode="auto">
          <a:xfrm>
            <a:off x="195263" y="234950"/>
            <a:ext cx="3787775" cy="1778000"/>
            <a:chOff x="123" y="148"/>
            <a:chExt cx="2386" cy="1120"/>
          </a:xfrm>
        </p:grpSpPr>
        <p:sp>
          <p:nvSpPr>
            <p:cNvPr id="6" name="Freeform 9"/>
            <p:cNvSpPr>
              <a:spLocks/>
            </p:cNvSpPr>
            <p:nvPr userDrawn="1"/>
          </p:nvSpPr>
          <p:spPr bwMode="auto">
            <a:xfrm>
              <a:off x="177" y="177"/>
              <a:ext cx="2250" cy="1017"/>
            </a:xfrm>
            <a:custGeom>
              <a:avLst/>
              <a:gdLst>
                <a:gd name="T0" fmla="*/ 2250 w 794"/>
                <a:gd name="T1" fmla="*/ 970 h 414"/>
                <a:gd name="T2" fmla="*/ 2012 w 794"/>
                <a:gd name="T3" fmla="*/ 781 h 414"/>
                <a:gd name="T4" fmla="*/ 1576 w 794"/>
                <a:gd name="T5" fmla="*/ 516 h 414"/>
                <a:gd name="T6" fmla="*/ 201 w 794"/>
                <a:gd name="T7" fmla="*/ 0 h 414"/>
                <a:gd name="T8" fmla="*/ 65 w 794"/>
                <a:gd name="T9" fmla="*/ 49 h 414"/>
                <a:gd name="T10" fmla="*/ 0 w 794"/>
                <a:gd name="T11" fmla="*/ 204 h 414"/>
                <a:gd name="T12" fmla="*/ 79 w 794"/>
                <a:gd name="T13" fmla="*/ 381 h 414"/>
                <a:gd name="T14" fmla="*/ 1615 w 794"/>
                <a:gd name="T15" fmla="*/ 1005 h 414"/>
                <a:gd name="T16" fmla="*/ 1952 w 794"/>
                <a:gd name="T17" fmla="*/ 965 h 414"/>
                <a:gd name="T18" fmla="*/ 2224 w 794"/>
                <a:gd name="T19" fmla="*/ 1017 h 414"/>
                <a:gd name="T20" fmla="*/ 2250 w 794"/>
                <a:gd name="T21" fmla="*/ 970 h 414"/>
                <a:gd name="T22" fmla="*/ 2250 w 794"/>
                <a:gd name="T23" fmla="*/ 970 h 41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94" h="414">
                  <a:moveTo>
                    <a:pt x="794" y="395"/>
                  </a:moveTo>
                  <a:lnTo>
                    <a:pt x="710" y="318"/>
                  </a:lnTo>
                  <a:lnTo>
                    <a:pt x="556" y="210"/>
                  </a:lnTo>
                  <a:lnTo>
                    <a:pt x="71" y="0"/>
                  </a:lnTo>
                  <a:lnTo>
                    <a:pt x="23" y="20"/>
                  </a:lnTo>
                  <a:lnTo>
                    <a:pt x="0" y="83"/>
                  </a:lnTo>
                  <a:lnTo>
                    <a:pt x="28" y="155"/>
                  </a:lnTo>
                  <a:lnTo>
                    <a:pt x="570" y="409"/>
                  </a:lnTo>
                  <a:lnTo>
                    <a:pt x="689" y="393"/>
                  </a:lnTo>
                  <a:lnTo>
                    <a:pt x="785" y="414"/>
                  </a:lnTo>
                  <a:lnTo>
                    <a:pt x="794" y="395"/>
                  </a:lnTo>
                  <a:close/>
                </a:path>
              </a:pathLst>
            </a:custGeom>
            <a:solidFill>
              <a:srgbClr val="F8F8F8"/>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ndParaRPr>
            </a:p>
          </p:txBody>
        </p:sp>
        <p:sp>
          <p:nvSpPr>
            <p:cNvPr id="7" name="Freeform 10"/>
            <p:cNvSpPr>
              <a:spLocks/>
            </p:cNvSpPr>
            <p:nvPr userDrawn="1"/>
          </p:nvSpPr>
          <p:spPr bwMode="auto">
            <a:xfrm>
              <a:off x="166" y="261"/>
              <a:ext cx="2244" cy="1007"/>
            </a:xfrm>
            <a:custGeom>
              <a:avLst/>
              <a:gdLst>
                <a:gd name="T0" fmla="*/ 194 w 1586"/>
                <a:gd name="T1" fmla="*/ 0 h 821"/>
                <a:gd name="T2" fmla="*/ 1883 w 1586"/>
                <a:gd name="T3" fmla="*/ 637 h 821"/>
                <a:gd name="T4" fmla="*/ 2020 w 1586"/>
                <a:gd name="T5" fmla="*/ 783 h 821"/>
                <a:gd name="T6" fmla="*/ 2244 w 1586"/>
                <a:gd name="T7" fmla="*/ 971 h 821"/>
                <a:gd name="T8" fmla="*/ 2214 w 1586"/>
                <a:gd name="T9" fmla="*/ 1007 h 821"/>
                <a:gd name="T10" fmla="*/ 1910 w 1586"/>
                <a:gd name="T11" fmla="*/ 965 h 821"/>
                <a:gd name="T12" fmla="*/ 1620 w 1586"/>
                <a:gd name="T13" fmla="*/ 995 h 821"/>
                <a:gd name="T14" fmla="*/ 59 w 1586"/>
                <a:gd name="T15" fmla="*/ 366 h 821"/>
                <a:gd name="T16" fmla="*/ 0 w 1586"/>
                <a:gd name="T17" fmla="*/ 184 h 821"/>
                <a:gd name="T18" fmla="*/ 65 w 1586"/>
                <a:gd name="T19" fmla="*/ 39 h 821"/>
                <a:gd name="T20" fmla="*/ 194 w 1586"/>
                <a:gd name="T21" fmla="*/ 0 h 821"/>
                <a:gd name="T22" fmla="*/ 194 w 1586"/>
                <a:gd name="T23" fmla="*/ 0 h 82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586" h="821">
                  <a:moveTo>
                    <a:pt x="137" y="0"/>
                  </a:moveTo>
                  <a:lnTo>
                    <a:pt x="1331" y="519"/>
                  </a:lnTo>
                  <a:lnTo>
                    <a:pt x="1428" y="638"/>
                  </a:lnTo>
                  <a:lnTo>
                    <a:pt x="1586" y="792"/>
                  </a:lnTo>
                  <a:lnTo>
                    <a:pt x="1565" y="821"/>
                  </a:lnTo>
                  <a:lnTo>
                    <a:pt x="1350" y="787"/>
                  </a:lnTo>
                  <a:lnTo>
                    <a:pt x="1145" y="811"/>
                  </a:lnTo>
                  <a:lnTo>
                    <a:pt x="42" y="298"/>
                  </a:lnTo>
                  <a:lnTo>
                    <a:pt x="0" y="150"/>
                  </a:lnTo>
                  <a:lnTo>
                    <a:pt x="46" y="32"/>
                  </a:lnTo>
                  <a:lnTo>
                    <a:pt x="137" y="0"/>
                  </a:ln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ndParaRPr>
            </a:p>
          </p:txBody>
        </p:sp>
        <p:sp>
          <p:nvSpPr>
            <p:cNvPr id="8" name="Freeform 11"/>
            <p:cNvSpPr>
              <a:spLocks/>
            </p:cNvSpPr>
            <p:nvPr userDrawn="1"/>
          </p:nvSpPr>
          <p:spPr bwMode="auto">
            <a:xfrm>
              <a:off x="474" y="344"/>
              <a:ext cx="1488" cy="919"/>
            </a:xfrm>
            <a:custGeom>
              <a:avLst/>
              <a:gdLst>
                <a:gd name="T0" fmla="*/ 0 w 1049"/>
                <a:gd name="T1" fmla="*/ 400 h 747"/>
                <a:gd name="T2" fmla="*/ 1308 w 1049"/>
                <a:gd name="T3" fmla="*/ 919 h 747"/>
                <a:gd name="T4" fmla="*/ 1332 w 1049"/>
                <a:gd name="T5" fmla="*/ 657 h 747"/>
                <a:gd name="T6" fmla="*/ 1488 w 1049"/>
                <a:gd name="T7" fmla="*/ 519 h 747"/>
                <a:gd name="T8" fmla="*/ 111 w 1049"/>
                <a:gd name="T9" fmla="*/ 0 h 747"/>
                <a:gd name="T10" fmla="*/ 0 w 1049"/>
                <a:gd name="T11" fmla="*/ 156 h 747"/>
                <a:gd name="T12" fmla="*/ 0 w 1049"/>
                <a:gd name="T13" fmla="*/ 400 h 747"/>
                <a:gd name="T14" fmla="*/ 0 w 1049"/>
                <a:gd name="T15" fmla="*/ 400 h 74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049" h="747">
                  <a:moveTo>
                    <a:pt x="0" y="325"/>
                  </a:moveTo>
                  <a:lnTo>
                    <a:pt x="922" y="747"/>
                  </a:lnTo>
                  <a:lnTo>
                    <a:pt x="939" y="534"/>
                  </a:lnTo>
                  <a:lnTo>
                    <a:pt x="1049" y="422"/>
                  </a:lnTo>
                  <a:lnTo>
                    <a:pt x="78" y="0"/>
                  </a:lnTo>
                  <a:lnTo>
                    <a:pt x="0" y="127"/>
                  </a:lnTo>
                  <a:lnTo>
                    <a:pt x="0" y="325"/>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ndParaRPr>
            </a:p>
          </p:txBody>
        </p:sp>
        <p:grpSp>
          <p:nvGrpSpPr>
            <p:cNvPr id="9" name="Group 12"/>
            <p:cNvGrpSpPr>
              <a:grpSpLocks/>
            </p:cNvGrpSpPr>
            <p:nvPr userDrawn="1"/>
          </p:nvGrpSpPr>
          <p:grpSpPr bwMode="auto">
            <a:xfrm>
              <a:off x="123" y="148"/>
              <a:ext cx="2386" cy="1081"/>
              <a:chOff x="123" y="148"/>
              <a:chExt cx="2386" cy="1081"/>
            </a:xfrm>
          </p:grpSpPr>
          <p:sp>
            <p:nvSpPr>
              <p:cNvPr id="10" name="Freeform 13"/>
              <p:cNvSpPr>
                <a:spLocks/>
              </p:cNvSpPr>
              <p:nvPr userDrawn="1"/>
            </p:nvSpPr>
            <p:spPr bwMode="auto">
              <a:xfrm>
                <a:off x="2005" y="934"/>
                <a:ext cx="212" cy="214"/>
              </a:xfrm>
              <a:custGeom>
                <a:avLst/>
                <a:gdLst>
                  <a:gd name="T0" fmla="*/ 155 w 150"/>
                  <a:gd name="T1" fmla="*/ 0 h 173"/>
                  <a:gd name="T2" fmla="*/ 57 w 150"/>
                  <a:gd name="T3" fmla="*/ 82 h 173"/>
                  <a:gd name="T4" fmla="*/ 0 w 150"/>
                  <a:gd name="T5" fmla="*/ 214 h 173"/>
                  <a:gd name="T6" fmla="*/ 113 w 150"/>
                  <a:gd name="T7" fmla="*/ 198 h 173"/>
                  <a:gd name="T8" fmla="*/ 146 w 150"/>
                  <a:gd name="T9" fmla="*/ 104 h 173"/>
                  <a:gd name="T10" fmla="*/ 212 w 150"/>
                  <a:gd name="T11" fmla="*/ 33 h 173"/>
                  <a:gd name="T12" fmla="*/ 155 w 150"/>
                  <a:gd name="T13" fmla="*/ 0 h 173"/>
                  <a:gd name="T14" fmla="*/ 155 w 150"/>
                  <a:gd name="T15" fmla="*/ 0 h 17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0" h="173">
                    <a:moveTo>
                      <a:pt x="110" y="0"/>
                    </a:moveTo>
                    <a:lnTo>
                      <a:pt x="40" y="66"/>
                    </a:lnTo>
                    <a:lnTo>
                      <a:pt x="0" y="173"/>
                    </a:lnTo>
                    <a:lnTo>
                      <a:pt x="80" y="160"/>
                    </a:lnTo>
                    <a:lnTo>
                      <a:pt x="103" y="84"/>
                    </a:lnTo>
                    <a:lnTo>
                      <a:pt x="150" y="27"/>
                    </a:lnTo>
                    <a:lnTo>
                      <a:pt x="11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ndParaRPr>
              </a:p>
            </p:txBody>
          </p:sp>
          <p:sp>
            <p:nvSpPr>
              <p:cNvPr id="11" name="Freeform 14"/>
              <p:cNvSpPr>
                <a:spLocks/>
              </p:cNvSpPr>
              <p:nvPr userDrawn="1"/>
            </p:nvSpPr>
            <p:spPr bwMode="auto">
              <a:xfrm>
                <a:off x="123" y="148"/>
                <a:ext cx="2386" cy="1081"/>
              </a:xfrm>
              <a:custGeom>
                <a:avLst/>
                <a:gdLst>
                  <a:gd name="T0" fmla="*/ 221 w 1684"/>
                  <a:gd name="T1" fmla="*/ 0 h 880"/>
                  <a:gd name="T2" fmla="*/ 89 w 1684"/>
                  <a:gd name="T3" fmla="*/ 64 h 880"/>
                  <a:gd name="T4" fmla="*/ 0 w 1684"/>
                  <a:gd name="T5" fmla="*/ 256 h 880"/>
                  <a:gd name="T6" fmla="*/ 95 w 1684"/>
                  <a:gd name="T7" fmla="*/ 440 h 880"/>
                  <a:gd name="T8" fmla="*/ 1675 w 1684"/>
                  <a:gd name="T9" fmla="*/ 1065 h 880"/>
                  <a:gd name="T10" fmla="*/ 2015 w 1684"/>
                  <a:gd name="T11" fmla="*/ 1026 h 880"/>
                  <a:gd name="T12" fmla="*/ 2290 w 1684"/>
                  <a:gd name="T13" fmla="*/ 1081 h 880"/>
                  <a:gd name="T14" fmla="*/ 2386 w 1684"/>
                  <a:gd name="T15" fmla="*/ 993 h 880"/>
                  <a:gd name="T16" fmla="*/ 2128 w 1684"/>
                  <a:gd name="T17" fmla="*/ 816 h 880"/>
                  <a:gd name="T18" fmla="*/ 2023 w 1684"/>
                  <a:gd name="T19" fmla="*/ 629 h 880"/>
                  <a:gd name="T20" fmla="*/ 1940 w 1684"/>
                  <a:gd name="T21" fmla="*/ 647 h 880"/>
                  <a:gd name="T22" fmla="*/ 2039 w 1684"/>
                  <a:gd name="T23" fmla="*/ 816 h 880"/>
                  <a:gd name="T24" fmla="*/ 2236 w 1684"/>
                  <a:gd name="T25" fmla="*/ 995 h 880"/>
                  <a:gd name="T26" fmla="*/ 2002 w 1684"/>
                  <a:gd name="T27" fmla="*/ 967 h 880"/>
                  <a:gd name="T28" fmla="*/ 1727 w 1684"/>
                  <a:gd name="T29" fmla="*/ 1000 h 880"/>
                  <a:gd name="T30" fmla="*/ 1778 w 1684"/>
                  <a:gd name="T31" fmla="*/ 798 h 880"/>
                  <a:gd name="T32" fmla="*/ 1896 w 1684"/>
                  <a:gd name="T33" fmla="*/ 661 h 880"/>
                  <a:gd name="T34" fmla="*/ 1758 w 1684"/>
                  <a:gd name="T35" fmla="*/ 678 h 880"/>
                  <a:gd name="T36" fmla="*/ 1651 w 1684"/>
                  <a:gd name="T37" fmla="*/ 808 h 880"/>
                  <a:gd name="T38" fmla="*/ 1614 w 1684"/>
                  <a:gd name="T39" fmla="*/ 972 h 880"/>
                  <a:gd name="T40" fmla="*/ 152 w 1684"/>
                  <a:gd name="T41" fmla="*/ 381 h 880"/>
                  <a:gd name="T42" fmla="*/ 113 w 1684"/>
                  <a:gd name="T43" fmla="*/ 264 h 880"/>
                  <a:gd name="T44" fmla="*/ 146 w 1684"/>
                  <a:gd name="T45" fmla="*/ 117 h 880"/>
                  <a:gd name="T46" fmla="*/ 307 w 1684"/>
                  <a:gd name="T47" fmla="*/ 0 h 880"/>
                  <a:gd name="T48" fmla="*/ 221 w 1684"/>
                  <a:gd name="T49" fmla="*/ 0 h 880"/>
                  <a:gd name="T50" fmla="*/ 221 w 1684"/>
                  <a:gd name="T51" fmla="*/ 0 h 88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84" h="880">
                    <a:moveTo>
                      <a:pt x="156" y="0"/>
                    </a:moveTo>
                    <a:lnTo>
                      <a:pt x="63" y="52"/>
                    </a:lnTo>
                    <a:lnTo>
                      <a:pt x="0" y="208"/>
                    </a:lnTo>
                    <a:lnTo>
                      <a:pt x="67" y="358"/>
                    </a:lnTo>
                    <a:lnTo>
                      <a:pt x="1182" y="867"/>
                    </a:lnTo>
                    <a:lnTo>
                      <a:pt x="1422" y="835"/>
                    </a:lnTo>
                    <a:lnTo>
                      <a:pt x="1616" y="880"/>
                    </a:lnTo>
                    <a:lnTo>
                      <a:pt x="1684" y="808"/>
                    </a:lnTo>
                    <a:lnTo>
                      <a:pt x="1502" y="664"/>
                    </a:lnTo>
                    <a:lnTo>
                      <a:pt x="1428" y="512"/>
                    </a:lnTo>
                    <a:lnTo>
                      <a:pt x="1369" y="527"/>
                    </a:lnTo>
                    <a:lnTo>
                      <a:pt x="1439" y="664"/>
                    </a:lnTo>
                    <a:lnTo>
                      <a:pt x="1578" y="810"/>
                    </a:lnTo>
                    <a:lnTo>
                      <a:pt x="1413" y="787"/>
                    </a:lnTo>
                    <a:lnTo>
                      <a:pt x="1219" y="814"/>
                    </a:lnTo>
                    <a:lnTo>
                      <a:pt x="1255" y="650"/>
                    </a:lnTo>
                    <a:lnTo>
                      <a:pt x="1338" y="538"/>
                    </a:lnTo>
                    <a:lnTo>
                      <a:pt x="1241" y="552"/>
                    </a:lnTo>
                    <a:lnTo>
                      <a:pt x="1165" y="658"/>
                    </a:lnTo>
                    <a:lnTo>
                      <a:pt x="1139" y="791"/>
                    </a:lnTo>
                    <a:lnTo>
                      <a:pt x="107" y="310"/>
                    </a:lnTo>
                    <a:lnTo>
                      <a:pt x="80" y="215"/>
                    </a:lnTo>
                    <a:lnTo>
                      <a:pt x="103" y="95"/>
                    </a:lnTo>
                    <a:lnTo>
                      <a:pt x="217" y="0"/>
                    </a:lnTo>
                    <a:lnTo>
                      <a:pt x="156"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ndParaRPr>
              </a:p>
            </p:txBody>
          </p:sp>
          <p:sp>
            <p:nvSpPr>
              <p:cNvPr id="12" name="Freeform 15"/>
              <p:cNvSpPr>
                <a:spLocks/>
              </p:cNvSpPr>
              <p:nvPr userDrawn="1"/>
            </p:nvSpPr>
            <p:spPr bwMode="auto">
              <a:xfrm>
                <a:off x="324" y="158"/>
                <a:ext cx="1686" cy="614"/>
              </a:xfrm>
              <a:custGeom>
                <a:avLst/>
                <a:gdLst>
                  <a:gd name="T0" fmla="*/ 142 w 1190"/>
                  <a:gd name="T1" fmla="*/ 0 h 500"/>
                  <a:gd name="T2" fmla="*/ 1686 w 1190"/>
                  <a:gd name="T3" fmla="*/ 602 h 500"/>
                  <a:gd name="T4" fmla="*/ 1524 w 1190"/>
                  <a:gd name="T5" fmla="*/ 614 h 500"/>
                  <a:gd name="T6" fmla="*/ 0 w 1190"/>
                  <a:gd name="T7" fmla="*/ 33 h 500"/>
                  <a:gd name="T8" fmla="*/ 142 w 1190"/>
                  <a:gd name="T9" fmla="*/ 0 h 500"/>
                  <a:gd name="T10" fmla="*/ 142 w 1190"/>
                  <a:gd name="T11" fmla="*/ 0 h 5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90" h="500">
                    <a:moveTo>
                      <a:pt x="100" y="0"/>
                    </a:moveTo>
                    <a:lnTo>
                      <a:pt x="1190" y="490"/>
                    </a:lnTo>
                    <a:lnTo>
                      <a:pt x="1076" y="500"/>
                    </a:lnTo>
                    <a:lnTo>
                      <a:pt x="0" y="27"/>
                    </a:lnTo>
                    <a:lnTo>
                      <a:pt x="10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ndParaRPr>
              </a:p>
            </p:txBody>
          </p:sp>
          <p:sp>
            <p:nvSpPr>
              <p:cNvPr id="13" name="Freeform 16"/>
              <p:cNvSpPr>
                <a:spLocks/>
              </p:cNvSpPr>
              <p:nvPr userDrawn="1"/>
            </p:nvSpPr>
            <p:spPr bwMode="auto">
              <a:xfrm>
                <a:off x="409" y="251"/>
                <a:ext cx="227" cy="410"/>
              </a:xfrm>
              <a:custGeom>
                <a:avLst/>
                <a:gdLst>
                  <a:gd name="T0" fmla="*/ 165 w 160"/>
                  <a:gd name="T1" fmla="*/ 0 h 335"/>
                  <a:gd name="T2" fmla="*/ 27 w 160"/>
                  <a:gd name="T3" fmla="*/ 130 h 335"/>
                  <a:gd name="T4" fmla="*/ 0 w 160"/>
                  <a:gd name="T5" fmla="*/ 281 h 335"/>
                  <a:gd name="T6" fmla="*/ 47 w 160"/>
                  <a:gd name="T7" fmla="*/ 384 h 335"/>
                  <a:gd name="T8" fmla="*/ 133 w 160"/>
                  <a:gd name="T9" fmla="*/ 410 h 335"/>
                  <a:gd name="T10" fmla="*/ 108 w 160"/>
                  <a:gd name="T11" fmla="*/ 188 h 335"/>
                  <a:gd name="T12" fmla="*/ 227 w 160"/>
                  <a:gd name="T13" fmla="*/ 21 h 335"/>
                  <a:gd name="T14" fmla="*/ 165 w 160"/>
                  <a:gd name="T15" fmla="*/ 0 h 335"/>
                  <a:gd name="T16" fmla="*/ 165 w 160"/>
                  <a:gd name="T17" fmla="*/ 0 h 3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0" h="335">
                    <a:moveTo>
                      <a:pt x="116" y="0"/>
                    </a:moveTo>
                    <a:lnTo>
                      <a:pt x="19" y="106"/>
                    </a:lnTo>
                    <a:lnTo>
                      <a:pt x="0" y="230"/>
                    </a:lnTo>
                    <a:lnTo>
                      <a:pt x="33" y="314"/>
                    </a:lnTo>
                    <a:lnTo>
                      <a:pt x="94" y="335"/>
                    </a:lnTo>
                    <a:lnTo>
                      <a:pt x="76" y="154"/>
                    </a:lnTo>
                    <a:lnTo>
                      <a:pt x="160" y="17"/>
                    </a:lnTo>
                    <a:lnTo>
                      <a:pt x="116"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ndParaRPr>
              </a:p>
            </p:txBody>
          </p:sp>
          <p:sp>
            <p:nvSpPr>
              <p:cNvPr id="14" name="Freeform 17"/>
              <p:cNvSpPr>
                <a:spLocks/>
              </p:cNvSpPr>
              <p:nvPr userDrawn="1"/>
            </p:nvSpPr>
            <p:spPr bwMode="auto">
              <a:xfrm>
                <a:off x="846" y="536"/>
                <a:ext cx="691" cy="364"/>
              </a:xfrm>
              <a:custGeom>
                <a:avLst/>
                <a:gdLst>
                  <a:gd name="T0" fmla="*/ 20 w 489"/>
                  <a:gd name="T1" fmla="*/ 42 h 296"/>
                  <a:gd name="T2" fmla="*/ 226 w 489"/>
                  <a:gd name="T3" fmla="*/ 81 h 296"/>
                  <a:gd name="T4" fmla="*/ 458 w 489"/>
                  <a:gd name="T5" fmla="*/ 168 h 296"/>
                  <a:gd name="T6" fmla="*/ 622 w 489"/>
                  <a:gd name="T7" fmla="*/ 299 h 296"/>
                  <a:gd name="T8" fmla="*/ 461 w 489"/>
                  <a:gd name="T9" fmla="*/ 283 h 296"/>
                  <a:gd name="T10" fmla="*/ 196 w 489"/>
                  <a:gd name="T11" fmla="*/ 180 h 296"/>
                  <a:gd name="T12" fmla="*/ 71 w 489"/>
                  <a:gd name="T13" fmla="*/ 98 h 296"/>
                  <a:gd name="T14" fmla="*/ 151 w 489"/>
                  <a:gd name="T15" fmla="*/ 200 h 296"/>
                  <a:gd name="T16" fmla="*/ 384 w 489"/>
                  <a:gd name="T17" fmla="*/ 332 h 296"/>
                  <a:gd name="T18" fmla="*/ 658 w 489"/>
                  <a:gd name="T19" fmla="*/ 364 h 296"/>
                  <a:gd name="T20" fmla="*/ 691 w 489"/>
                  <a:gd name="T21" fmla="*/ 275 h 296"/>
                  <a:gd name="T22" fmla="*/ 557 w 489"/>
                  <a:gd name="T23" fmla="*/ 148 h 296"/>
                  <a:gd name="T24" fmla="*/ 240 w 489"/>
                  <a:gd name="T25" fmla="*/ 21 h 296"/>
                  <a:gd name="T26" fmla="*/ 0 w 489"/>
                  <a:gd name="T27" fmla="*/ 0 h 296"/>
                  <a:gd name="T28" fmla="*/ 20 w 489"/>
                  <a:gd name="T29" fmla="*/ 42 h 296"/>
                  <a:gd name="T30" fmla="*/ 20 w 489"/>
                  <a:gd name="T31" fmla="*/ 42 h 29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89" h="296">
                    <a:moveTo>
                      <a:pt x="14" y="34"/>
                    </a:moveTo>
                    <a:lnTo>
                      <a:pt x="160" y="66"/>
                    </a:lnTo>
                    <a:lnTo>
                      <a:pt x="324" y="137"/>
                    </a:lnTo>
                    <a:lnTo>
                      <a:pt x="440" y="243"/>
                    </a:lnTo>
                    <a:lnTo>
                      <a:pt x="326" y="230"/>
                    </a:lnTo>
                    <a:lnTo>
                      <a:pt x="139" y="146"/>
                    </a:lnTo>
                    <a:lnTo>
                      <a:pt x="50" y="80"/>
                    </a:lnTo>
                    <a:lnTo>
                      <a:pt x="107" y="163"/>
                    </a:lnTo>
                    <a:lnTo>
                      <a:pt x="272" y="270"/>
                    </a:lnTo>
                    <a:lnTo>
                      <a:pt x="466" y="296"/>
                    </a:lnTo>
                    <a:lnTo>
                      <a:pt x="489" y="224"/>
                    </a:lnTo>
                    <a:lnTo>
                      <a:pt x="394" y="120"/>
                    </a:lnTo>
                    <a:lnTo>
                      <a:pt x="170" y="17"/>
                    </a:lnTo>
                    <a:lnTo>
                      <a:pt x="0" y="0"/>
                    </a:lnTo>
                    <a:lnTo>
                      <a:pt x="14" y="34"/>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ndParaRPr>
              </a:p>
            </p:txBody>
          </p:sp>
        </p:grpSp>
      </p:grpSp>
      <p:grpSp>
        <p:nvGrpSpPr>
          <p:cNvPr id="15" name="Group 18"/>
          <p:cNvGrpSpPr>
            <a:grpSpLocks/>
          </p:cNvGrpSpPr>
          <p:nvPr/>
        </p:nvGrpSpPr>
        <p:grpSpPr bwMode="auto">
          <a:xfrm>
            <a:off x="7915275" y="4368800"/>
            <a:ext cx="742950" cy="1058863"/>
            <a:chOff x="4986" y="2752"/>
            <a:chExt cx="468" cy="667"/>
          </a:xfrm>
        </p:grpSpPr>
        <p:sp>
          <p:nvSpPr>
            <p:cNvPr id="16" name="Freeform 19"/>
            <p:cNvSpPr>
              <a:spLocks/>
            </p:cNvSpPr>
            <p:nvPr userDrawn="1"/>
          </p:nvSpPr>
          <p:spPr bwMode="auto">
            <a:xfrm rot="7320404">
              <a:off x="4909" y="2936"/>
              <a:ext cx="629" cy="293"/>
            </a:xfrm>
            <a:custGeom>
              <a:avLst/>
              <a:gdLst>
                <a:gd name="T0" fmla="*/ 629 w 794"/>
                <a:gd name="T1" fmla="*/ 280 h 414"/>
                <a:gd name="T2" fmla="*/ 562 w 794"/>
                <a:gd name="T3" fmla="*/ 225 h 414"/>
                <a:gd name="T4" fmla="*/ 440 w 794"/>
                <a:gd name="T5" fmla="*/ 149 h 414"/>
                <a:gd name="T6" fmla="*/ 56 w 794"/>
                <a:gd name="T7" fmla="*/ 0 h 414"/>
                <a:gd name="T8" fmla="*/ 18 w 794"/>
                <a:gd name="T9" fmla="*/ 14 h 414"/>
                <a:gd name="T10" fmla="*/ 0 w 794"/>
                <a:gd name="T11" fmla="*/ 59 h 414"/>
                <a:gd name="T12" fmla="*/ 22 w 794"/>
                <a:gd name="T13" fmla="*/ 110 h 414"/>
                <a:gd name="T14" fmla="*/ 452 w 794"/>
                <a:gd name="T15" fmla="*/ 289 h 414"/>
                <a:gd name="T16" fmla="*/ 546 w 794"/>
                <a:gd name="T17" fmla="*/ 278 h 414"/>
                <a:gd name="T18" fmla="*/ 622 w 794"/>
                <a:gd name="T19" fmla="*/ 293 h 414"/>
                <a:gd name="T20" fmla="*/ 629 w 794"/>
                <a:gd name="T21" fmla="*/ 280 h 414"/>
                <a:gd name="T22" fmla="*/ 629 w 794"/>
                <a:gd name="T23" fmla="*/ 280 h 41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94" h="414">
                  <a:moveTo>
                    <a:pt x="794" y="395"/>
                  </a:moveTo>
                  <a:lnTo>
                    <a:pt x="710" y="318"/>
                  </a:lnTo>
                  <a:lnTo>
                    <a:pt x="556" y="210"/>
                  </a:lnTo>
                  <a:lnTo>
                    <a:pt x="71" y="0"/>
                  </a:lnTo>
                  <a:lnTo>
                    <a:pt x="23" y="20"/>
                  </a:lnTo>
                  <a:lnTo>
                    <a:pt x="0" y="83"/>
                  </a:lnTo>
                  <a:lnTo>
                    <a:pt x="28" y="155"/>
                  </a:lnTo>
                  <a:lnTo>
                    <a:pt x="570" y="409"/>
                  </a:lnTo>
                  <a:lnTo>
                    <a:pt x="689" y="393"/>
                  </a:lnTo>
                  <a:lnTo>
                    <a:pt x="785" y="414"/>
                  </a:lnTo>
                  <a:lnTo>
                    <a:pt x="794" y="395"/>
                  </a:lnTo>
                  <a:close/>
                </a:path>
              </a:pathLst>
            </a:custGeom>
            <a:solidFill>
              <a:srgbClr val="F8F8F8"/>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ndParaRPr>
            </a:p>
          </p:txBody>
        </p:sp>
        <p:sp>
          <p:nvSpPr>
            <p:cNvPr id="17" name="Freeform 20"/>
            <p:cNvSpPr>
              <a:spLocks/>
            </p:cNvSpPr>
            <p:nvPr userDrawn="1"/>
          </p:nvSpPr>
          <p:spPr bwMode="auto">
            <a:xfrm rot="7320404">
              <a:off x="4893" y="2923"/>
              <a:ext cx="627" cy="290"/>
            </a:xfrm>
            <a:custGeom>
              <a:avLst/>
              <a:gdLst>
                <a:gd name="T0" fmla="*/ 54 w 1586"/>
                <a:gd name="T1" fmla="*/ 0 h 821"/>
                <a:gd name="T2" fmla="*/ 526 w 1586"/>
                <a:gd name="T3" fmla="*/ 183 h 821"/>
                <a:gd name="T4" fmla="*/ 565 w 1586"/>
                <a:gd name="T5" fmla="*/ 225 h 821"/>
                <a:gd name="T6" fmla="*/ 627 w 1586"/>
                <a:gd name="T7" fmla="*/ 280 h 821"/>
                <a:gd name="T8" fmla="*/ 619 w 1586"/>
                <a:gd name="T9" fmla="*/ 290 h 821"/>
                <a:gd name="T10" fmla="*/ 534 w 1586"/>
                <a:gd name="T11" fmla="*/ 278 h 821"/>
                <a:gd name="T12" fmla="*/ 453 w 1586"/>
                <a:gd name="T13" fmla="*/ 286 h 821"/>
                <a:gd name="T14" fmla="*/ 17 w 1586"/>
                <a:gd name="T15" fmla="*/ 105 h 821"/>
                <a:gd name="T16" fmla="*/ 0 w 1586"/>
                <a:gd name="T17" fmla="*/ 53 h 821"/>
                <a:gd name="T18" fmla="*/ 18 w 1586"/>
                <a:gd name="T19" fmla="*/ 11 h 821"/>
                <a:gd name="T20" fmla="*/ 54 w 1586"/>
                <a:gd name="T21" fmla="*/ 0 h 821"/>
                <a:gd name="T22" fmla="*/ 54 w 1586"/>
                <a:gd name="T23" fmla="*/ 0 h 82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586" h="821">
                  <a:moveTo>
                    <a:pt x="137" y="0"/>
                  </a:moveTo>
                  <a:lnTo>
                    <a:pt x="1331" y="519"/>
                  </a:lnTo>
                  <a:lnTo>
                    <a:pt x="1428" y="638"/>
                  </a:lnTo>
                  <a:lnTo>
                    <a:pt x="1586" y="792"/>
                  </a:lnTo>
                  <a:lnTo>
                    <a:pt x="1565" y="821"/>
                  </a:lnTo>
                  <a:lnTo>
                    <a:pt x="1350" y="787"/>
                  </a:lnTo>
                  <a:lnTo>
                    <a:pt x="1145" y="811"/>
                  </a:lnTo>
                  <a:lnTo>
                    <a:pt x="42" y="298"/>
                  </a:lnTo>
                  <a:lnTo>
                    <a:pt x="0" y="150"/>
                  </a:lnTo>
                  <a:lnTo>
                    <a:pt x="46" y="32"/>
                  </a:lnTo>
                  <a:lnTo>
                    <a:pt x="137" y="0"/>
                  </a:ln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ndParaRPr>
            </a:p>
          </p:txBody>
        </p:sp>
        <p:sp>
          <p:nvSpPr>
            <p:cNvPr id="18" name="Freeform 21"/>
            <p:cNvSpPr>
              <a:spLocks/>
            </p:cNvSpPr>
            <p:nvPr userDrawn="1"/>
          </p:nvSpPr>
          <p:spPr bwMode="auto">
            <a:xfrm rot="7320404">
              <a:off x="5000" y="2912"/>
              <a:ext cx="416" cy="265"/>
            </a:xfrm>
            <a:custGeom>
              <a:avLst/>
              <a:gdLst>
                <a:gd name="T0" fmla="*/ 0 w 1049"/>
                <a:gd name="T1" fmla="*/ 115 h 747"/>
                <a:gd name="T2" fmla="*/ 366 w 1049"/>
                <a:gd name="T3" fmla="*/ 265 h 747"/>
                <a:gd name="T4" fmla="*/ 372 w 1049"/>
                <a:gd name="T5" fmla="*/ 189 h 747"/>
                <a:gd name="T6" fmla="*/ 416 w 1049"/>
                <a:gd name="T7" fmla="*/ 150 h 747"/>
                <a:gd name="T8" fmla="*/ 31 w 1049"/>
                <a:gd name="T9" fmla="*/ 0 h 747"/>
                <a:gd name="T10" fmla="*/ 0 w 1049"/>
                <a:gd name="T11" fmla="*/ 45 h 747"/>
                <a:gd name="T12" fmla="*/ 0 w 1049"/>
                <a:gd name="T13" fmla="*/ 115 h 747"/>
                <a:gd name="T14" fmla="*/ 0 w 1049"/>
                <a:gd name="T15" fmla="*/ 115 h 74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049" h="747">
                  <a:moveTo>
                    <a:pt x="0" y="325"/>
                  </a:moveTo>
                  <a:lnTo>
                    <a:pt x="922" y="747"/>
                  </a:lnTo>
                  <a:lnTo>
                    <a:pt x="939" y="534"/>
                  </a:lnTo>
                  <a:lnTo>
                    <a:pt x="1049" y="422"/>
                  </a:lnTo>
                  <a:lnTo>
                    <a:pt x="78" y="0"/>
                  </a:lnTo>
                  <a:lnTo>
                    <a:pt x="0" y="127"/>
                  </a:lnTo>
                  <a:lnTo>
                    <a:pt x="0" y="325"/>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ndParaRPr>
            </a:p>
          </p:txBody>
        </p:sp>
        <p:grpSp>
          <p:nvGrpSpPr>
            <p:cNvPr id="19" name="Group 22"/>
            <p:cNvGrpSpPr>
              <a:grpSpLocks/>
            </p:cNvGrpSpPr>
            <p:nvPr userDrawn="1"/>
          </p:nvGrpSpPr>
          <p:grpSpPr bwMode="auto">
            <a:xfrm>
              <a:off x="4986" y="2752"/>
              <a:ext cx="468" cy="667"/>
              <a:chOff x="4986" y="2752"/>
              <a:chExt cx="468" cy="667"/>
            </a:xfrm>
          </p:grpSpPr>
          <p:sp>
            <p:nvSpPr>
              <p:cNvPr id="20" name="Freeform 23"/>
              <p:cNvSpPr>
                <a:spLocks/>
              </p:cNvSpPr>
              <p:nvPr userDrawn="1"/>
            </p:nvSpPr>
            <p:spPr bwMode="auto">
              <a:xfrm rot="7320404">
                <a:off x="4987" y="3190"/>
                <a:ext cx="59" cy="61"/>
              </a:xfrm>
              <a:custGeom>
                <a:avLst/>
                <a:gdLst>
                  <a:gd name="T0" fmla="*/ 43 w 150"/>
                  <a:gd name="T1" fmla="*/ 0 h 173"/>
                  <a:gd name="T2" fmla="*/ 16 w 150"/>
                  <a:gd name="T3" fmla="*/ 23 h 173"/>
                  <a:gd name="T4" fmla="*/ 0 w 150"/>
                  <a:gd name="T5" fmla="*/ 61 h 173"/>
                  <a:gd name="T6" fmla="*/ 31 w 150"/>
                  <a:gd name="T7" fmla="*/ 56 h 173"/>
                  <a:gd name="T8" fmla="*/ 41 w 150"/>
                  <a:gd name="T9" fmla="*/ 30 h 173"/>
                  <a:gd name="T10" fmla="*/ 59 w 150"/>
                  <a:gd name="T11" fmla="*/ 10 h 173"/>
                  <a:gd name="T12" fmla="*/ 43 w 150"/>
                  <a:gd name="T13" fmla="*/ 0 h 173"/>
                  <a:gd name="T14" fmla="*/ 43 w 150"/>
                  <a:gd name="T15" fmla="*/ 0 h 17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0" h="173">
                    <a:moveTo>
                      <a:pt x="110" y="0"/>
                    </a:moveTo>
                    <a:lnTo>
                      <a:pt x="40" y="66"/>
                    </a:lnTo>
                    <a:lnTo>
                      <a:pt x="0" y="173"/>
                    </a:lnTo>
                    <a:lnTo>
                      <a:pt x="80" y="160"/>
                    </a:lnTo>
                    <a:lnTo>
                      <a:pt x="103" y="84"/>
                    </a:lnTo>
                    <a:lnTo>
                      <a:pt x="150" y="27"/>
                    </a:lnTo>
                    <a:lnTo>
                      <a:pt x="11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ndParaRPr>
              </a:p>
            </p:txBody>
          </p:sp>
          <p:sp>
            <p:nvSpPr>
              <p:cNvPr id="21" name="Freeform 24"/>
              <p:cNvSpPr>
                <a:spLocks/>
              </p:cNvSpPr>
              <p:nvPr userDrawn="1"/>
            </p:nvSpPr>
            <p:spPr bwMode="auto">
              <a:xfrm rot="7320404">
                <a:off x="4887" y="2930"/>
                <a:ext cx="667" cy="311"/>
              </a:xfrm>
              <a:custGeom>
                <a:avLst/>
                <a:gdLst>
                  <a:gd name="T0" fmla="*/ 62 w 1684"/>
                  <a:gd name="T1" fmla="*/ 0 h 880"/>
                  <a:gd name="T2" fmla="*/ 25 w 1684"/>
                  <a:gd name="T3" fmla="*/ 18 h 880"/>
                  <a:gd name="T4" fmla="*/ 0 w 1684"/>
                  <a:gd name="T5" fmla="*/ 74 h 880"/>
                  <a:gd name="T6" fmla="*/ 27 w 1684"/>
                  <a:gd name="T7" fmla="*/ 127 h 880"/>
                  <a:gd name="T8" fmla="*/ 468 w 1684"/>
                  <a:gd name="T9" fmla="*/ 306 h 880"/>
                  <a:gd name="T10" fmla="*/ 563 w 1684"/>
                  <a:gd name="T11" fmla="*/ 295 h 880"/>
                  <a:gd name="T12" fmla="*/ 640 w 1684"/>
                  <a:gd name="T13" fmla="*/ 311 h 880"/>
                  <a:gd name="T14" fmla="*/ 667 w 1684"/>
                  <a:gd name="T15" fmla="*/ 286 h 880"/>
                  <a:gd name="T16" fmla="*/ 595 w 1684"/>
                  <a:gd name="T17" fmla="*/ 235 h 880"/>
                  <a:gd name="T18" fmla="*/ 566 w 1684"/>
                  <a:gd name="T19" fmla="*/ 181 h 880"/>
                  <a:gd name="T20" fmla="*/ 542 w 1684"/>
                  <a:gd name="T21" fmla="*/ 186 h 880"/>
                  <a:gd name="T22" fmla="*/ 570 w 1684"/>
                  <a:gd name="T23" fmla="*/ 235 h 880"/>
                  <a:gd name="T24" fmla="*/ 625 w 1684"/>
                  <a:gd name="T25" fmla="*/ 286 h 880"/>
                  <a:gd name="T26" fmla="*/ 560 w 1684"/>
                  <a:gd name="T27" fmla="*/ 278 h 880"/>
                  <a:gd name="T28" fmla="*/ 483 w 1684"/>
                  <a:gd name="T29" fmla="*/ 288 h 880"/>
                  <a:gd name="T30" fmla="*/ 497 w 1684"/>
                  <a:gd name="T31" fmla="*/ 230 h 880"/>
                  <a:gd name="T32" fmla="*/ 530 w 1684"/>
                  <a:gd name="T33" fmla="*/ 190 h 880"/>
                  <a:gd name="T34" fmla="*/ 492 w 1684"/>
                  <a:gd name="T35" fmla="*/ 195 h 880"/>
                  <a:gd name="T36" fmla="*/ 461 w 1684"/>
                  <a:gd name="T37" fmla="*/ 233 h 880"/>
                  <a:gd name="T38" fmla="*/ 451 w 1684"/>
                  <a:gd name="T39" fmla="*/ 280 h 880"/>
                  <a:gd name="T40" fmla="*/ 42 w 1684"/>
                  <a:gd name="T41" fmla="*/ 110 h 880"/>
                  <a:gd name="T42" fmla="*/ 32 w 1684"/>
                  <a:gd name="T43" fmla="*/ 76 h 880"/>
                  <a:gd name="T44" fmla="*/ 41 w 1684"/>
                  <a:gd name="T45" fmla="*/ 34 h 880"/>
                  <a:gd name="T46" fmla="*/ 86 w 1684"/>
                  <a:gd name="T47" fmla="*/ 0 h 880"/>
                  <a:gd name="T48" fmla="*/ 62 w 1684"/>
                  <a:gd name="T49" fmla="*/ 0 h 880"/>
                  <a:gd name="T50" fmla="*/ 62 w 1684"/>
                  <a:gd name="T51" fmla="*/ 0 h 88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84" h="880">
                    <a:moveTo>
                      <a:pt x="156" y="0"/>
                    </a:moveTo>
                    <a:lnTo>
                      <a:pt x="63" y="52"/>
                    </a:lnTo>
                    <a:lnTo>
                      <a:pt x="0" y="208"/>
                    </a:lnTo>
                    <a:lnTo>
                      <a:pt x="67" y="358"/>
                    </a:lnTo>
                    <a:lnTo>
                      <a:pt x="1182" y="867"/>
                    </a:lnTo>
                    <a:lnTo>
                      <a:pt x="1422" y="835"/>
                    </a:lnTo>
                    <a:lnTo>
                      <a:pt x="1616" y="880"/>
                    </a:lnTo>
                    <a:lnTo>
                      <a:pt x="1684" y="808"/>
                    </a:lnTo>
                    <a:lnTo>
                      <a:pt x="1502" y="664"/>
                    </a:lnTo>
                    <a:lnTo>
                      <a:pt x="1428" y="512"/>
                    </a:lnTo>
                    <a:lnTo>
                      <a:pt x="1369" y="527"/>
                    </a:lnTo>
                    <a:lnTo>
                      <a:pt x="1439" y="664"/>
                    </a:lnTo>
                    <a:lnTo>
                      <a:pt x="1578" y="810"/>
                    </a:lnTo>
                    <a:lnTo>
                      <a:pt x="1413" y="787"/>
                    </a:lnTo>
                    <a:lnTo>
                      <a:pt x="1219" y="814"/>
                    </a:lnTo>
                    <a:lnTo>
                      <a:pt x="1255" y="650"/>
                    </a:lnTo>
                    <a:lnTo>
                      <a:pt x="1338" y="538"/>
                    </a:lnTo>
                    <a:lnTo>
                      <a:pt x="1241" y="552"/>
                    </a:lnTo>
                    <a:lnTo>
                      <a:pt x="1165" y="658"/>
                    </a:lnTo>
                    <a:lnTo>
                      <a:pt x="1139" y="791"/>
                    </a:lnTo>
                    <a:lnTo>
                      <a:pt x="107" y="310"/>
                    </a:lnTo>
                    <a:lnTo>
                      <a:pt x="80" y="215"/>
                    </a:lnTo>
                    <a:lnTo>
                      <a:pt x="103" y="95"/>
                    </a:lnTo>
                    <a:lnTo>
                      <a:pt x="217" y="0"/>
                    </a:lnTo>
                    <a:lnTo>
                      <a:pt x="156"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ndParaRPr>
              </a:p>
            </p:txBody>
          </p:sp>
          <p:sp>
            <p:nvSpPr>
              <p:cNvPr id="22" name="Freeform 25"/>
              <p:cNvSpPr>
                <a:spLocks/>
              </p:cNvSpPr>
              <p:nvPr userDrawn="1"/>
            </p:nvSpPr>
            <p:spPr bwMode="auto">
              <a:xfrm rot="7320404">
                <a:off x="5062" y="2997"/>
                <a:ext cx="472" cy="176"/>
              </a:xfrm>
              <a:custGeom>
                <a:avLst/>
                <a:gdLst>
                  <a:gd name="T0" fmla="*/ 40 w 1190"/>
                  <a:gd name="T1" fmla="*/ 0 h 500"/>
                  <a:gd name="T2" fmla="*/ 472 w 1190"/>
                  <a:gd name="T3" fmla="*/ 172 h 500"/>
                  <a:gd name="T4" fmla="*/ 427 w 1190"/>
                  <a:gd name="T5" fmla="*/ 176 h 500"/>
                  <a:gd name="T6" fmla="*/ 0 w 1190"/>
                  <a:gd name="T7" fmla="*/ 10 h 500"/>
                  <a:gd name="T8" fmla="*/ 40 w 1190"/>
                  <a:gd name="T9" fmla="*/ 0 h 500"/>
                  <a:gd name="T10" fmla="*/ 40 w 1190"/>
                  <a:gd name="T11" fmla="*/ 0 h 5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90" h="500">
                    <a:moveTo>
                      <a:pt x="100" y="0"/>
                    </a:moveTo>
                    <a:lnTo>
                      <a:pt x="1190" y="490"/>
                    </a:lnTo>
                    <a:lnTo>
                      <a:pt x="1076" y="500"/>
                    </a:lnTo>
                    <a:lnTo>
                      <a:pt x="0" y="27"/>
                    </a:lnTo>
                    <a:lnTo>
                      <a:pt x="10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ndParaRPr>
              </a:p>
            </p:txBody>
          </p:sp>
          <p:sp>
            <p:nvSpPr>
              <p:cNvPr id="23" name="Freeform 26"/>
              <p:cNvSpPr>
                <a:spLocks/>
              </p:cNvSpPr>
              <p:nvPr userDrawn="1"/>
            </p:nvSpPr>
            <p:spPr bwMode="auto">
              <a:xfrm rot="7320404">
                <a:off x="5363" y="2874"/>
                <a:ext cx="63" cy="118"/>
              </a:xfrm>
              <a:custGeom>
                <a:avLst/>
                <a:gdLst>
                  <a:gd name="T0" fmla="*/ 46 w 160"/>
                  <a:gd name="T1" fmla="*/ 0 h 335"/>
                  <a:gd name="T2" fmla="*/ 7 w 160"/>
                  <a:gd name="T3" fmla="*/ 37 h 335"/>
                  <a:gd name="T4" fmla="*/ 0 w 160"/>
                  <a:gd name="T5" fmla="*/ 81 h 335"/>
                  <a:gd name="T6" fmla="*/ 13 w 160"/>
                  <a:gd name="T7" fmla="*/ 111 h 335"/>
                  <a:gd name="T8" fmla="*/ 37 w 160"/>
                  <a:gd name="T9" fmla="*/ 118 h 335"/>
                  <a:gd name="T10" fmla="*/ 30 w 160"/>
                  <a:gd name="T11" fmla="*/ 54 h 335"/>
                  <a:gd name="T12" fmla="*/ 63 w 160"/>
                  <a:gd name="T13" fmla="*/ 6 h 335"/>
                  <a:gd name="T14" fmla="*/ 46 w 160"/>
                  <a:gd name="T15" fmla="*/ 0 h 335"/>
                  <a:gd name="T16" fmla="*/ 46 w 160"/>
                  <a:gd name="T17" fmla="*/ 0 h 3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0" h="335">
                    <a:moveTo>
                      <a:pt x="116" y="0"/>
                    </a:moveTo>
                    <a:lnTo>
                      <a:pt x="19" y="106"/>
                    </a:lnTo>
                    <a:lnTo>
                      <a:pt x="0" y="230"/>
                    </a:lnTo>
                    <a:lnTo>
                      <a:pt x="33" y="314"/>
                    </a:lnTo>
                    <a:lnTo>
                      <a:pt x="94" y="335"/>
                    </a:lnTo>
                    <a:lnTo>
                      <a:pt x="76" y="154"/>
                    </a:lnTo>
                    <a:lnTo>
                      <a:pt x="160" y="17"/>
                    </a:lnTo>
                    <a:lnTo>
                      <a:pt x="116"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ndParaRPr>
              </a:p>
            </p:txBody>
          </p:sp>
          <p:sp>
            <p:nvSpPr>
              <p:cNvPr id="24" name="Freeform 27"/>
              <p:cNvSpPr>
                <a:spLocks/>
              </p:cNvSpPr>
              <p:nvPr userDrawn="1"/>
            </p:nvSpPr>
            <p:spPr bwMode="auto">
              <a:xfrm rot="7320404">
                <a:off x="5136" y="3000"/>
                <a:ext cx="193" cy="104"/>
              </a:xfrm>
              <a:custGeom>
                <a:avLst/>
                <a:gdLst>
                  <a:gd name="T0" fmla="*/ 6 w 489"/>
                  <a:gd name="T1" fmla="*/ 12 h 296"/>
                  <a:gd name="T2" fmla="*/ 63 w 489"/>
                  <a:gd name="T3" fmla="*/ 23 h 296"/>
                  <a:gd name="T4" fmla="*/ 128 w 489"/>
                  <a:gd name="T5" fmla="*/ 48 h 296"/>
                  <a:gd name="T6" fmla="*/ 174 w 489"/>
                  <a:gd name="T7" fmla="*/ 85 h 296"/>
                  <a:gd name="T8" fmla="*/ 129 w 489"/>
                  <a:gd name="T9" fmla="*/ 81 h 296"/>
                  <a:gd name="T10" fmla="*/ 55 w 489"/>
                  <a:gd name="T11" fmla="*/ 51 h 296"/>
                  <a:gd name="T12" fmla="*/ 20 w 489"/>
                  <a:gd name="T13" fmla="*/ 28 h 296"/>
                  <a:gd name="T14" fmla="*/ 42 w 489"/>
                  <a:gd name="T15" fmla="*/ 57 h 296"/>
                  <a:gd name="T16" fmla="*/ 107 w 489"/>
                  <a:gd name="T17" fmla="*/ 95 h 296"/>
                  <a:gd name="T18" fmla="*/ 184 w 489"/>
                  <a:gd name="T19" fmla="*/ 104 h 296"/>
                  <a:gd name="T20" fmla="*/ 193 w 489"/>
                  <a:gd name="T21" fmla="*/ 79 h 296"/>
                  <a:gd name="T22" fmla="*/ 156 w 489"/>
                  <a:gd name="T23" fmla="*/ 42 h 296"/>
                  <a:gd name="T24" fmla="*/ 67 w 489"/>
                  <a:gd name="T25" fmla="*/ 6 h 296"/>
                  <a:gd name="T26" fmla="*/ 0 w 489"/>
                  <a:gd name="T27" fmla="*/ 0 h 296"/>
                  <a:gd name="T28" fmla="*/ 6 w 489"/>
                  <a:gd name="T29" fmla="*/ 12 h 296"/>
                  <a:gd name="T30" fmla="*/ 6 w 489"/>
                  <a:gd name="T31" fmla="*/ 12 h 29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89" h="296">
                    <a:moveTo>
                      <a:pt x="14" y="34"/>
                    </a:moveTo>
                    <a:lnTo>
                      <a:pt x="160" y="66"/>
                    </a:lnTo>
                    <a:lnTo>
                      <a:pt x="324" y="137"/>
                    </a:lnTo>
                    <a:lnTo>
                      <a:pt x="440" y="243"/>
                    </a:lnTo>
                    <a:lnTo>
                      <a:pt x="326" y="230"/>
                    </a:lnTo>
                    <a:lnTo>
                      <a:pt x="139" y="146"/>
                    </a:lnTo>
                    <a:lnTo>
                      <a:pt x="50" y="80"/>
                    </a:lnTo>
                    <a:lnTo>
                      <a:pt x="107" y="163"/>
                    </a:lnTo>
                    <a:lnTo>
                      <a:pt x="272" y="270"/>
                    </a:lnTo>
                    <a:lnTo>
                      <a:pt x="466" y="296"/>
                    </a:lnTo>
                    <a:lnTo>
                      <a:pt x="489" y="224"/>
                    </a:lnTo>
                    <a:lnTo>
                      <a:pt x="394" y="120"/>
                    </a:lnTo>
                    <a:lnTo>
                      <a:pt x="170" y="17"/>
                    </a:lnTo>
                    <a:lnTo>
                      <a:pt x="0" y="0"/>
                    </a:lnTo>
                    <a:lnTo>
                      <a:pt x="14" y="34"/>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ndParaRPr>
              </a:p>
            </p:txBody>
          </p:sp>
        </p:grpSp>
      </p:grpSp>
      <p:sp>
        <p:nvSpPr>
          <p:cNvPr id="25" name="Freeform 28"/>
          <p:cNvSpPr>
            <a:spLocks/>
          </p:cNvSpPr>
          <p:nvPr/>
        </p:nvSpPr>
        <p:spPr bwMode="auto">
          <a:xfrm>
            <a:off x="901700" y="5054600"/>
            <a:ext cx="6807200" cy="728663"/>
          </a:xfrm>
          <a:custGeom>
            <a:avLst/>
            <a:gdLst>
              <a:gd name="T0" fmla="*/ 0 w 4288"/>
              <a:gd name="T1" fmla="*/ 0 h 459"/>
              <a:gd name="T2" fmla="*/ 1295400 w 4288"/>
              <a:gd name="T3" fmla="*/ 406400 h 459"/>
              <a:gd name="T4" fmla="*/ 2476500 w 4288"/>
              <a:gd name="T5" fmla="*/ 228600 h 459"/>
              <a:gd name="T6" fmla="*/ 2946400 w 4288"/>
              <a:gd name="T7" fmla="*/ 596900 h 459"/>
              <a:gd name="T8" fmla="*/ 3721100 w 4288"/>
              <a:gd name="T9" fmla="*/ 241300 h 459"/>
              <a:gd name="T10" fmla="*/ 5613400 w 4288"/>
              <a:gd name="T11" fmla="*/ 723900 h 459"/>
              <a:gd name="T12" fmla="*/ 6807200 w 4288"/>
              <a:gd name="T13" fmla="*/ 215900 h 45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288" h="459">
                <a:moveTo>
                  <a:pt x="0" y="0"/>
                </a:moveTo>
                <a:cubicBezTo>
                  <a:pt x="136" y="43"/>
                  <a:pt x="556" y="232"/>
                  <a:pt x="816" y="256"/>
                </a:cubicBezTo>
                <a:cubicBezTo>
                  <a:pt x="1076" y="280"/>
                  <a:pt x="1387" y="124"/>
                  <a:pt x="1560" y="144"/>
                </a:cubicBezTo>
                <a:cubicBezTo>
                  <a:pt x="1733" y="164"/>
                  <a:pt x="1725" y="375"/>
                  <a:pt x="1856" y="376"/>
                </a:cubicBezTo>
                <a:cubicBezTo>
                  <a:pt x="1987" y="377"/>
                  <a:pt x="2064" y="139"/>
                  <a:pt x="2344" y="152"/>
                </a:cubicBezTo>
                <a:cubicBezTo>
                  <a:pt x="2624" y="165"/>
                  <a:pt x="3212" y="459"/>
                  <a:pt x="3536" y="456"/>
                </a:cubicBezTo>
                <a:cubicBezTo>
                  <a:pt x="3860" y="453"/>
                  <a:pt x="4165" y="188"/>
                  <a:pt x="4288" y="136"/>
                </a:cubicBezTo>
              </a:path>
            </a:pathLst>
          </a:custGeom>
          <a:noFill/>
          <a:ln w="76200" cap="flat" cmpd="sng">
            <a:solidFill>
              <a:schemeClr val="folHlink"/>
            </a:solidFill>
            <a:prstDash val="solid"/>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tr-TR" smtClean="0">
              <a:solidFill>
                <a:srgbClr val="000000"/>
              </a:solidFill>
            </a:endParaRPr>
          </a:p>
        </p:txBody>
      </p:sp>
      <p:sp>
        <p:nvSpPr>
          <p:cNvPr id="26" name="Freeform 29"/>
          <p:cNvSpPr>
            <a:spLocks/>
          </p:cNvSpPr>
          <p:nvPr/>
        </p:nvSpPr>
        <p:spPr bwMode="auto">
          <a:xfrm>
            <a:off x="4076700" y="1930400"/>
            <a:ext cx="889000" cy="381000"/>
          </a:xfrm>
          <a:custGeom>
            <a:avLst/>
            <a:gdLst>
              <a:gd name="T0" fmla="*/ 0 w 560"/>
              <a:gd name="T1" fmla="*/ 50800 h 240"/>
              <a:gd name="T2" fmla="*/ 444500 w 560"/>
              <a:gd name="T3" fmla="*/ 228600 h 240"/>
              <a:gd name="T4" fmla="*/ 711200 w 560"/>
              <a:gd name="T5" fmla="*/ 25400 h 240"/>
              <a:gd name="T6" fmla="*/ 889000 w 560"/>
              <a:gd name="T7" fmla="*/ 381000 h 24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60" h="240">
                <a:moveTo>
                  <a:pt x="0" y="32"/>
                </a:moveTo>
                <a:cubicBezTo>
                  <a:pt x="102" y="89"/>
                  <a:pt x="205" y="147"/>
                  <a:pt x="280" y="144"/>
                </a:cubicBezTo>
                <a:cubicBezTo>
                  <a:pt x="355" y="141"/>
                  <a:pt x="401" y="0"/>
                  <a:pt x="448" y="16"/>
                </a:cubicBezTo>
                <a:cubicBezTo>
                  <a:pt x="495" y="32"/>
                  <a:pt x="541" y="201"/>
                  <a:pt x="560" y="240"/>
                </a:cubicBezTo>
              </a:path>
            </a:pathLst>
          </a:custGeom>
          <a:noFill/>
          <a:ln w="114300" cmpd="sng">
            <a:solidFill>
              <a:schemeClr val="tx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tr-TR" smtClean="0">
              <a:solidFill>
                <a:srgbClr val="000000"/>
              </a:solidFill>
            </a:endParaRPr>
          </a:p>
        </p:txBody>
      </p:sp>
      <p:sp>
        <p:nvSpPr>
          <p:cNvPr id="156675" name="Rectangle 3"/>
          <p:cNvSpPr>
            <a:spLocks noGrp="1" noChangeArrowheads="1"/>
          </p:cNvSpPr>
          <p:nvPr>
            <p:ph type="ctrTitle"/>
          </p:nvPr>
        </p:nvSpPr>
        <p:spPr>
          <a:xfrm>
            <a:off x="1371600" y="1511300"/>
            <a:ext cx="6400800" cy="2273300"/>
          </a:xfrm>
          <a:effectLst>
            <a:outerShdw dist="45791" dir="2021404" algn="ctr" rotWithShape="0">
              <a:schemeClr val="bg2"/>
            </a:outerShdw>
          </a:effectLst>
          <a:extLst>
            <a:ext uri="{909E8E84-426E-40DD-AFC4-6F175D3DCCD1}">
              <a14:hiddenFill xmlns="" xmlns:a14="http://schemas.microsoft.com/office/drawing/2010/main">
                <a:solidFill>
                  <a:srgbClr val="FF3300"/>
                </a:solidFill>
              </a14:hiddenFill>
            </a:ext>
          </a:extLst>
        </p:spPr>
        <p:txBody>
          <a:bodyPr/>
          <a:lstStyle>
            <a:lvl1pPr>
              <a:defRPr>
                <a:solidFill>
                  <a:schemeClr val="tx2"/>
                </a:solidFill>
                <a:effectLst>
                  <a:outerShdw blurRad="38100" dist="38100" dir="2700000" algn="tl">
                    <a:srgbClr val="C0C0C0"/>
                  </a:outerShdw>
                </a:effectLst>
              </a:defRPr>
            </a:lvl1pPr>
          </a:lstStyle>
          <a:p>
            <a:pPr lvl="0"/>
            <a:r>
              <a:rPr lang="tr-TR" noProof="0" smtClean="0"/>
              <a:t>Asıl başlık stili için tıklatın</a:t>
            </a:r>
          </a:p>
        </p:txBody>
      </p:sp>
      <p:sp>
        <p:nvSpPr>
          <p:cNvPr id="156676" name="Rectangle 4"/>
          <p:cNvSpPr>
            <a:spLocks noGrp="1" noChangeArrowheads="1"/>
          </p:cNvSpPr>
          <p:nvPr>
            <p:ph type="subTitle" idx="1"/>
          </p:nvPr>
        </p:nvSpPr>
        <p:spPr>
          <a:xfrm>
            <a:off x="1549400" y="4051300"/>
            <a:ext cx="6032500" cy="1003300"/>
          </a:xfrm>
        </p:spPr>
        <p:txBody>
          <a:bodyPr/>
          <a:lstStyle>
            <a:lvl1pPr marL="0" indent="0" algn="ctr">
              <a:buFontTx/>
              <a:buNone/>
              <a:defRPr sz="2800">
                <a:effectLst>
                  <a:outerShdw blurRad="38100" dist="38100" dir="2700000" algn="tl">
                    <a:srgbClr val="C0C0C0"/>
                  </a:outerShdw>
                </a:effectLst>
              </a:defRPr>
            </a:lvl1pPr>
          </a:lstStyle>
          <a:p>
            <a:pPr lvl="0"/>
            <a:r>
              <a:rPr lang="tr-TR" noProof="0" smtClean="0"/>
              <a:t>Asıl alt başlık stilini düzenlemek için tıklatın</a:t>
            </a:r>
          </a:p>
        </p:txBody>
      </p:sp>
      <p:sp>
        <p:nvSpPr>
          <p:cNvPr id="27" name="Rectangle 5"/>
          <p:cNvSpPr>
            <a:spLocks noGrp="1" noChangeArrowheads="1"/>
          </p:cNvSpPr>
          <p:nvPr>
            <p:ph type="dt" sz="half" idx="10"/>
          </p:nvPr>
        </p:nvSpPr>
        <p:spPr>
          <a:xfrm>
            <a:off x="685800" y="6248400"/>
            <a:ext cx="1905000" cy="457200"/>
          </a:xfrm>
        </p:spPr>
        <p:txBody>
          <a:bodyPr/>
          <a:lstStyle>
            <a:lvl1pPr>
              <a:defRPr smtClean="0"/>
            </a:lvl1pPr>
          </a:lstStyle>
          <a:p>
            <a:pPr>
              <a:defRPr/>
            </a:pPr>
            <a:endParaRPr lang="tr-TR">
              <a:solidFill>
                <a:srgbClr val="000000"/>
              </a:solidFill>
            </a:endParaRPr>
          </a:p>
        </p:txBody>
      </p:sp>
      <p:sp>
        <p:nvSpPr>
          <p:cNvPr id="28" name="Rectangle 6"/>
          <p:cNvSpPr>
            <a:spLocks noGrp="1" noChangeArrowheads="1"/>
          </p:cNvSpPr>
          <p:nvPr>
            <p:ph type="ftr" sz="quarter" idx="11"/>
          </p:nvPr>
        </p:nvSpPr>
        <p:spPr>
          <a:xfrm>
            <a:off x="3124200" y="6248400"/>
            <a:ext cx="2895600" cy="457200"/>
          </a:xfrm>
        </p:spPr>
        <p:txBody>
          <a:bodyPr/>
          <a:lstStyle>
            <a:lvl1pPr>
              <a:defRPr smtClean="0"/>
            </a:lvl1pPr>
          </a:lstStyle>
          <a:p>
            <a:pPr>
              <a:defRPr/>
            </a:pPr>
            <a:endParaRPr lang="tr-TR">
              <a:solidFill>
                <a:srgbClr val="000000"/>
              </a:solidFill>
            </a:endParaRPr>
          </a:p>
        </p:txBody>
      </p:sp>
      <p:sp>
        <p:nvSpPr>
          <p:cNvPr id="29" name="Rectangle 7"/>
          <p:cNvSpPr>
            <a:spLocks noGrp="1" noChangeArrowheads="1"/>
          </p:cNvSpPr>
          <p:nvPr>
            <p:ph type="sldNum" sz="quarter" idx="12"/>
          </p:nvPr>
        </p:nvSpPr>
        <p:spPr>
          <a:xfrm>
            <a:off x="6553200" y="6248400"/>
            <a:ext cx="1905000" cy="457200"/>
          </a:xfrm>
        </p:spPr>
        <p:txBody>
          <a:bodyPr/>
          <a:lstStyle>
            <a:lvl1pPr>
              <a:defRPr smtClean="0"/>
            </a:lvl1pPr>
          </a:lstStyle>
          <a:p>
            <a:pPr>
              <a:defRPr/>
            </a:pPr>
            <a:fld id="{F6E8D681-9943-45AB-AC53-51FF4132E330}" type="slidenum">
              <a:rPr lang="tr-TR">
                <a:solidFill>
                  <a:srgbClr val="000000"/>
                </a:solidFill>
              </a:rPr>
              <a:pPr>
                <a:defRPr/>
              </a:pPr>
              <a:t>‹#›</a:t>
            </a:fld>
            <a:endParaRPr lang="tr-TR">
              <a:solidFill>
                <a:srgbClr val="000000"/>
              </a:solidFill>
            </a:endParaRPr>
          </a:p>
        </p:txBody>
      </p:sp>
    </p:spTree>
    <p:extLst>
      <p:ext uri="{BB962C8B-B14F-4D97-AF65-F5344CB8AC3E}">
        <p14:creationId xmlns="" xmlns:p14="http://schemas.microsoft.com/office/powerpoint/2010/main" val="1442048829"/>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Rectangle 5"/>
          <p:cNvSpPr>
            <a:spLocks noGrp="1" noChangeArrowheads="1"/>
          </p:cNvSpPr>
          <p:nvPr>
            <p:ph type="dt" sz="half" idx="10"/>
          </p:nvPr>
        </p:nvSpPr>
        <p:spPr>
          <a:ln/>
        </p:spPr>
        <p:txBody>
          <a:bodyPr/>
          <a:lstStyle>
            <a:lvl1pPr>
              <a:defRPr/>
            </a:lvl1pPr>
          </a:lstStyle>
          <a:p>
            <a:pPr>
              <a:defRPr/>
            </a:pPr>
            <a:endParaRPr lang="tr-TR">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tr-TR">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47FE69D0-4FC8-4F82-8356-3637D8D8E211}" type="slidenum">
              <a:rPr lang="tr-TR">
                <a:solidFill>
                  <a:srgbClr val="000000"/>
                </a:solidFill>
              </a:rPr>
              <a:pPr>
                <a:defRPr/>
              </a:pPr>
              <a:t>‹#›</a:t>
            </a:fld>
            <a:endParaRPr lang="tr-TR">
              <a:solidFill>
                <a:srgbClr val="000000"/>
              </a:solidFill>
            </a:endParaRPr>
          </a:p>
        </p:txBody>
      </p:sp>
    </p:spTree>
    <p:extLst>
      <p:ext uri="{BB962C8B-B14F-4D97-AF65-F5344CB8AC3E}">
        <p14:creationId xmlns="" xmlns:p14="http://schemas.microsoft.com/office/powerpoint/2010/main" val="2226179645"/>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Başlık 1"/>
          <p:cNvSpPr>
            <a:spLocks noGrp="1"/>
          </p:cNvSpPr>
          <p:nvPr>
            <p:ph type="title"/>
          </p:nvPr>
        </p:nvSpPr>
        <p:spPr>
          <a:xfrm>
            <a:off x="722313" y="4406900"/>
            <a:ext cx="7772400" cy="1362075"/>
          </a:xfrm>
        </p:spPr>
        <p:txBody>
          <a:bodyPr anchor="t"/>
          <a:lstStyle>
            <a:lvl1pPr algn="l">
              <a:defRPr sz="4000" b="1" cap="all"/>
            </a:lvl1pPr>
          </a:lstStyle>
          <a:p>
            <a:r>
              <a:rPr lang="tr-TR" smtClean="0"/>
              <a:t>Asıl başlık stili için tıklatın</a:t>
            </a:r>
            <a:endParaRPr lang="tr-TR"/>
          </a:p>
        </p:txBody>
      </p:sp>
      <p:sp>
        <p:nvSpPr>
          <p:cNvPr id="3" name="Metin Yer Tutucusu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tr-TR" smtClean="0"/>
              <a:t>Asıl metin stillerini düzenlemek için tıklatın</a:t>
            </a:r>
          </a:p>
        </p:txBody>
      </p:sp>
      <p:sp>
        <p:nvSpPr>
          <p:cNvPr id="4" name="Rectangle 5"/>
          <p:cNvSpPr>
            <a:spLocks noGrp="1" noChangeArrowheads="1"/>
          </p:cNvSpPr>
          <p:nvPr>
            <p:ph type="dt" sz="half" idx="10"/>
          </p:nvPr>
        </p:nvSpPr>
        <p:spPr>
          <a:ln/>
        </p:spPr>
        <p:txBody>
          <a:bodyPr/>
          <a:lstStyle>
            <a:lvl1pPr>
              <a:defRPr/>
            </a:lvl1pPr>
          </a:lstStyle>
          <a:p>
            <a:pPr>
              <a:defRPr/>
            </a:pPr>
            <a:endParaRPr lang="tr-TR">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tr-TR">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E757600E-E7A9-4C07-92AB-ACDEF269D0FF}" type="slidenum">
              <a:rPr lang="tr-TR">
                <a:solidFill>
                  <a:srgbClr val="000000"/>
                </a:solidFill>
              </a:rPr>
              <a:pPr>
                <a:defRPr/>
              </a:pPr>
              <a:t>‹#›</a:t>
            </a:fld>
            <a:endParaRPr lang="tr-TR">
              <a:solidFill>
                <a:srgbClr val="000000"/>
              </a:solidFill>
            </a:endParaRPr>
          </a:p>
        </p:txBody>
      </p:sp>
    </p:spTree>
    <p:extLst>
      <p:ext uri="{BB962C8B-B14F-4D97-AF65-F5344CB8AC3E}">
        <p14:creationId xmlns="" xmlns:p14="http://schemas.microsoft.com/office/powerpoint/2010/main" val="4170831241"/>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sz="half" idx="1"/>
          </p:nvPr>
        </p:nvSpPr>
        <p:spPr>
          <a:xfrm>
            <a:off x="685800" y="1828800"/>
            <a:ext cx="3771900" cy="3657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İçerik Yer Tutucusu 3"/>
          <p:cNvSpPr>
            <a:spLocks noGrp="1"/>
          </p:cNvSpPr>
          <p:nvPr>
            <p:ph sz="half" idx="2"/>
          </p:nvPr>
        </p:nvSpPr>
        <p:spPr>
          <a:xfrm>
            <a:off x="4610100" y="1828800"/>
            <a:ext cx="3771900" cy="3657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Rectangle 5"/>
          <p:cNvSpPr>
            <a:spLocks noGrp="1" noChangeArrowheads="1"/>
          </p:cNvSpPr>
          <p:nvPr>
            <p:ph type="dt" sz="half" idx="10"/>
          </p:nvPr>
        </p:nvSpPr>
        <p:spPr>
          <a:ln/>
        </p:spPr>
        <p:txBody>
          <a:bodyPr/>
          <a:lstStyle>
            <a:lvl1pPr>
              <a:defRPr/>
            </a:lvl1pPr>
          </a:lstStyle>
          <a:p>
            <a:pPr>
              <a:defRPr/>
            </a:pPr>
            <a:endParaRPr lang="tr-TR">
              <a:solidFill>
                <a:srgbClr val="000000"/>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tr-TR">
              <a:solidFill>
                <a:srgbClr val="000000"/>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67EA55BF-40F8-4669-A8E6-FC3404CF4496}" type="slidenum">
              <a:rPr lang="tr-TR">
                <a:solidFill>
                  <a:srgbClr val="000000"/>
                </a:solidFill>
              </a:rPr>
              <a:pPr>
                <a:defRPr/>
              </a:pPr>
              <a:t>‹#›</a:t>
            </a:fld>
            <a:endParaRPr lang="tr-TR">
              <a:solidFill>
                <a:srgbClr val="000000"/>
              </a:solidFill>
            </a:endParaRPr>
          </a:p>
        </p:txBody>
      </p:sp>
    </p:spTree>
    <p:extLst>
      <p:ext uri="{BB962C8B-B14F-4D97-AF65-F5344CB8AC3E}">
        <p14:creationId xmlns="" xmlns:p14="http://schemas.microsoft.com/office/powerpoint/2010/main" val="3078890693"/>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4638"/>
            <a:ext cx="8229600" cy="1143000"/>
          </a:xfrm>
        </p:spPr>
        <p:txBody>
          <a:bodyPr/>
          <a:lstStyle>
            <a:lvl1pPr>
              <a:defRPr/>
            </a:lvl1pPr>
          </a:lstStyle>
          <a:p>
            <a:r>
              <a:rPr lang="tr-TR" smtClean="0"/>
              <a:t>Asıl başlık stili için tıklatın</a:t>
            </a:r>
            <a:endParaRPr lang="tr-TR"/>
          </a:p>
        </p:txBody>
      </p:sp>
      <p:sp>
        <p:nvSpPr>
          <p:cNvPr id="3" name="Metin Yer Tutucusu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İçerik Yer Tutucus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Metin Yer Tutucusu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İçerik Yer Tutucus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Rectangle 5"/>
          <p:cNvSpPr>
            <a:spLocks noGrp="1" noChangeArrowheads="1"/>
          </p:cNvSpPr>
          <p:nvPr>
            <p:ph type="dt" sz="half" idx="10"/>
          </p:nvPr>
        </p:nvSpPr>
        <p:spPr>
          <a:ln/>
        </p:spPr>
        <p:txBody>
          <a:bodyPr/>
          <a:lstStyle>
            <a:lvl1pPr>
              <a:defRPr/>
            </a:lvl1pPr>
          </a:lstStyle>
          <a:p>
            <a:pPr>
              <a:defRPr/>
            </a:pPr>
            <a:endParaRPr lang="tr-TR">
              <a:solidFill>
                <a:srgbClr val="000000"/>
              </a:solidFill>
            </a:endParaRPr>
          </a:p>
        </p:txBody>
      </p:sp>
      <p:sp>
        <p:nvSpPr>
          <p:cNvPr id="8" name="Rectangle 6"/>
          <p:cNvSpPr>
            <a:spLocks noGrp="1" noChangeArrowheads="1"/>
          </p:cNvSpPr>
          <p:nvPr>
            <p:ph type="ftr" sz="quarter" idx="11"/>
          </p:nvPr>
        </p:nvSpPr>
        <p:spPr>
          <a:ln/>
        </p:spPr>
        <p:txBody>
          <a:bodyPr/>
          <a:lstStyle>
            <a:lvl1pPr>
              <a:defRPr/>
            </a:lvl1pPr>
          </a:lstStyle>
          <a:p>
            <a:pPr>
              <a:defRPr/>
            </a:pPr>
            <a:endParaRPr lang="tr-TR">
              <a:solidFill>
                <a:srgbClr val="000000"/>
              </a:solidFill>
            </a:endParaRPr>
          </a:p>
        </p:txBody>
      </p:sp>
      <p:sp>
        <p:nvSpPr>
          <p:cNvPr id="9" name="Rectangle 7"/>
          <p:cNvSpPr>
            <a:spLocks noGrp="1" noChangeArrowheads="1"/>
          </p:cNvSpPr>
          <p:nvPr>
            <p:ph type="sldNum" sz="quarter" idx="12"/>
          </p:nvPr>
        </p:nvSpPr>
        <p:spPr>
          <a:ln/>
        </p:spPr>
        <p:txBody>
          <a:bodyPr/>
          <a:lstStyle>
            <a:lvl1pPr>
              <a:defRPr/>
            </a:lvl1pPr>
          </a:lstStyle>
          <a:p>
            <a:pPr>
              <a:defRPr/>
            </a:pPr>
            <a:fld id="{4F2B157F-B364-484A-8C7C-00DB385FA907}" type="slidenum">
              <a:rPr lang="tr-TR">
                <a:solidFill>
                  <a:srgbClr val="000000"/>
                </a:solidFill>
              </a:rPr>
              <a:pPr>
                <a:defRPr/>
              </a:pPr>
              <a:t>‹#›</a:t>
            </a:fld>
            <a:endParaRPr lang="tr-TR">
              <a:solidFill>
                <a:srgbClr val="000000"/>
              </a:solidFill>
            </a:endParaRPr>
          </a:p>
        </p:txBody>
      </p:sp>
    </p:spTree>
    <p:extLst>
      <p:ext uri="{BB962C8B-B14F-4D97-AF65-F5344CB8AC3E}">
        <p14:creationId xmlns="" xmlns:p14="http://schemas.microsoft.com/office/powerpoint/2010/main" val="128286132"/>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Rectangle 5"/>
          <p:cNvSpPr>
            <a:spLocks noGrp="1" noChangeArrowheads="1"/>
          </p:cNvSpPr>
          <p:nvPr>
            <p:ph type="dt" sz="half" idx="10"/>
          </p:nvPr>
        </p:nvSpPr>
        <p:spPr>
          <a:ln/>
        </p:spPr>
        <p:txBody>
          <a:bodyPr/>
          <a:lstStyle>
            <a:lvl1pPr>
              <a:defRPr/>
            </a:lvl1pPr>
          </a:lstStyle>
          <a:p>
            <a:pPr>
              <a:defRPr/>
            </a:pPr>
            <a:endParaRPr lang="tr-TR">
              <a:solidFill>
                <a:srgbClr val="000000"/>
              </a:solidFill>
            </a:endParaRPr>
          </a:p>
        </p:txBody>
      </p:sp>
      <p:sp>
        <p:nvSpPr>
          <p:cNvPr id="4" name="Rectangle 6"/>
          <p:cNvSpPr>
            <a:spLocks noGrp="1" noChangeArrowheads="1"/>
          </p:cNvSpPr>
          <p:nvPr>
            <p:ph type="ftr" sz="quarter" idx="11"/>
          </p:nvPr>
        </p:nvSpPr>
        <p:spPr>
          <a:ln/>
        </p:spPr>
        <p:txBody>
          <a:bodyPr/>
          <a:lstStyle>
            <a:lvl1pPr>
              <a:defRPr/>
            </a:lvl1pPr>
          </a:lstStyle>
          <a:p>
            <a:pPr>
              <a:defRPr/>
            </a:pPr>
            <a:endParaRPr lang="tr-TR">
              <a:solidFill>
                <a:srgbClr val="000000"/>
              </a:solidFill>
            </a:endParaRPr>
          </a:p>
        </p:txBody>
      </p:sp>
      <p:sp>
        <p:nvSpPr>
          <p:cNvPr id="5" name="Rectangle 7"/>
          <p:cNvSpPr>
            <a:spLocks noGrp="1" noChangeArrowheads="1"/>
          </p:cNvSpPr>
          <p:nvPr>
            <p:ph type="sldNum" sz="quarter" idx="12"/>
          </p:nvPr>
        </p:nvSpPr>
        <p:spPr>
          <a:ln/>
        </p:spPr>
        <p:txBody>
          <a:bodyPr/>
          <a:lstStyle>
            <a:lvl1pPr>
              <a:defRPr/>
            </a:lvl1pPr>
          </a:lstStyle>
          <a:p>
            <a:pPr>
              <a:defRPr/>
            </a:pPr>
            <a:fld id="{2A92C02D-27F2-436C-83D0-73850B247216}" type="slidenum">
              <a:rPr lang="tr-TR">
                <a:solidFill>
                  <a:srgbClr val="000000"/>
                </a:solidFill>
              </a:rPr>
              <a:pPr>
                <a:defRPr/>
              </a:pPr>
              <a:t>‹#›</a:t>
            </a:fld>
            <a:endParaRPr lang="tr-TR">
              <a:solidFill>
                <a:srgbClr val="000000"/>
              </a:solidFill>
            </a:endParaRPr>
          </a:p>
        </p:txBody>
      </p:sp>
    </p:spTree>
    <p:extLst>
      <p:ext uri="{BB962C8B-B14F-4D97-AF65-F5344CB8AC3E}">
        <p14:creationId xmlns="" xmlns:p14="http://schemas.microsoft.com/office/powerpoint/2010/main" val="1211708998"/>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tr-TR">
              <a:solidFill>
                <a:srgbClr val="000000"/>
              </a:solidFill>
            </a:endParaRPr>
          </a:p>
        </p:txBody>
      </p:sp>
      <p:sp>
        <p:nvSpPr>
          <p:cNvPr id="3" name="Rectangle 6"/>
          <p:cNvSpPr>
            <a:spLocks noGrp="1" noChangeArrowheads="1"/>
          </p:cNvSpPr>
          <p:nvPr>
            <p:ph type="ftr" sz="quarter" idx="11"/>
          </p:nvPr>
        </p:nvSpPr>
        <p:spPr>
          <a:ln/>
        </p:spPr>
        <p:txBody>
          <a:bodyPr/>
          <a:lstStyle>
            <a:lvl1pPr>
              <a:defRPr/>
            </a:lvl1pPr>
          </a:lstStyle>
          <a:p>
            <a:pPr>
              <a:defRPr/>
            </a:pPr>
            <a:endParaRPr lang="tr-TR">
              <a:solidFill>
                <a:srgbClr val="000000"/>
              </a:solidFill>
            </a:endParaRPr>
          </a:p>
        </p:txBody>
      </p:sp>
      <p:sp>
        <p:nvSpPr>
          <p:cNvPr id="4" name="Rectangle 7"/>
          <p:cNvSpPr>
            <a:spLocks noGrp="1" noChangeArrowheads="1"/>
          </p:cNvSpPr>
          <p:nvPr>
            <p:ph type="sldNum" sz="quarter" idx="12"/>
          </p:nvPr>
        </p:nvSpPr>
        <p:spPr>
          <a:ln/>
        </p:spPr>
        <p:txBody>
          <a:bodyPr/>
          <a:lstStyle>
            <a:lvl1pPr>
              <a:defRPr/>
            </a:lvl1pPr>
          </a:lstStyle>
          <a:p>
            <a:pPr>
              <a:defRPr/>
            </a:pPr>
            <a:fld id="{A8FBD4F3-C338-4CE0-AA05-27DDFDBAFA05}" type="slidenum">
              <a:rPr lang="tr-TR">
                <a:solidFill>
                  <a:srgbClr val="000000"/>
                </a:solidFill>
              </a:rPr>
              <a:pPr>
                <a:defRPr/>
              </a:pPr>
              <a:t>‹#›</a:t>
            </a:fld>
            <a:endParaRPr lang="tr-TR">
              <a:solidFill>
                <a:srgbClr val="000000"/>
              </a:solidFill>
            </a:endParaRPr>
          </a:p>
        </p:txBody>
      </p:sp>
    </p:spTree>
    <p:extLst>
      <p:ext uri="{BB962C8B-B14F-4D97-AF65-F5344CB8AC3E}">
        <p14:creationId xmlns="" xmlns:p14="http://schemas.microsoft.com/office/powerpoint/2010/main" val="429901233"/>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3050"/>
            <a:ext cx="3008313" cy="1162050"/>
          </a:xfrm>
        </p:spPr>
        <p:txBody>
          <a:bodyPr/>
          <a:lstStyle>
            <a:lvl1pPr algn="l">
              <a:defRPr sz="2000" b="1"/>
            </a:lvl1pPr>
          </a:lstStyle>
          <a:p>
            <a:r>
              <a:rPr lang="tr-TR" smtClean="0"/>
              <a:t>Asıl başlık stili için tıklatın</a:t>
            </a:r>
            <a:endParaRPr lang="tr-TR"/>
          </a:p>
        </p:txBody>
      </p:sp>
      <p:sp>
        <p:nvSpPr>
          <p:cNvPr id="3" name="İçerik Yer Tutucus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Metin Yer Tutucusu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Rectangle 5"/>
          <p:cNvSpPr>
            <a:spLocks noGrp="1" noChangeArrowheads="1"/>
          </p:cNvSpPr>
          <p:nvPr>
            <p:ph type="dt" sz="half" idx="10"/>
          </p:nvPr>
        </p:nvSpPr>
        <p:spPr>
          <a:ln/>
        </p:spPr>
        <p:txBody>
          <a:bodyPr/>
          <a:lstStyle>
            <a:lvl1pPr>
              <a:defRPr/>
            </a:lvl1pPr>
          </a:lstStyle>
          <a:p>
            <a:pPr>
              <a:defRPr/>
            </a:pPr>
            <a:endParaRPr lang="tr-TR">
              <a:solidFill>
                <a:srgbClr val="000000"/>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tr-TR">
              <a:solidFill>
                <a:srgbClr val="000000"/>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E598864C-C9D5-462C-8FB4-C09414353EBD}" type="slidenum">
              <a:rPr lang="tr-TR">
                <a:solidFill>
                  <a:srgbClr val="000000"/>
                </a:solidFill>
              </a:rPr>
              <a:pPr>
                <a:defRPr/>
              </a:pPr>
              <a:t>‹#›</a:t>
            </a:fld>
            <a:endParaRPr lang="tr-TR">
              <a:solidFill>
                <a:srgbClr val="000000"/>
              </a:solidFill>
            </a:endParaRPr>
          </a:p>
        </p:txBody>
      </p:sp>
    </p:spTree>
    <p:extLst>
      <p:ext uri="{BB962C8B-B14F-4D97-AF65-F5344CB8AC3E}">
        <p14:creationId xmlns="" xmlns:p14="http://schemas.microsoft.com/office/powerpoint/2010/main" val="40611391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woObj" preserve="1">
  <p:cSld name="İki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sz="half" idx="1"/>
          </p:nvPr>
        </p:nvSpPr>
        <p:spPr>
          <a:xfrm>
            <a:off x="467544" y="184482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İçerik Yer Tutucusu 3"/>
          <p:cNvSpPr>
            <a:spLocks noGrp="1"/>
          </p:cNvSpPr>
          <p:nvPr>
            <p:ph sz="half" idx="2"/>
          </p:nvPr>
        </p:nvSpPr>
        <p:spPr>
          <a:xfrm>
            <a:off x="4644008" y="184482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dirty="0" smtClean="0"/>
              <a:t>Asıl metin stillerini düzenlemek için tıklatın</a:t>
            </a:r>
          </a:p>
          <a:p>
            <a:pPr lvl="1"/>
            <a:r>
              <a:rPr lang="tr-TR" dirty="0" smtClean="0"/>
              <a:t>İkinci düzey</a:t>
            </a:r>
          </a:p>
          <a:p>
            <a:pPr lvl="2"/>
            <a:r>
              <a:rPr lang="tr-TR" dirty="0" smtClean="0"/>
              <a:t>Üçüncü düzey</a:t>
            </a:r>
          </a:p>
          <a:p>
            <a:pPr lvl="3"/>
            <a:r>
              <a:rPr lang="tr-TR" dirty="0" smtClean="0"/>
              <a:t>Dördüncü düzey</a:t>
            </a:r>
          </a:p>
          <a:p>
            <a:pPr lvl="4"/>
            <a:r>
              <a:rPr lang="tr-TR" dirty="0" smtClean="0"/>
              <a:t>Beşinci düzey</a:t>
            </a:r>
            <a:endParaRPr lang="tr-TR" dirty="0"/>
          </a:p>
        </p:txBody>
      </p:sp>
    </p:spTree>
    <p:extLst>
      <p:ext uri="{BB962C8B-B14F-4D97-AF65-F5344CB8AC3E}">
        <p14:creationId xmlns="" xmlns:p14="http://schemas.microsoft.com/office/powerpoint/2010/main" val="3849529074"/>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p:cNvSpPr>
            <a:spLocks noGrp="1"/>
          </p:cNvSpPr>
          <p:nvPr>
            <p:ph type="title"/>
          </p:nvPr>
        </p:nvSpPr>
        <p:spPr>
          <a:xfrm>
            <a:off x="1792288" y="4800600"/>
            <a:ext cx="5486400" cy="566738"/>
          </a:xfrm>
        </p:spPr>
        <p:txBody>
          <a:bodyPr/>
          <a:lstStyle>
            <a:lvl1pPr algn="l">
              <a:defRPr sz="2000" b="1"/>
            </a:lvl1pPr>
          </a:lstStyle>
          <a:p>
            <a:r>
              <a:rPr lang="tr-TR" smtClean="0"/>
              <a:t>Asıl başlık stili için tıklatın</a:t>
            </a:r>
            <a:endParaRPr lang="tr-TR"/>
          </a:p>
        </p:txBody>
      </p:sp>
      <p:sp>
        <p:nvSpPr>
          <p:cNvPr id="3" name="Resim Yer Tutucusu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tr-TR" noProof="0" smtClean="0"/>
          </a:p>
        </p:txBody>
      </p:sp>
      <p:sp>
        <p:nvSpPr>
          <p:cNvPr id="4" name="Metin Yer Tutucusu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Rectangle 5"/>
          <p:cNvSpPr>
            <a:spLocks noGrp="1" noChangeArrowheads="1"/>
          </p:cNvSpPr>
          <p:nvPr>
            <p:ph type="dt" sz="half" idx="10"/>
          </p:nvPr>
        </p:nvSpPr>
        <p:spPr>
          <a:ln/>
        </p:spPr>
        <p:txBody>
          <a:bodyPr/>
          <a:lstStyle>
            <a:lvl1pPr>
              <a:defRPr/>
            </a:lvl1pPr>
          </a:lstStyle>
          <a:p>
            <a:pPr>
              <a:defRPr/>
            </a:pPr>
            <a:endParaRPr lang="tr-TR">
              <a:solidFill>
                <a:srgbClr val="000000"/>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tr-TR">
              <a:solidFill>
                <a:srgbClr val="000000"/>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1B8949D3-83EB-4FF1-9ADB-E5F57D04CFFF}" type="slidenum">
              <a:rPr lang="tr-TR">
                <a:solidFill>
                  <a:srgbClr val="000000"/>
                </a:solidFill>
              </a:rPr>
              <a:pPr>
                <a:defRPr/>
              </a:pPr>
              <a:t>‹#›</a:t>
            </a:fld>
            <a:endParaRPr lang="tr-TR">
              <a:solidFill>
                <a:srgbClr val="000000"/>
              </a:solidFill>
            </a:endParaRPr>
          </a:p>
        </p:txBody>
      </p:sp>
    </p:spTree>
    <p:extLst>
      <p:ext uri="{BB962C8B-B14F-4D97-AF65-F5344CB8AC3E}">
        <p14:creationId xmlns="" xmlns:p14="http://schemas.microsoft.com/office/powerpoint/2010/main" val="2043932230"/>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Dikey Metin Yer Tutucusu 2"/>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Rectangle 5"/>
          <p:cNvSpPr>
            <a:spLocks noGrp="1" noChangeArrowheads="1"/>
          </p:cNvSpPr>
          <p:nvPr>
            <p:ph type="dt" sz="half" idx="10"/>
          </p:nvPr>
        </p:nvSpPr>
        <p:spPr>
          <a:ln/>
        </p:spPr>
        <p:txBody>
          <a:bodyPr/>
          <a:lstStyle>
            <a:lvl1pPr>
              <a:defRPr/>
            </a:lvl1pPr>
          </a:lstStyle>
          <a:p>
            <a:pPr>
              <a:defRPr/>
            </a:pPr>
            <a:endParaRPr lang="tr-TR">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tr-TR">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B8098E22-2979-43A2-80FD-C0513C91F02B}" type="slidenum">
              <a:rPr lang="tr-TR">
                <a:solidFill>
                  <a:srgbClr val="000000"/>
                </a:solidFill>
              </a:rPr>
              <a:pPr>
                <a:defRPr/>
              </a:pPr>
              <a:t>‹#›</a:t>
            </a:fld>
            <a:endParaRPr lang="tr-TR">
              <a:solidFill>
                <a:srgbClr val="000000"/>
              </a:solidFill>
            </a:endParaRPr>
          </a:p>
        </p:txBody>
      </p:sp>
    </p:spTree>
    <p:extLst>
      <p:ext uri="{BB962C8B-B14F-4D97-AF65-F5344CB8AC3E}">
        <p14:creationId xmlns="" xmlns:p14="http://schemas.microsoft.com/office/powerpoint/2010/main" val="3767620249"/>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6457950" y="152400"/>
            <a:ext cx="1924050" cy="5334000"/>
          </a:xfrm>
        </p:spPr>
        <p:txBody>
          <a:bodyPr vert="eaVert"/>
          <a:lstStyle/>
          <a:p>
            <a:r>
              <a:rPr lang="tr-TR" smtClean="0"/>
              <a:t>Asıl başlık stili için tıklatın</a:t>
            </a:r>
            <a:endParaRPr lang="tr-TR"/>
          </a:p>
        </p:txBody>
      </p:sp>
      <p:sp>
        <p:nvSpPr>
          <p:cNvPr id="3" name="Dikey Metin Yer Tutucusu 2"/>
          <p:cNvSpPr>
            <a:spLocks noGrp="1"/>
          </p:cNvSpPr>
          <p:nvPr>
            <p:ph type="body" orient="vert" idx="1"/>
          </p:nvPr>
        </p:nvSpPr>
        <p:spPr>
          <a:xfrm>
            <a:off x="685800" y="152400"/>
            <a:ext cx="5619750" cy="5334000"/>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Rectangle 5"/>
          <p:cNvSpPr>
            <a:spLocks noGrp="1" noChangeArrowheads="1"/>
          </p:cNvSpPr>
          <p:nvPr>
            <p:ph type="dt" sz="half" idx="10"/>
          </p:nvPr>
        </p:nvSpPr>
        <p:spPr>
          <a:ln/>
        </p:spPr>
        <p:txBody>
          <a:bodyPr/>
          <a:lstStyle>
            <a:lvl1pPr>
              <a:defRPr/>
            </a:lvl1pPr>
          </a:lstStyle>
          <a:p>
            <a:pPr>
              <a:defRPr/>
            </a:pPr>
            <a:endParaRPr lang="tr-TR">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tr-TR">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E3624BE7-2F66-4FEA-9DCF-F950A9635671}" type="slidenum">
              <a:rPr lang="tr-TR">
                <a:solidFill>
                  <a:srgbClr val="000000"/>
                </a:solidFill>
              </a:rPr>
              <a:pPr>
                <a:defRPr/>
              </a:pPr>
              <a:t>‹#›</a:t>
            </a:fld>
            <a:endParaRPr lang="tr-TR">
              <a:solidFill>
                <a:srgbClr val="000000"/>
              </a:solidFill>
            </a:endParaRPr>
          </a:p>
        </p:txBody>
      </p:sp>
    </p:spTree>
    <p:extLst>
      <p:ext uri="{BB962C8B-B14F-4D97-AF65-F5344CB8AC3E}">
        <p14:creationId xmlns="" xmlns:p14="http://schemas.microsoft.com/office/powerpoint/2010/main" val="3034170194"/>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sp>
        <p:nvSpPr>
          <p:cNvPr id="4" name="Freeform 2"/>
          <p:cNvSpPr>
            <a:spLocks/>
          </p:cNvSpPr>
          <p:nvPr/>
        </p:nvSpPr>
        <p:spPr bwMode="blackWhite">
          <a:xfrm>
            <a:off x="20638" y="12700"/>
            <a:ext cx="8896350" cy="6780213"/>
          </a:xfrm>
          <a:custGeom>
            <a:avLst/>
            <a:gdLst>
              <a:gd name="T0" fmla="*/ 6300000 w 3985"/>
              <a:gd name="T1" fmla="*/ 0 h 3619"/>
              <a:gd name="T2" fmla="*/ 0 w 3985"/>
              <a:gd name="T3" fmla="*/ 1826667 h 3619"/>
              <a:gd name="T4" fmla="*/ 4842204 w 3985"/>
              <a:gd name="T5" fmla="*/ 6780213 h 3619"/>
              <a:gd name="T6" fmla="*/ 8896350 w 3985"/>
              <a:gd name="T7" fmla="*/ 2107693 h 3619"/>
              <a:gd name="T8" fmla="*/ 6300000 w 3985"/>
              <a:gd name="T9" fmla="*/ 0 h 3619"/>
              <a:gd name="T10" fmla="*/ 6300000 w 3985"/>
              <a:gd name="T11" fmla="*/ 0 h 361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985" h="3619">
                <a:moveTo>
                  <a:pt x="2822" y="0"/>
                </a:moveTo>
                <a:lnTo>
                  <a:pt x="0" y="975"/>
                </a:lnTo>
                <a:lnTo>
                  <a:pt x="2169" y="3619"/>
                </a:lnTo>
                <a:lnTo>
                  <a:pt x="3985" y="1125"/>
                </a:lnTo>
                <a:lnTo>
                  <a:pt x="2822" y="0"/>
                </a:ln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ndParaRPr>
          </a:p>
        </p:txBody>
      </p:sp>
      <p:grpSp>
        <p:nvGrpSpPr>
          <p:cNvPr id="5" name="Group 8"/>
          <p:cNvGrpSpPr>
            <a:grpSpLocks/>
          </p:cNvGrpSpPr>
          <p:nvPr/>
        </p:nvGrpSpPr>
        <p:grpSpPr bwMode="auto">
          <a:xfrm>
            <a:off x="195263" y="234950"/>
            <a:ext cx="3787775" cy="1778000"/>
            <a:chOff x="123" y="148"/>
            <a:chExt cx="2386" cy="1120"/>
          </a:xfrm>
        </p:grpSpPr>
        <p:sp>
          <p:nvSpPr>
            <p:cNvPr id="6" name="Freeform 9"/>
            <p:cNvSpPr>
              <a:spLocks/>
            </p:cNvSpPr>
            <p:nvPr userDrawn="1"/>
          </p:nvSpPr>
          <p:spPr bwMode="auto">
            <a:xfrm>
              <a:off x="177" y="177"/>
              <a:ext cx="2250" cy="1017"/>
            </a:xfrm>
            <a:custGeom>
              <a:avLst/>
              <a:gdLst>
                <a:gd name="T0" fmla="*/ 2250 w 794"/>
                <a:gd name="T1" fmla="*/ 970 h 414"/>
                <a:gd name="T2" fmla="*/ 2012 w 794"/>
                <a:gd name="T3" fmla="*/ 781 h 414"/>
                <a:gd name="T4" fmla="*/ 1576 w 794"/>
                <a:gd name="T5" fmla="*/ 516 h 414"/>
                <a:gd name="T6" fmla="*/ 201 w 794"/>
                <a:gd name="T7" fmla="*/ 0 h 414"/>
                <a:gd name="T8" fmla="*/ 65 w 794"/>
                <a:gd name="T9" fmla="*/ 49 h 414"/>
                <a:gd name="T10" fmla="*/ 0 w 794"/>
                <a:gd name="T11" fmla="*/ 204 h 414"/>
                <a:gd name="T12" fmla="*/ 79 w 794"/>
                <a:gd name="T13" fmla="*/ 381 h 414"/>
                <a:gd name="T14" fmla="*/ 1615 w 794"/>
                <a:gd name="T15" fmla="*/ 1005 h 414"/>
                <a:gd name="T16" fmla="*/ 1952 w 794"/>
                <a:gd name="T17" fmla="*/ 965 h 414"/>
                <a:gd name="T18" fmla="*/ 2224 w 794"/>
                <a:gd name="T19" fmla="*/ 1017 h 414"/>
                <a:gd name="T20" fmla="*/ 2250 w 794"/>
                <a:gd name="T21" fmla="*/ 970 h 414"/>
                <a:gd name="T22" fmla="*/ 2250 w 794"/>
                <a:gd name="T23" fmla="*/ 970 h 41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94" h="414">
                  <a:moveTo>
                    <a:pt x="794" y="395"/>
                  </a:moveTo>
                  <a:lnTo>
                    <a:pt x="710" y="318"/>
                  </a:lnTo>
                  <a:lnTo>
                    <a:pt x="556" y="210"/>
                  </a:lnTo>
                  <a:lnTo>
                    <a:pt x="71" y="0"/>
                  </a:lnTo>
                  <a:lnTo>
                    <a:pt x="23" y="20"/>
                  </a:lnTo>
                  <a:lnTo>
                    <a:pt x="0" y="83"/>
                  </a:lnTo>
                  <a:lnTo>
                    <a:pt x="28" y="155"/>
                  </a:lnTo>
                  <a:lnTo>
                    <a:pt x="570" y="409"/>
                  </a:lnTo>
                  <a:lnTo>
                    <a:pt x="689" y="393"/>
                  </a:lnTo>
                  <a:lnTo>
                    <a:pt x="785" y="414"/>
                  </a:lnTo>
                  <a:lnTo>
                    <a:pt x="794" y="395"/>
                  </a:lnTo>
                  <a:close/>
                </a:path>
              </a:pathLst>
            </a:custGeom>
            <a:solidFill>
              <a:srgbClr val="F8F8F8"/>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ndParaRPr>
            </a:p>
          </p:txBody>
        </p:sp>
        <p:sp>
          <p:nvSpPr>
            <p:cNvPr id="7" name="Freeform 10"/>
            <p:cNvSpPr>
              <a:spLocks/>
            </p:cNvSpPr>
            <p:nvPr userDrawn="1"/>
          </p:nvSpPr>
          <p:spPr bwMode="auto">
            <a:xfrm>
              <a:off x="166" y="261"/>
              <a:ext cx="2244" cy="1007"/>
            </a:xfrm>
            <a:custGeom>
              <a:avLst/>
              <a:gdLst>
                <a:gd name="T0" fmla="*/ 194 w 1586"/>
                <a:gd name="T1" fmla="*/ 0 h 821"/>
                <a:gd name="T2" fmla="*/ 1883 w 1586"/>
                <a:gd name="T3" fmla="*/ 637 h 821"/>
                <a:gd name="T4" fmla="*/ 2020 w 1586"/>
                <a:gd name="T5" fmla="*/ 783 h 821"/>
                <a:gd name="T6" fmla="*/ 2244 w 1586"/>
                <a:gd name="T7" fmla="*/ 971 h 821"/>
                <a:gd name="T8" fmla="*/ 2214 w 1586"/>
                <a:gd name="T9" fmla="*/ 1007 h 821"/>
                <a:gd name="T10" fmla="*/ 1910 w 1586"/>
                <a:gd name="T11" fmla="*/ 965 h 821"/>
                <a:gd name="T12" fmla="*/ 1620 w 1586"/>
                <a:gd name="T13" fmla="*/ 995 h 821"/>
                <a:gd name="T14" fmla="*/ 59 w 1586"/>
                <a:gd name="T15" fmla="*/ 366 h 821"/>
                <a:gd name="T16" fmla="*/ 0 w 1586"/>
                <a:gd name="T17" fmla="*/ 184 h 821"/>
                <a:gd name="T18" fmla="*/ 65 w 1586"/>
                <a:gd name="T19" fmla="*/ 39 h 821"/>
                <a:gd name="T20" fmla="*/ 194 w 1586"/>
                <a:gd name="T21" fmla="*/ 0 h 821"/>
                <a:gd name="T22" fmla="*/ 194 w 1586"/>
                <a:gd name="T23" fmla="*/ 0 h 82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586" h="821">
                  <a:moveTo>
                    <a:pt x="137" y="0"/>
                  </a:moveTo>
                  <a:lnTo>
                    <a:pt x="1331" y="519"/>
                  </a:lnTo>
                  <a:lnTo>
                    <a:pt x="1428" y="638"/>
                  </a:lnTo>
                  <a:lnTo>
                    <a:pt x="1586" y="792"/>
                  </a:lnTo>
                  <a:lnTo>
                    <a:pt x="1565" y="821"/>
                  </a:lnTo>
                  <a:lnTo>
                    <a:pt x="1350" y="787"/>
                  </a:lnTo>
                  <a:lnTo>
                    <a:pt x="1145" y="811"/>
                  </a:lnTo>
                  <a:lnTo>
                    <a:pt x="42" y="298"/>
                  </a:lnTo>
                  <a:lnTo>
                    <a:pt x="0" y="150"/>
                  </a:lnTo>
                  <a:lnTo>
                    <a:pt x="46" y="32"/>
                  </a:lnTo>
                  <a:lnTo>
                    <a:pt x="137" y="0"/>
                  </a:ln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ndParaRPr>
            </a:p>
          </p:txBody>
        </p:sp>
        <p:sp>
          <p:nvSpPr>
            <p:cNvPr id="8" name="Freeform 11"/>
            <p:cNvSpPr>
              <a:spLocks/>
            </p:cNvSpPr>
            <p:nvPr userDrawn="1"/>
          </p:nvSpPr>
          <p:spPr bwMode="auto">
            <a:xfrm>
              <a:off x="474" y="344"/>
              <a:ext cx="1488" cy="919"/>
            </a:xfrm>
            <a:custGeom>
              <a:avLst/>
              <a:gdLst>
                <a:gd name="T0" fmla="*/ 0 w 1049"/>
                <a:gd name="T1" fmla="*/ 400 h 747"/>
                <a:gd name="T2" fmla="*/ 1308 w 1049"/>
                <a:gd name="T3" fmla="*/ 919 h 747"/>
                <a:gd name="T4" fmla="*/ 1332 w 1049"/>
                <a:gd name="T5" fmla="*/ 657 h 747"/>
                <a:gd name="T6" fmla="*/ 1488 w 1049"/>
                <a:gd name="T7" fmla="*/ 519 h 747"/>
                <a:gd name="T8" fmla="*/ 111 w 1049"/>
                <a:gd name="T9" fmla="*/ 0 h 747"/>
                <a:gd name="T10" fmla="*/ 0 w 1049"/>
                <a:gd name="T11" fmla="*/ 156 h 747"/>
                <a:gd name="T12" fmla="*/ 0 w 1049"/>
                <a:gd name="T13" fmla="*/ 400 h 747"/>
                <a:gd name="T14" fmla="*/ 0 w 1049"/>
                <a:gd name="T15" fmla="*/ 400 h 74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049" h="747">
                  <a:moveTo>
                    <a:pt x="0" y="325"/>
                  </a:moveTo>
                  <a:lnTo>
                    <a:pt x="922" y="747"/>
                  </a:lnTo>
                  <a:lnTo>
                    <a:pt x="939" y="534"/>
                  </a:lnTo>
                  <a:lnTo>
                    <a:pt x="1049" y="422"/>
                  </a:lnTo>
                  <a:lnTo>
                    <a:pt x="78" y="0"/>
                  </a:lnTo>
                  <a:lnTo>
                    <a:pt x="0" y="127"/>
                  </a:lnTo>
                  <a:lnTo>
                    <a:pt x="0" y="325"/>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ndParaRPr>
            </a:p>
          </p:txBody>
        </p:sp>
        <p:grpSp>
          <p:nvGrpSpPr>
            <p:cNvPr id="9" name="Group 12"/>
            <p:cNvGrpSpPr>
              <a:grpSpLocks/>
            </p:cNvGrpSpPr>
            <p:nvPr userDrawn="1"/>
          </p:nvGrpSpPr>
          <p:grpSpPr bwMode="auto">
            <a:xfrm>
              <a:off x="123" y="148"/>
              <a:ext cx="2386" cy="1081"/>
              <a:chOff x="123" y="148"/>
              <a:chExt cx="2386" cy="1081"/>
            </a:xfrm>
          </p:grpSpPr>
          <p:sp>
            <p:nvSpPr>
              <p:cNvPr id="10" name="Freeform 13"/>
              <p:cNvSpPr>
                <a:spLocks/>
              </p:cNvSpPr>
              <p:nvPr userDrawn="1"/>
            </p:nvSpPr>
            <p:spPr bwMode="auto">
              <a:xfrm>
                <a:off x="2005" y="934"/>
                <a:ext cx="212" cy="214"/>
              </a:xfrm>
              <a:custGeom>
                <a:avLst/>
                <a:gdLst>
                  <a:gd name="T0" fmla="*/ 155 w 150"/>
                  <a:gd name="T1" fmla="*/ 0 h 173"/>
                  <a:gd name="T2" fmla="*/ 57 w 150"/>
                  <a:gd name="T3" fmla="*/ 82 h 173"/>
                  <a:gd name="T4" fmla="*/ 0 w 150"/>
                  <a:gd name="T5" fmla="*/ 214 h 173"/>
                  <a:gd name="T6" fmla="*/ 113 w 150"/>
                  <a:gd name="T7" fmla="*/ 198 h 173"/>
                  <a:gd name="T8" fmla="*/ 146 w 150"/>
                  <a:gd name="T9" fmla="*/ 104 h 173"/>
                  <a:gd name="T10" fmla="*/ 212 w 150"/>
                  <a:gd name="T11" fmla="*/ 33 h 173"/>
                  <a:gd name="T12" fmla="*/ 155 w 150"/>
                  <a:gd name="T13" fmla="*/ 0 h 173"/>
                  <a:gd name="T14" fmla="*/ 155 w 150"/>
                  <a:gd name="T15" fmla="*/ 0 h 17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0" h="173">
                    <a:moveTo>
                      <a:pt x="110" y="0"/>
                    </a:moveTo>
                    <a:lnTo>
                      <a:pt x="40" y="66"/>
                    </a:lnTo>
                    <a:lnTo>
                      <a:pt x="0" y="173"/>
                    </a:lnTo>
                    <a:lnTo>
                      <a:pt x="80" y="160"/>
                    </a:lnTo>
                    <a:lnTo>
                      <a:pt x="103" y="84"/>
                    </a:lnTo>
                    <a:lnTo>
                      <a:pt x="150" y="27"/>
                    </a:lnTo>
                    <a:lnTo>
                      <a:pt x="11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ndParaRPr>
              </a:p>
            </p:txBody>
          </p:sp>
          <p:sp>
            <p:nvSpPr>
              <p:cNvPr id="11" name="Freeform 14"/>
              <p:cNvSpPr>
                <a:spLocks/>
              </p:cNvSpPr>
              <p:nvPr userDrawn="1"/>
            </p:nvSpPr>
            <p:spPr bwMode="auto">
              <a:xfrm>
                <a:off x="123" y="148"/>
                <a:ext cx="2386" cy="1081"/>
              </a:xfrm>
              <a:custGeom>
                <a:avLst/>
                <a:gdLst>
                  <a:gd name="T0" fmla="*/ 221 w 1684"/>
                  <a:gd name="T1" fmla="*/ 0 h 880"/>
                  <a:gd name="T2" fmla="*/ 89 w 1684"/>
                  <a:gd name="T3" fmla="*/ 64 h 880"/>
                  <a:gd name="T4" fmla="*/ 0 w 1684"/>
                  <a:gd name="T5" fmla="*/ 256 h 880"/>
                  <a:gd name="T6" fmla="*/ 95 w 1684"/>
                  <a:gd name="T7" fmla="*/ 440 h 880"/>
                  <a:gd name="T8" fmla="*/ 1675 w 1684"/>
                  <a:gd name="T9" fmla="*/ 1065 h 880"/>
                  <a:gd name="T10" fmla="*/ 2015 w 1684"/>
                  <a:gd name="T11" fmla="*/ 1026 h 880"/>
                  <a:gd name="T12" fmla="*/ 2290 w 1684"/>
                  <a:gd name="T13" fmla="*/ 1081 h 880"/>
                  <a:gd name="T14" fmla="*/ 2386 w 1684"/>
                  <a:gd name="T15" fmla="*/ 993 h 880"/>
                  <a:gd name="T16" fmla="*/ 2128 w 1684"/>
                  <a:gd name="T17" fmla="*/ 816 h 880"/>
                  <a:gd name="T18" fmla="*/ 2023 w 1684"/>
                  <a:gd name="T19" fmla="*/ 629 h 880"/>
                  <a:gd name="T20" fmla="*/ 1940 w 1684"/>
                  <a:gd name="T21" fmla="*/ 647 h 880"/>
                  <a:gd name="T22" fmla="*/ 2039 w 1684"/>
                  <a:gd name="T23" fmla="*/ 816 h 880"/>
                  <a:gd name="T24" fmla="*/ 2236 w 1684"/>
                  <a:gd name="T25" fmla="*/ 995 h 880"/>
                  <a:gd name="T26" fmla="*/ 2002 w 1684"/>
                  <a:gd name="T27" fmla="*/ 967 h 880"/>
                  <a:gd name="T28" fmla="*/ 1727 w 1684"/>
                  <a:gd name="T29" fmla="*/ 1000 h 880"/>
                  <a:gd name="T30" fmla="*/ 1778 w 1684"/>
                  <a:gd name="T31" fmla="*/ 798 h 880"/>
                  <a:gd name="T32" fmla="*/ 1896 w 1684"/>
                  <a:gd name="T33" fmla="*/ 661 h 880"/>
                  <a:gd name="T34" fmla="*/ 1758 w 1684"/>
                  <a:gd name="T35" fmla="*/ 678 h 880"/>
                  <a:gd name="T36" fmla="*/ 1651 w 1684"/>
                  <a:gd name="T37" fmla="*/ 808 h 880"/>
                  <a:gd name="T38" fmla="*/ 1614 w 1684"/>
                  <a:gd name="T39" fmla="*/ 972 h 880"/>
                  <a:gd name="T40" fmla="*/ 152 w 1684"/>
                  <a:gd name="T41" fmla="*/ 381 h 880"/>
                  <a:gd name="T42" fmla="*/ 113 w 1684"/>
                  <a:gd name="T43" fmla="*/ 264 h 880"/>
                  <a:gd name="T44" fmla="*/ 146 w 1684"/>
                  <a:gd name="T45" fmla="*/ 117 h 880"/>
                  <a:gd name="T46" fmla="*/ 307 w 1684"/>
                  <a:gd name="T47" fmla="*/ 0 h 880"/>
                  <a:gd name="T48" fmla="*/ 221 w 1684"/>
                  <a:gd name="T49" fmla="*/ 0 h 880"/>
                  <a:gd name="T50" fmla="*/ 221 w 1684"/>
                  <a:gd name="T51" fmla="*/ 0 h 88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84" h="880">
                    <a:moveTo>
                      <a:pt x="156" y="0"/>
                    </a:moveTo>
                    <a:lnTo>
                      <a:pt x="63" y="52"/>
                    </a:lnTo>
                    <a:lnTo>
                      <a:pt x="0" y="208"/>
                    </a:lnTo>
                    <a:lnTo>
                      <a:pt x="67" y="358"/>
                    </a:lnTo>
                    <a:lnTo>
                      <a:pt x="1182" y="867"/>
                    </a:lnTo>
                    <a:lnTo>
                      <a:pt x="1422" y="835"/>
                    </a:lnTo>
                    <a:lnTo>
                      <a:pt x="1616" y="880"/>
                    </a:lnTo>
                    <a:lnTo>
                      <a:pt x="1684" y="808"/>
                    </a:lnTo>
                    <a:lnTo>
                      <a:pt x="1502" y="664"/>
                    </a:lnTo>
                    <a:lnTo>
                      <a:pt x="1428" y="512"/>
                    </a:lnTo>
                    <a:lnTo>
                      <a:pt x="1369" y="527"/>
                    </a:lnTo>
                    <a:lnTo>
                      <a:pt x="1439" y="664"/>
                    </a:lnTo>
                    <a:lnTo>
                      <a:pt x="1578" y="810"/>
                    </a:lnTo>
                    <a:lnTo>
                      <a:pt x="1413" y="787"/>
                    </a:lnTo>
                    <a:lnTo>
                      <a:pt x="1219" y="814"/>
                    </a:lnTo>
                    <a:lnTo>
                      <a:pt x="1255" y="650"/>
                    </a:lnTo>
                    <a:lnTo>
                      <a:pt x="1338" y="538"/>
                    </a:lnTo>
                    <a:lnTo>
                      <a:pt x="1241" y="552"/>
                    </a:lnTo>
                    <a:lnTo>
                      <a:pt x="1165" y="658"/>
                    </a:lnTo>
                    <a:lnTo>
                      <a:pt x="1139" y="791"/>
                    </a:lnTo>
                    <a:lnTo>
                      <a:pt x="107" y="310"/>
                    </a:lnTo>
                    <a:lnTo>
                      <a:pt x="80" y="215"/>
                    </a:lnTo>
                    <a:lnTo>
                      <a:pt x="103" y="95"/>
                    </a:lnTo>
                    <a:lnTo>
                      <a:pt x="217" y="0"/>
                    </a:lnTo>
                    <a:lnTo>
                      <a:pt x="156"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ndParaRPr>
              </a:p>
            </p:txBody>
          </p:sp>
          <p:sp>
            <p:nvSpPr>
              <p:cNvPr id="12" name="Freeform 15"/>
              <p:cNvSpPr>
                <a:spLocks/>
              </p:cNvSpPr>
              <p:nvPr userDrawn="1"/>
            </p:nvSpPr>
            <p:spPr bwMode="auto">
              <a:xfrm>
                <a:off x="324" y="158"/>
                <a:ext cx="1686" cy="614"/>
              </a:xfrm>
              <a:custGeom>
                <a:avLst/>
                <a:gdLst>
                  <a:gd name="T0" fmla="*/ 142 w 1190"/>
                  <a:gd name="T1" fmla="*/ 0 h 500"/>
                  <a:gd name="T2" fmla="*/ 1686 w 1190"/>
                  <a:gd name="T3" fmla="*/ 602 h 500"/>
                  <a:gd name="T4" fmla="*/ 1524 w 1190"/>
                  <a:gd name="T5" fmla="*/ 614 h 500"/>
                  <a:gd name="T6" fmla="*/ 0 w 1190"/>
                  <a:gd name="T7" fmla="*/ 33 h 500"/>
                  <a:gd name="T8" fmla="*/ 142 w 1190"/>
                  <a:gd name="T9" fmla="*/ 0 h 500"/>
                  <a:gd name="T10" fmla="*/ 142 w 1190"/>
                  <a:gd name="T11" fmla="*/ 0 h 5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90" h="500">
                    <a:moveTo>
                      <a:pt x="100" y="0"/>
                    </a:moveTo>
                    <a:lnTo>
                      <a:pt x="1190" y="490"/>
                    </a:lnTo>
                    <a:lnTo>
                      <a:pt x="1076" y="500"/>
                    </a:lnTo>
                    <a:lnTo>
                      <a:pt x="0" y="27"/>
                    </a:lnTo>
                    <a:lnTo>
                      <a:pt x="10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ndParaRPr>
              </a:p>
            </p:txBody>
          </p:sp>
          <p:sp>
            <p:nvSpPr>
              <p:cNvPr id="13" name="Freeform 16"/>
              <p:cNvSpPr>
                <a:spLocks/>
              </p:cNvSpPr>
              <p:nvPr userDrawn="1"/>
            </p:nvSpPr>
            <p:spPr bwMode="auto">
              <a:xfrm>
                <a:off x="409" y="251"/>
                <a:ext cx="227" cy="410"/>
              </a:xfrm>
              <a:custGeom>
                <a:avLst/>
                <a:gdLst>
                  <a:gd name="T0" fmla="*/ 165 w 160"/>
                  <a:gd name="T1" fmla="*/ 0 h 335"/>
                  <a:gd name="T2" fmla="*/ 27 w 160"/>
                  <a:gd name="T3" fmla="*/ 130 h 335"/>
                  <a:gd name="T4" fmla="*/ 0 w 160"/>
                  <a:gd name="T5" fmla="*/ 281 h 335"/>
                  <a:gd name="T6" fmla="*/ 47 w 160"/>
                  <a:gd name="T7" fmla="*/ 384 h 335"/>
                  <a:gd name="T8" fmla="*/ 133 w 160"/>
                  <a:gd name="T9" fmla="*/ 410 h 335"/>
                  <a:gd name="T10" fmla="*/ 108 w 160"/>
                  <a:gd name="T11" fmla="*/ 188 h 335"/>
                  <a:gd name="T12" fmla="*/ 227 w 160"/>
                  <a:gd name="T13" fmla="*/ 21 h 335"/>
                  <a:gd name="T14" fmla="*/ 165 w 160"/>
                  <a:gd name="T15" fmla="*/ 0 h 335"/>
                  <a:gd name="T16" fmla="*/ 165 w 160"/>
                  <a:gd name="T17" fmla="*/ 0 h 3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0" h="335">
                    <a:moveTo>
                      <a:pt x="116" y="0"/>
                    </a:moveTo>
                    <a:lnTo>
                      <a:pt x="19" y="106"/>
                    </a:lnTo>
                    <a:lnTo>
                      <a:pt x="0" y="230"/>
                    </a:lnTo>
                    <a:lnTo>
                      <a:pt x="33" y="314"/>
                    </a:lnTo>
                    <a:lnTo>
                      <a:pt x="94" y="335"/>
                    </a:lnTo>
                    <a:lnTo>
                      <a:pt x="76" y="154"/>
                    </a:lnTo>
                    <a:lnTo>
                      <a:pt x="160" y="17"/>
                    </a:lnTo>
                    <a:lnTo>
                      <a:pt x="116"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ndParaRPr>
              </a:p>
            </p:txBody>
          </p:sp>
          <p:sp>
            <p:nvSpPr>
              <p:cNvPr id="14" name="Freeform 17"/>
              <p:cNvSpPr>
                <a:spLocks/>
              </p:cNvSpPr>
              <p:nvPr userDrawn="1"/>
            </p:nvSpPr>
            <p:spPr bwMode="auto">
              <a:xfrm>
                <a:off x="846" y="536"/>
                <a:ext cx="691" cy="364"/>
              </a:xfrm>
              <a:custGeom>
                <a:avLst/>
                <a:gdLst>
                  <a:gd name="T0" fmla="*/ 20 w 489"/>
                  <a:gd name="T1" fmla="*/ 42 h 296"/>
                  <a:gd name="T2" fmla="*/ 226 w 489"/>
                  <a:gd name="T3" fmla="*/ 81 h 296"/>
                  <a:gd name="T4" fmla="*/ 458 w 489"/>
                  <a:gd name="T5" fmla="*/ 168 h 296"/>
                  <a:gd name="T6" fmla="*/ 622 w 489"/>
                  <a:gd name="T7" fmla="*/ 299 h 296"/>
                  <a:gd name="T8" fmla="*/ 461 w 489"/>
                  <a:gd name="T9" fmla="*/ 283 h 296"/>
                  <a:gd name="T10" fmla="*/ 196 w 489"/>
                  <a:gd name="T11" fmla="*/ 180 h 296"/>
                  <a:gd name="T12" fmla="*/ 71 w 489"/>
                  <a:gd name="T13" fmla="*/ 98 h 296"/>
                  <a:gd name="T14" fmla="*/ 151 w 489"/>
                  <a:gd name="T15" fmla="*/ 200 h 296"/>
                  <a:gd name="T16" fmla="*/ 384 w 489"/>
                  <a:gd name="T17" fmla="*/ 332 h 296"/>
                  <a:gd name="T18" fmla="*/ 658 w 489"/>
                  <a:gd name="T19" fmla="*/ 364 h 296"/>
                  <a:gd name="T20" fmla="*/ 691 w 489"/>
                  <a:gd name="T21" fmla="*/ 275 h 296"/>
                  <a:gd name="T22" fmla="*/ 557 w 489"/>
                  <a:gd name="T23" fmla="*/ 148 h 296"/>
                  <a:gd name="T24" fmla="*/ 240 w 489"/>
                  <a:gd name="T25" fmla="*/ 21 h 296"/>
                  <a:gd name="T26" fmla="*/ 0 w 489"/>
                  <a:gd name="T27" fmla="*/ 0 h 296"/>
                  <a:gd name="T28" fmla="*/ 20 w 489"/>
                  <a:gd name="T29" fmla="*/ 42 h 296"/>
                  <a:gd name="T30" fmla="*/ 20 w 489"/>
                  <a:gd name="T31" fmla="*/ 42 h 29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89" h="296">
                    <a:moveTo>
                      <a:pt x="14" y="34"/>
                    </a:moveTo>
                    <a:lnTo>
                      <a:pt x="160" y="66"/>
                    </a:lnTo>
                    <a:lnTo>
                      <a:pt x="324" y="137"/>
                    </a:lnTo>
                    <a:lnTo>
                      <a:pt x="440" y="243"/>
                    </a:lnTo>
                    <a:lnTo>
                      <a:pt x="326" y="230"/>
                    </a:lnTo>
                    <a:lnTo>
                      <a:pt x="139" y="146"/>
                    </a:lnTo>
                    <a:lnTo>
                      <a:pt x="50" y="80"/>
                    </a:lnTo>
                    <a:lnTo>
                      <a:pt x="107" y="163"/>
                    </a:lnTo>
                    <a:lnTo>
                      <a:pt x="272" y="270"/>
                    </a:lnTo>
                    <a:lnTo>
                      <a:pt x="466" y="296"/>
                    </a:lnTo>
                    <a:lnTo>
                      <a:pt x="489" y="224"/>
                    </a:lnTo>
                    <a:lnTo>
                      <a:pt x="394" y="120"/>
                    </a:lnTo>
                    <a:lnTo>
                      <a:pt x="170" y="17"/>
                    </a:lnTo>
                    <a:lnTo>
                      <a:pt x="0" y="0"/>
                    </a:lnTo>
                    <a:lnTo>
                      <a:pt x="14" y="34"/>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ndParaRPr>
              </a:p>
            </p:txBody>
          </p:sp>
        </p:grpSp>
      </p:grpSp>
      <p:grpSp>
        <p:nvGrpSpPr>
          <p:cNvPr id="15" name="Group 18"/>
          <p:cNvGrpSpPr>
            <a:grpSpLocks/>
          </p:cNvGrpSpPr>
          <p:nvPr/>
        </p:nvGrpSpPr>
        <p:grpSpPr bwMode="auto">
          <a:xfrm>
            <a:off x="7915275" y="4368800"/>
            <a:ext cx="742950" cy="1058863"/>
            <a:chOff x="4986" y="2752"/>
            <a:chExt cx="468" cy="667"/>
          </a:xfrm>
        </p:grpSpPr>
        <p:sp>
          <p:nvSpPr>
            <p:cNvPr id="16" name="Freeform 19"/>
            <p:cNvSpPr>
              <a:spLocks/>
            </p:cNvSpPr>
            <p:nvPr userDrawn="1"/>
          </p:nvSpPr>
          <p:spPr bwMode="auto">
            <a:xfrm rot="7320404">
              <a:off x="4909" y="2936"/>
              <a:ext cx="629" cy="293"/>
            </a:xfrm>
            <a:custGeom>
              <a:avLst/>
              <a:gdLst>
                <a:gd name="T0" fmla="*/ 629 w 794"/>
                <a:gd name="T1" fmla="*/ 280 h 414"/>
                <a:gd name="T2" fmla="*/ 562 w 794"/>
                <a:gd name="T3" fmla="*/ 225 h 414"/>
                <a:gd name="T4" fmla="*/ 440 w 794"/>
                <a:gd name="T5" fmla="*/ 149 h 414"/>
                <a:gd name="T6" fmla="*/ 56 w 794"/>
                <a:gd name="T7" fmla="*/ 0 h 414"/>
                <a:gd name="T8" fmla="*/ 18 w 794"/>
                <a:gd name="T9" fmla="*/ 14 h 414"/>
                <a:gd name="T10" fmla="*/ 0 w 794"/>
                <a:gd name="T11" fmla="*/ 59 h 414"/>
                <a:gd name="T12" fmla="*/ 22 w 794"/>
                <a:gd name="T13" fmla="*/ 110 h 414"/>
                <a:gd name="T14" fmla="*/ 452 w 794"/>
                <a:gd name="T15" fmla="*/ 289 h 414"/>
                <a:gd name="T16" fmla="*/ 546 w 794"/>
                <a:gd name="T17" fmla="*/ 278 h 414"/>
                <a:gd name="T18" fmla="*/ 622 w 794"/>
                <a:gd name="T19" fmla="*/ 293 h 414"/>
                <a:gd name="T20" fmla="*/ 629 w 794"/>
                <a:gd name="T21" fmla="*/ 280 h 414"/>
                <a:gd name="T22" fmla="*/ 629 w 794"/>
                <a:gd name="T23" fmla="*/ 280 h 41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94" h="414">
                  <a:moveTo>
                    <a:pt x="794" y="395"/>
                  </a:moveTo>
                  <a:lnTo>
                    <a:pt x="710" y="318"/>
                  </a:lnTo>
                  <a:lnTo>
                    <a:pt x="556" y="210"/>
                  </a:lnTo>
                  <a:lnTo>
                    <a:pt x="71" y="0"/>
                  </a:lnTo>
                  <a:lnTo>
                    <a:pt x="23" y="20"/>
                  </a:lnTo>
                  <a:lnTo>
                    <a:pt x="0" y="83"/>
                  </a:lnTo>
                  <a:lnTo>
                    <a:pt x="28" y="155"/>
                  </a:lnTo>
                  <a:lnTo>
                    <a:pt x="570" y="409"/>
                  </a:lnTo>
                  <a:lnTo>
                    <a:pt x="689" y="393"/>
                  </a:lnTo>
                  <a:lnTo>
                    <a:pt x="785" y="414"/>
                  </a:lnTo>
                  <a:lnTo>
                    <a:pt x="794" y="395"/>
                  </a:lnTo>
                  <a:close/>
                </a:path>
              </a:pathLst>
            </a:custGeom>
            <a:solidFill>
              <a:srgbClr val="F8F8F8"/>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ndParaRPr>
            </a:p>
          </p:txBody>
        </p:sp>
        <p:sp>
          <p:nvSpPr>
            <p:cNvPr id="17" name="Freeform 20"/>
            <p:cNvSpPr>
              <a:spLocks/>
            </p:cNvSpPr>
            <p:nvPr userDrawn="1"/>
          </p:nvSpPr>
          <p:spPr bwMode="auto">
            <a:xfrm rot="7320404">
              <a:off x="4893" y="2923"/>
              <a:ext cx="627" cy="290"/>
            </a:xfrm>
            <a:custGeom>
              <a:avLst/>
              <a:gdLst>
                <a:gd name="T0" fmla="*/ 54 w 1586"/>
                <a:gd name="T1" fmla="*/ 0 h 821"/>
                <a:gd name="T2" fmla="*/ 526 w 1586"/>
                <a:gd name="T3" fmla="*/ 183 h 821"/>
                <a:gd name="T4" fmla="*/ 565 w 1586"/>
                <a:gd name="T5" fmla="*/ 225 h 821"/>
                <a:gd name="T6" fmla="*/ 627 w 1586"/>
                <a:gd name="T7" fmla="*/ 280 h 821"/>
                <a:gd name="T8" fmla="*/ 619 w 1586"/>
                <a:gd name="T9" fmla="*/ 290 h 821"/>
                <a:gd name="T10" fmla="*/ 534 w 1586"/>
                <a:gd name="T11" fmla="*/ 278 h 821"/>
                <a:gd name="T12" fmla="*/ 453 w 1586"/>
                <a:gd name="T13" fmla="*/ 286 h 821"/>
                <a:gd name="T14" fmla="*/ 17 w 1586"/>
                <a:gd name="T15" fmla="*/ 105 h 821"/>
                <a:gd name="T16" fmla="*/ 0 w 1586"/>
                <a:gd name="T17" fmla="*/ 53 h 821"/>
                <a:gd name="T18" fmla="*/ 18 w 1586"/>
                <a:gd name="T19" fmla="*/ 11 h 821"/>
                <a:gd name="T20" fmla="*/ 54 w 1586"/>
                <a:gd name="T21" fmla="*/ 0 h 821"/>
                <a:gd name="T22" fmla="*/ 54 w 1586"/>
                <a:gd name="T23" fmla="*/ 0 h 82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586" h="821">
                  <a:moveTo>
                    <a:pt x="137" y="0"/>
                  </a:moveTo>
                  <a:lnTo>
                    <a:pt x="1331" y="519"/>
                  </a:lnTo>
                  <a:lnTo>
                    <a:pt x="1428" y="638"/>
                  </a:lnTo>
                  <a:lnTo>
                    <a:pt x="1586" y="792"/>
                  </a:lnTo>
                  <a:lnTo>
                    <a:pt x="1565" y="821"/>
                  </a:lnTo>
                  <a:lnTo>
                    <a:pt x="1350" y="787"/>
                  </a:lnTo>
                  <a:lnTo>
                    <a:pt x="1145" y="811"/>
                  </a:lnTo>
                  <a:lnTo>
                    <a:pt x="42" y="298"/>
                  </a:lnTo>
                  <a:lnTo>
                    <a:pt x="0" y="150"/>
                  </a:lnTo>
                  <a:lnTo>
                    <a:pt x="46" y="32"/>
                  </a:lnTo>
                  <a:lnTo>
                    <a:pt x="137" y="0"/>
                  </a:ln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ndParaRPr>
            </a:p>
          </p:txBody>
        </p:sp>
        <p:sp>
          <p:nvSpPr>
            <p:cNvPr id="18" name="Freeform 21"/>
            <p:cNvSpPr>
              <a:spLocks/>
            </p:cNvSpPr>
            <p:nvPr userDrawn="1"/>
          </p:nvSpPr>
          <p:spPr bwMode="auto">
            <a:xfrm rot="7320404">
              <a:off x="5000" y="2912"/>
              <a:ext cx="416" cy="265"/>
            </a:xfrm>
            <a:custGeom>
              <a:avLst/>
              <a:gdLst>
                <a:gd name="T0" fmla="*/ 0 w 1049"/>
                <a:gd name="T1" fmla="*/ 115 h 747"/>
                <a:gd name="T2" fmla="*/ 366 w 1049"/>
                <a:gd name="T3" fmla="*/ 265 h 747"/>
                <a:gd name="T4" fmla="*/ 372 w 1049"/>
                <a:gd name="T5" fmla="*/ 189 h 747"/>
                <a:gd name="T6" fmla="*/ 416 w 1049"/>
                <a:gd name="T7" fmla="*/ 150 h 747"/>
                <a:gd name="T8" fmla="*/ 31 w 1049"/>
                <a:gd name="T9" fmla="*/ 0 h 747"/>
                <a:gd name="T10" fmla="*/ 0 w 1049"/>
                <a:gd name="T11" fmla="*/ 45 h 747"/>
                <a:gd name="T12" fmla="*/ 0 w 1049"/>
                <a:gd name="T13" fmla="*/ 115 h 747"/>
                <a:gd name="T14" fmla="*/ 0 w 1049"/>
                <a:gd name="T15" fmla="*/ 115 h 74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049" h="747">
                  <a:moveTo>
                    <a:pt x="0" y="325"/>
                  </a:moveTo>
                  <a:lnTo>
                    <a:pt x="922" y="747"/>
                  </a:lnTo>
                  <a:lnTo>
                    <a:pt x="939" y="534"/>
                  </a:lnTo>
                  <a:lnTo>
                    <a:pt x="1049" y="422"/>
                  </a:lnTo>
                  <a:lnTo>
                    <a:pt x="78" y="0"/>
                  </a:lnTo>
                  <a:lnTo>
                    <a:pt x="0" y="127"/>
                  </a:lnTo>
                  <a:lnTo>
                    <a:pt x="0" y="325"/>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ndParaRPr>
            </a:p>
          </p:txBody>
        </p:sp>
        <p:grpSp>
          <p:nvGrpSpPr>
            <p:cNvPr id="19" name="Group 22"/>
            <p:cNvGrpSpPr>
              <a:grpSpLocks/>
            </p:cNvGrpSpPr>
            <p:nvPr userDrawn="1"/>
          </p:nvGrpSpPr>
          <p:grpSpPr bwMode="auto">
            <a:xfrm>
              <a:off x="4986" y="2752"/>
              <a:ext cx="468" cy="667"/>
              <a:chOff x="4986" y="2752"/>
              <a:chExt cx="468" cy="667"/>
            </a:xfrm>
          </p:grpSpPr>
          <p:sp>
            <p:nvSpPr>
              <p:cNvPr id="20" name="Freeform 23"/>
              <p:cNvSpPr>
                <a:spLocks/>
              </p:cNvSpPr>
              <p:nvPr userDrawn="1"/>
            </p:nvSpPr>
            <p:spPr bwMode="auto">
              <a:xfrm rot="7320404">
                <a:off x="4987" y="3190"/>
                <a:ext cx="59" cy="61"/>
              </a:xfrm>
              <a:custGeom>
                <a:avLst/>
                <a:gdLst>
                  <a:gd name="T0" fmla="*/ 43 w 150"/>
                  <a:gd name="T1" fmla="*/ 0 h 173"/>
                  <a:gd name="T2" fmla="*/ 16 w 150"/>
                  <a:gd name="T3" fmla="*/ 23 h 173"/>
                  <a:gd name="T4" fmla="*/ 0 w 150"/>
                  <a:gd name="T5" fmla="*/ 61 h 173"/>
                  <a:gd name="T6" fmla="*/ 31 w 150"/>
                  <a:gd name="T7" fmla="*/ 56 h 173"/>
                  <a:gd name="T8" fmla="*/ 41 w 150"/>
                  <a:gd name="T9" fmla="*/ 30 h 173"/>
                  <a:gd name="T10" fmla="*/ 59 w 150"/>
                  <a:gd name="T11" fmla="*/ 10 h 173"/>
                  <a:gd name="T12" fmla="*/ 43 w 150"/>
                  <a:gd name="T13" fmla="*/ 0 h 173"/>
                  <a:gd name="T14" fmla="*/ 43 w 150"/>
                  <a:gd name="T15" fmla="*/ 0 h 17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0" h="173">
                    <a:moveTo>
                      <a:pt x="110" y="0"/>
                    </a:moveTo>
                    <a:lnTo>
                      <a:pt x="40" y="66"/>
                    </a:lnTo>
                    <a:lnTo>
                      <a:pt x="0" y="173"/>
                    </a:lnTo>
                    <a:lnTo>
                      <a:pt x="80" y="160"/>
                    </a:lnTo>
                    <a:lnTo>
                      <a:pt x="103" y="84"/>
                    </a:lnTo>
                    <a:lnTo>
                      <a:pt x="150" y="27"/>
                    </a:lnTo>
                    <a:lnTo>
                      <a:pt x="11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ndParaRPr>
              </a:p>
            </p:txBody>
          </p:sp>
          <p:sp>
            <p:nvSpPr>
              <p:cNvPr id="21" name="Freeform 24"/>
              <p:cNvSpPr>
                <a:spLocks/>
              </p:cNvSpPr>
              <p:nvPr userDrawn="1"/>
            </p:nvSpPr>
            <p:spPr bwMode="auto">
              <a:xfrm rot="7320404">
                <a:off x="4887" y="2930"/>
                <a:ext cx="667" cy="311"/>
              </a:xfrm>
              <a:custGeom>
                <a:avLst/>
                <a:gdLst>
                  <a:gd name="T0" fmla="*/ 62 w 1684"/>
                  <a:gd name="T1" fmla="*/ 0 h 880"/>
                  <a:gd name="T2" fmla="*/ 25 w 1684"/>
                  <a:gd name="T3" fmla="*/ 18 h 880"/>
                  <a:gd name="T4" fmla="*/ 0 w 1684"/>
                  <a:gd name="T5" fmla="*/ 74 h 880"/>
                  <a:gd name="T6" fmla="*/ 27 w 1684"/>
                  <a:gd name="T7" fmla="*/ 127 h 880"/>
                  <a:gd name="T8" fmla="*/ 468 w 1684"/>
                  <a:gd name="T9" fmla="*/ 306 h 880"/>
                  <a:gd name="T10" fmla="*/ 563 w 1684"/>
                  <a:gd name="T11" fmla="*/ 295 h 880"/>
                  <a:gd name="T12" fmla="*/ 640 w 1684"/>
                  <a:gd name="T13" fmla="*/ 311 h 880"/>
                  <a:gd name="T14" fmla="*/ 667 w 1684"/>
                  <a:gd name="T15" fmla="*/ 286 h 880"/>
                  <a:gd name="T16" fmla="*/ 595 w 1684"/>
                  <a:gd name="T17" fmla="*/ 235 h 880"/>
                  <a:gd name="T18" fmla="*/ 566 w 1684"/>
                  <a:gd name="T19" fmla="*/ 181 h 880"/>
                  <a:gd name="T20" fmla="*/ 542 w 1684"/>
                  <a:gd name="T21" fmla="*/ 186 h 880"/>
                  <a:gd name="T22" fmla="*/ 570 w 1684"/>
                  <a:gd name="T23" fmla="*/ 235 h 880"/>
                  <a:gd name="T24" fmla="*/ 625 w 1684"/>
                  <a:gd name="T25" fmla="*/ 286 h 880"/>
                  <a:gd name="T26" fmla="*/ 560 w 1684"/>
                  <a:gd name="T27" fmla="*/ 278 h 880"/>
                  <a:gd name="T28" fmla="*/ 483 w 1684"/>
                  <a:gd name="T29" fmla="*/ 288 h 880"/>
                  <a:gd name="T30" fmla="*/ 497 w 1684"/>
                  <a:gd name="T31" fmla="*/ 230 h 880"/>
                  <a:gd name="T32" fmla="*/ 530 w 1684"/>
                  <a:gd name="T33" fmla="*/ 190 h 880"/>
                  <a:gd name="T34" fmla="*/ 492 w 1684"/>
                  <a:gd name="T35" fmla="*/ 195 h 880"/>
                  <a:gd name="T36" fmla="*/ 461 w 1684"/>
                  <a:gd name="T37" fmla="*/ 233 h 880"/>
                  <a:gd name="T38" fmla="*/ 451 w 1684"/>
                  <a:gd name="T39" fmla="*/ 280 h 880"/>
                  <a:gd name="T40" fmla="*/ 42 w 1684"/>
                  <a:gd name="T41" fmla="*/ 110 h 880"/>
                  <a:gd name="T42" fmla="*/ 32 w 1684"/>
                  <a:gd name="T43" fmla="*/ 76 h 880"/>
                  <a:gd name="T44" fmla="*/ 41 w 1684"/>
                  <a:gd name="T45" fmla="*/ 34 h 880"/>
                  <a:gd name="T46" fmla="*/ 86 w 1684"/>
                  <a:gd name="T47" fmla="*/ 0 h 880"/>
                  <a:gd name="T48" fmla="*/ 62 w 1684"/>
                  <a:gd name="T49" fmla="*/ 0 h 880"/>
                  <a:gd name="T50" fmla="*/ 62 w 1684"/>
                  <a:gd name="T51" fmla="*/ 0 h 88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84" h="880">
                    <a:moveTo>
                      <a:pt x="156" y="0"/>
                    </a:moveTo>
                    <a:lnTo>
                      <a:pt x="63" y="52"/>
                    </a:lnTo>
                    <a:lnTo>
                      <a:pt x="0" y="208"/>
                    </a:lnTo>
                    <a:lnTo>
                      <a:pt x="67" y="358"/>
                    </a:lnTo>
                    <a:lnTo>
                      <a:pt x="1182" y="867"/>
                    </a:lnTo>
                    <a:lnTo>
                      <a:pt x="1422" y="835"/>
                    </a:lnTo>
                    <a:lnTo>
                      <a:pt x="1616" y="880"/>
                    </a:lnTo>
                    <a:lnTo>
                      <a:pt x="1684" y="808"/>
                    </a:lnTo>
                    <a:lnTo>
                      <a:pt x="1502" y="664"/>
                    </a:lnTo>
                    <a:lnTo>
                      <a:pt x="1428" y="512"/>
                    </a:lnTo>
                    <a:lnTo>
                      <a:pt x="1369" y="527"/>
                    </a:lnTo>
                    <a:lnTo>
                      <a:pt x="1439" y="664"/>
                    </a:lnTo>
                    <a:lnTo>
                      <a:pt x="1578" y="810"/>
                    </a:lnTo>
                    <a:lnTo>
                      <a:pt x="1413" y="787"/>
                    </a:lnTo>
                    <a:lnTo>
                      <a:pt x="1219" y="814"/>
                    </a:lnTo>
                    <a:lnTo>
                      <a:pt x="1255" y="650"/>
                    </a:lnTo>
                    <a:lnTo>
                      <a:pt x="1338" y="538"/>
                    </a:lnTo>
                    <a:lnTo>
                      <a:pt x="1241" y="552"/>
                    </a:lnTo>
                    <a:lnTo>
                      <a:pt x="1165" y="658"/>
                    </a:lnTo>
                    <a:lnTo>
                      <a:pt x="1139" y="791"/>
                    </a:lnTo>
                    <a:lnTo>
                      <a:pt x="107" y="310"/>
                    </a:lnTo>
                    <a:lnTo>
                      <a:pt x="80" y="215"/>
                    </a:lnTo>
                    <a:lnTo>
                      <a:pt x="103" y="95"/>
                    </a:lnTo>
                    <a:lnTo>
                      <a:pt x="217" y="0"/>
                    </a:lnTo>
                    <a:lnTo>
                      <a:pt x="156"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ndParaRPr>
              </a:p>
            </p:txBody>
          </p:sp>
          <p:sp>
            <p:nvSpPr>
              <p:cNvPr id="22" name="Freeform 25"/>
              <p:cNvSpPr>
                <a:spLocks/>
              </p:cNvSpPr>
              <p:nvPr userDrawn="1"/>
            </p:nvSpPr>
            <p:spPr bwMode="auto">
              <a:xfrm rot="7320404">
                <a:off x="5062" y="2997"/>
                <a:ext cx="472" cy="176"/>
              </a:xfrm>
              <a:custGeom>
                <a:avLst/>
                <a:gdLst>
                  <a:gd name="T0" fmla="*/ 40 w 1190"/>
                  <a:gd name="T1" fmla="*/ 0 h 500"/>
                  <a:gd name="T2" fmla="*/ 472 w 1190"/>
                  <a:gd name="T3" fmla="*/ 172 h 500"/>
                  <a:gd name="T4" fmla="*/ 427 w 1190"/>
                  <a:gd name="T5" fmla="*/ 176 h 500"/>
                  <a:gd name="T6" fmla="*/ 0 w 1190"/>
                  <a:gd name="T7" fmla="*/ 10 h 500"/>
                  <a:gd name="T8" fmla="*/ 40 w 1190"/>
                  <a:gd name="T9" fmla="*/ 0 h 500"/>
                  <a:gd name="T10" fmla="*/ 40 w 1190"/>
                  <a:gd name="T11" fmla="*/ 0 h 5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90" h="500">
                    <a:moveTo>
                      <a:pt x="100" y="0"/>
                    </a:moveTo>
                    <a:lnTo>
                      <a:pt x="1190" y="490"/>
                    </a:lnTo>
                    <a:lnTo>
                      <a:pt x="1076" y="500"/>
                    </a:lnTo>
                    <a:lnTo>
                      <a:pt x="0" y="27"/>
                    </a:lnTo>
                    <a:lnTo>
                      <a:pt x="10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ndParaRPr>
              </a:p>
            </p:txBody>
          </p:sp>
          <p:sp>
            <p:nvSpPr>
              <p:cNvPr id="23" name="Freeform 26"/>
              <p:cNvSpPr>
                <a:spLocks/>
              </p:cNvSpPr>
              <p:nvPr userDrawn="1"/>
            </p:nvSpPr>
            <p:spPr bwMode="auto">
              <a:xfrm rot="7320404">
                <a:off x="5363" y="2874"/>
                <a:ext cx="63" cy="118"/>
              </a:xfrm>
              <a:custGeom>
                <a:avLst/>
                <a:gdLst>
                  <a:gd name="T0" fmla="*/ 46 w 160"/>
                  <a:gd name="T1" fmla="*/ 0 h 335"/>
                  <a:gd name="T2" fmla="*/ 7 w 160"/>
                  <a:gd name="T3" fmla="*/ 37 h 335"/>
                  <a:gd name="T4" fmla="*/ 0 w 160"/>
                  <a:gd name="T5" fmla="*/ 81 h 335"/>
                  <a:gd name="T6" fmla="*/ 13 w 160"/>
                  <a:gd name="T7" fmla="*/ 111 h 335"/>
                  <a:gd name="T8" fmla="*/ 37 w 160"/>
                  <a:gd name="T9" fmla="*/ 118 h 335"/>
                  <a:gd name="T10" fmla="*/ 30 w 160"/>
                  <a:gd name="T11" fmla="*/ 54 h 335"/>
                  <a:gd name="T12" fmla="*/ 63 w 160"/>
                  <a:gd name="T13" fmla="*/ 6 h 335"/>
                  <a:gd name="T14" fmla="*/ 46 w 160"/>
                  <a:gd name="T15" fmla="*/ 0 h 335"/>
                  <a:gd name="T16" fmla="*/ 46 w 160"/>
                  <a:gd name="T17" fmla="*/ 0 h 3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0" h="335">
                    <a:moveTo>
                      <a:pt x="116" y="0"/>
                    </a:moveTo>
                    <a:lnTo>
                      <a:pt x="19" y="106"/>
                    </a:lnTo>
                    <a:lnTo>
                      <a:pt x="0" y="230"/>
                    </a:lnTo>
                    <a:lnTo>
                      <a:pt x="33" y="314"/>
                    </a:lnTo>
                    <a:lnTo>
                      <a:pt x="94" y="335"/>
                    </a:lnTo>
                    <a:lnTo>
                      <a:pt x="76" y="154"/>
                    </a:lnTo>
                    <a:lnTo>
                      <a:pt x="160" y="17"/>
                    </a:lnTo>
                    <a:lnTo>
                      <a:pt x="116"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ndParaRPr>
              </a:p>
            </p:txBody>
          </p:sp>
          <p:sp>
            <p:nvSpPr>
              <p:cNvPr id="24" name="Freeform 27"/>
              <p:cNvSpPr>
                <a:spLocks/>
              </p:cNvSpPr>
              <p:nvPr userDrawn="1"/>
            </p:nvSpPr>
            <p:spPr bwMode="auto">
              <a:xfrm rot="7320404">
                <a:off x="5136" y="3000"/>
                <a:ext cx="193" cy="104"/>
              </a:xfrm>
              <a:custGeom>
                <a:avLst/>
                <a:gdLst>
                  <a:gd name="T0" fmla="*/ 6 w 489"/>
                  <a:gd name="T1" fmla="*/ 12 h 296"/>
                  <a:gd name="T2" fmla="*/ 63 w 489"/>
                  <a:gd name="T3" fmla="*/ 23 h 296"/>
                  <a:gd name="T4" fmla="*/ 128 w 489"/>
                  <a:gd name="T5" fmla="*/ 48 h 296"/>
                  <a:gd name="T6" fmla="*/ 174 w 489"/>
                  <a:gd name="T7" fmla="*/ 85 h 296"/>
                  <a:gd name="T8" fmla="*/ 129 w 489"/>
                  <a:gd name="T9" fmla="*/ 81 h 296"/>
                  <a:gd name="T10" fmla="*/ 55 w 489"/>
                  <a:gd name="T11" fmla="*/ 51 h 296"/>
                  <a:gd name="T12" fmla="*/ 20 w 489"/>
                  <a:gd name="T13" fmla="*/ 28 h 296"/>
                  <a:gd name="T14" fmla="*/ 42 w 489"/>
                  <a:gd name="T15" fmla="*/ 57 h 296"/>
                  <a:gd name="T16" fmla="*/ 107 w 489"/>
                  <a:gd name="T17" fmla="*/ 95 h 296"/>
                  <a:gd name="T18" fmla="*/ 184 w 489"/>
                  <a:gd name="T19" fmla="*/ 104 h 296"/>
                  <a:gd name="T20" fmla="*/ 193 w 489"/>
                  <a:gd name="T21" fmla="*/ 79 h 296"/>
                  <a:gd name="T22" fmla="*/ 156 w 489"/>
                  <a:gd name="T23" fmla="*/ 42 h 296"/>
                  <a:gd name="T24" fmla="*/ 67 w 489"/>
                  <a:gd name="T25" fmla="*/ 6 h 296"/>
                  <a:gd name="T26" fmla="*/ 0 w 489"/>
                  <a:gd name="T27" fmla="*/ 0 h 296"/>
                  <a:gd name="T28" fmla="*/ 6 w 489"/>
                  <a:gd name="T29" fmla="*/ 12 h 296"/>
                  <a:gd name="T30" fmla="*/ 6 w 489"/>
                  <a:gd name="T31" fmla="*/ 12 h 29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89" h="296">
                    <a:moveTo>
                      <a:pt x="14" y="34"/>
                    </a:moveTo>
                    <a:lnTo>
                      <a:pt x="160" y="66"/>
                    </a:lnTo>
                    <a:lnTo>
                      <a:pt x="324" y="137"/>
                    </a:lnTo>
                    <a:lnTo>
                      <a:pt x="440" y="243"/>
                    </a:lnTo>
                    <a:lnTo>
                      <a:pt x="326" y="230"/>
                    </a:lnTo>
                    <a:lnTo>
                      <a:pt x="139" y="146"/>
                    </a:lnTo>
                    <a:lnTo>
                      <a:pt x="50" y="80"/>
                    </a:lnTo>
                    <a:lnTo>
                      <a:pt x="107" y="163"/>
                    </a:lnTo>
                    <a:lnTo>
                      <a:pt x="272" y="270"/>
                    </a:lnTo>
                    <a:lnTo>
                      <a:pt x="466" y="296"/>
                    </a:lnTo>
                    <a:lnTo>
                      <a:pt x="489" y="224"/>
                    </a:lnTo>
                    <a:lnTo>
                      <a:pt x="394" y="120"/>
                    </a:lnTo>
                    <a:lnTo>
                      <a:pt x="170" y="17"/>
                    </a:lnTo>
                    <a:lnTo>
                      <a:pt x="0" y="0"/>
                    </a:lnTo>
                    <a:lnTo>
                      <a:pt x="14" y="34"/>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ndParaRPr>
              </a:p>
            </p:txBody>
          </p:sp>
        </p:grpSp>
      </p:grpSp>
      <p:sp>
        <p:nvSpPr>
          <p:cNvPr id="25" name="Freeform 28"/>
          <p:cNvSpPr>
            <a:spLocks/>
          </p:cNvSpPr>
          <p:nvPr/>
        </p:nvSpPr>
        <p:spPr bwMode="auto">
          <a:xfrm>
            <a:off x="901700" y="5054600"/>
            <a:ext cx="6807200" cy="728663"/>
          </a:xfrm>
          <a:custGeom>
            <a:avLst/>
            <a:gdLst>
              <a:gd name="T0" fmla="*/ 0 w 4288"/>
              <a:gd name="T1" fmla="*/ 0 h 459"/>
              <a:gd name="T2" fmla="*/ 1295400 w 4288"/>
              <a:gd name="T3" fmla="*/ 406400 h 459"/>
              <a:gd name="T4" fmla="*/ 2476500 w 4288"/>
              <a:gd name="T5" fmla="*/ 228600 h 459"/>
              <a:gd name="T6" fmla="*/ 2946400 w 4288"/>
              <a:gd name="T7" fmla="*/ 596900 h 459"/>
              <a:gd name="T8" fmla="*/ 3721100 w 4288"/>
              <a:gd name="T9" fmla="*/ 241300 h 459"/>
              <a:gd name="T10" fmla="*/ 5613400 w 4288"/>
              <a:gd name="T11" fmla="*/ 723900 h 459"/>
              <a:gd name="T12" fmla="*/ 6807200 w 4288"/>
              <a:gd name="T13" fmla="*/ 215900 h 45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288" h="459">
                <a:moveTo>
                  <a:pt x="0" y="0"/>
                </a:moveTo>
                <a:cubicBezTo>
                  <a:pt x="136" y="43"/>
                  <a:pt x="556" y="232"/>
                  <a:pt x="816" y="256"/>
                </a:cubicBezTo>
                <a:cubicBezTo>
                  <a:pt x="1076" y="280"/>
                  <a:pt x="1387" y="124"/>
                  <a:pt x="1560" y="144"/>
                </a:cubicBezTo>
                <a:cubicBezTo>
                  <a:pt x="1733" y="164"/>
                  <a:pt x="1725" y="375"/>
                  <a:pt x="1856" y="376"/>
                </a:cubicBezTo>
                <a:cubicBezTo>
                  <a:pt x="1987" y="377"/>
                  <a:pt x="2064" y="139"/>
                  <a:pt x="2344" y="152"/>
                </a:cubicBezTo>
                <a:cubicBezTo>
                  <a:pt x="2624" y="165"/>
                  <a:pt x="3212" y="459"/>
                  <a:pt x="3536" y="456"/>
                </a:cubicBezTo>
                <a:cubicBezTo>
                  <a:pt x="3860" y="453"/>
                  <a:pt x="4165" y="188"/>
                  <a:pt x="4288" y="136"/>
                </a:cubicBezTo>
              </a:path>
            </a:pathLst>
          </a:custGeom>
          <a:noFill/>
          <a:ln w="76200" cap="flat" cmpd="sng">
            <a:solidFill>
              <a:schemeClr val="folHlink"/>
            </a:solidFill>
            <a:prstDash val="solid"/>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tr-TR" smtClean="0">
              <a:solidFill>
                <a:srgbClr val="000000"/>
              </a:solidFill>
            </a:endParaRPr>
          </a:p>
        </p:txBody>
      </p:sp>
      <p:sp>
        <p:nvSpPr>
          <p:cNvPr id="26" name="Freeform 29"/>
          <p:cNvSpPr>
            <a:spLocks/>
          </p:cNvSpPr>
          <p:nvPr/>
        </p:nvSpPr>
        <p:spPr bwMode="auto">
          <a:xfrm>
            <a:off x="4076700" y="1930400"/>
            <a:ext cx="889000" cy="381000"/>
          </a:xfrm>
          <a:custGeom>
            <a:avLst/>
            <a:gdLst>
              <a:gd name="T0" fmla="*/ 0 w 560"/>
              <a:gd name="T1" fmla="*/ 50800 h 240"/>
              <a:gd name="T2" fmla="*/ 444500 w 560"/>
              <a:gd name="T3" fmla="*/ 228600 h 240"/>
              <a:gd name="T4" fmla="*/ 711200 w 560"/>
              <a:gd name="T5" fmla="*/ 25400 h 240"/>
              <a:gd name="T6" fmla="*/ 889000 w 560"/>
              <a:gd name="T7" fmla="*/ 381000 h 24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60" h="240">
                <a:moveTo>
                  <a:pt x="0" y="32"/>
                </a:moveTo>
                <a:cubicBezTo>
                  <a:pt x="102" y="89"/>
                  <a:pt x="205" y="147"/>
                  <a:pt x="280" y="144"/>
                </a:cubicBezTo>
                <a:cubicBezTo>
                  <a:pt x="355" y="141"/>
                  <a:pt x="401" y="0"/>
                  <a:pt x="448" y="16"/>
                </a:cubicBezTo>
                <a:cubicBezTo>
                  <a:pt x="495" y="32"/>
                  <a:pt x="541" y="201"/>
                  <a:pt x="560" y="240"/>
                </a:cubicBezTo>
              </a:path>
            </a:pathLst>
          </a:custGeom>
          <a:noFill/>
          <a:ln w="114300" cmpd="sng">
            <a:solidFill>
              <a:schemeClr val="tx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tr-TR" smtClean="0">
              <a:solidFill>
                <a:srgbClr val="000000"/>
              </a:solidFill>
            </a:endParaRPr>
          </a:p>
        </p:txBody>
      </p:sp>
      <p:sp>
        <p:nvSpPr>
          <p:cNvPr id="156675" name="Rectangle 3"/>
          <p:cNvSpPr>
            <a:spLocks noGrp="1" noChangeArrowheads="1"/>
          </p:cNvSpPr>
          <p:nvPr>
            <p:ph type="ctrTitle"/>
          </p:nvPr>
        </p:nvSpPr>
        <p:spPr>
          <a:xfrm>
            <a:off x="1371600" y="1511300"/>
            <a:ext cx="6400800" cy="2273300"/>
          </a:xfrm>
          <a:effectLst>
            <a:outerShdw dist="45791" dir="2021404" algn="ctr" rotWithShape="0">
              <a:schemeClr val="bg2"/>
            </a:outerShdw>
          </a:effectLst>
          <a:extLst>
            <a:ext uri="{909E8E84-426E-40DD-AFC4-6F175D3DCCD1}">
              <a14:hiddenFill xmlns="" xmlns:a14="http://schemas.microsoft.com/office/drawing/2010/main">
                <a:solidFill>
                  <a:srgbClr val="FF3300"/>
                </a:solidFill>
              </a14:hiddenFill>
            </a:ext>
          </a:extLst>
        </p:spPr>
        <p:txBody>
          <a:bodyPr/>
          <a:lstStyle>
            <a:lvl1pPr>
              <a:defRPr>
                <a:solidFill>
                  <a:schemeClr val="tx2"/>
                </a:solidFill>
                <a:effectLst>
                  <a:outerShdw blurRad="38100" dist="38100" dir="2700000" algn="tl">
                    <a:srgbClr val="C0C0C0"/>
                  </a:outerShdw>
                </a:effectLst>
              </a:defRPr>
            </a:lvl1pPr>
          </a:lstStyle>
          <a:p>
            <a:pPr lvl="0"/>
            <a:r>
              <a:rPr lang="tr-TR" noProof="0" smtClean="0"/>
              <a:t>Asıl başlık stili için tıklatın</a:t>
            </a:r>
          </a:p>
        </p:txBody>
      </p:sp>
      <p:sp>
        <p:nvSpPr>
          <p:cNvPr id="156676" name="Rectangle 4"/>
          <p:cNvSpPr>
            <a:spLocks noGrp="1" noChangeArrowheads="1"/>
          </p:cNvSpPr>
          <p:nvPr>
            <p:ph type="subTitle" idx="1"/>
          </p:nvPr>
        </p:nvSpPr>
        <p:spPr>
          <a:xfrm>
            <a:off x="1549400" y="4051300"/>
            <a:ext cx="6032500" cy="1003300"/>
          </a:xfrm>
        </p:spPr>
        <p:txBody>
          <a:bodyPr/>
          <a:lstStyle>
            <a:lvl1pPr marL="0" indent="0" algn="ctr">
              <a:buFontTx/>
              <a:buNone/>
              <a:defRPr sz="2800">
                <a:effectLst>
                  <a:outerShdw blurRad="38100" dist="38100" dir="2700000" algn="tl">
                    <a:srgbClr val="C0C0C0"/>
                  </a:outerShdw>
                </a:effectLst>
              </a:defRPr>
            </a:lvl1pPr>
          </a:lstStyle>
          <a:p>
            <a:pPr lvl="0"/>
            <a:r>
              <a:rPr lang="tr-TR" noProof="0" smtClean="0"/>
              <a:t>Asıl alt başlık stilini düzenlemek için tıklatın</a:t>
            </a:r>
          </a:p>
        </p:txBody>
      </p:sp>
      <p:sp>
        <p:nvSpPr>
          <p:cNvPr id="27" name="Rectangle 5"/>
          <p:cNvSpPr>
            <a:spLocks noGrp="1" noChangeArrowheads="1"/>
          </p:cNvSpPr>
          <p:nvPr>
            <p:ph type="dt" sz="half" idx="10"/>
          </p:nvPr>
        </p:nvSpPr>
        <p:spPr>
          <a:xfrm>
            <a:off x="685800" y="6248400"/>
            <a:ext cx="1905000" cy="457200"/>
          </a:xfrm>
        </p:spPr>
        <p:txBody>
          <a:bodyPr/>
          <a:lstStyle>
            <a:lvl1pPr>
              <a:defRPr smtClean="0"/>
            </a:lvl1pPr>
          </a:lstStyle>
          <a:p>
            <a:pPr>
              <a:defRPr/>
            </a:pPr>
            <a:endParaRPr lang="tr-TR">
              <a:solidFill>
                <a:srgbClr val="000000"/>
              </a:solidFill>
            </a:endParaRPr>
          </a:p>
        </p:txBody>
      </p:sp>
      <p:sp>
        <p:nvSpPr>
          <p:cNvPr id="28" name="Rectangle 6"/>
          <p:cNvSpPr>
            <a:spLocks noGrp="1" noChangeArrowheads="1"/>
          </p:cNvSpPr>
          <p:nvPr>
            <p:ph type="ftr" sz="quarter" idx="11"/>
          </p:nvPr>
        </p:nvSpPr>
        <p:spPr>
          <a:xfrm>
            <a:off x="3124200" y="6248400"/>
            <a:ext cx="2895600" cy="457200"/>
          </a:xfrm>
        </p:spPr>
        <p:txBody>
          <a:bodyPr/>
          <a:lstStyle>
            <a:lvl1pPr>
              <a:defRPr smtClean="0"/>
            </a:lvl1pPr>
          </a:lstStyle>
          <a:p>
            <a:pPr>
              <a:defRPr/>
            </a:pPr>
            <a:endParaRPr lang="tr-TR">
              <a:solidFill>
                <a:srgbClr val="000000"/>
              </a:solidFill>
            </a:endParaRPr>
          </a:p>
        </p:txBody>
      </p:sp>
      <p:sp>
        <p:nvSpPr>
          <p:cNvPr id="29" name="Rectangle 7"/>
          <p:cNvSpPr>
            <a:spLocks noGrp="1" noChangeArrowheads="1"/>
          </p:cNvSpPr>
          <p:nvPr>
            <p:ph type="sldNum" sz="quarter" idx="12"/>
          </p:nvPr>
        </p:nvSpPr>
        <p:spPr>
          <a:xfrm>
            <a:off x="6553200" y="6248400"/>
            <a:ext cx="1905000" cy="457200"/>
          </a:xfrm>
        </p:spPr>
        <p:txBody>
          <a:bodyPr/>
          <a:lstStyle>
            <a:lvl1pPr>
              <a:defRPr smtClean="0"/>
            </a:lvl1pPr>
          </a:lstStyle>
          <a:p>
            <a:pPr>
              <a:defRPr/>
            </a:pPr>
            <a:fld id="{F6E8D681-9943-45AB-AC53-51FF4132E330}" type="slidenum">
              <a:rPr lang="tr-TR">
                <a:solidFill>
                  <a:srgbClr val="000000"/>
                </a:solidFill>
              </a:rPr>
              <a:pPr>
                <a:defRPr/>
              </a:pPr>
              <a:t>‹#›</a:t>
            </a:fld>
            <a:endParaRPr lang="tr-TR">
              <a:solidFill>
                <a:srgbClr val="000000"/>
              </a:solidFill>
            </a:endParaRPr>
          </a:p>
        </p:txBody>
      </p:sp>
    </p:spTree>
    <p:extLst>
      <p:ext uri="{BB962C8B-B14F-4D97-AF65-F5344CB8AC3E}">
        <p14:creationId xmlns="" xmlns:p14="http://schemas.microsoft.com/office/powerpoint/2010/main" val="2887100623"/>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Rectangle 5"/>
          <p:cNvSpPr>
            <a:spLocks noGrp="1" noChangeArrowheads="1"/>
          </p:cNvSpPr>
          <p:nvPr>
            <p:ph type="dt" sz="half" idx="10"/>
          </p:nvPr>
        </p:nvSpPr>
        <p:spPr>
          <a:ln/>
        </p:spPr>
        <p:txBody>
          <a:bodyPr/>
          <a:lstStyle>
            <a:lvl1pPr>
              <a:defRPr/>
            </a:lvl1pPr>
          </a:lstStyle>
          <a:p>
            <a:pPr>
              <a:defRPr/>
            </a:pPr>
            <a:endParaRPr lang="tr-TR">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tr-TR">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47FE69D0-4FC8-4F82-8356-3637D8D8E211}" type="slidenum">
              <a:rPr lang="tr-TR">
                <a:solidFill>
                  <a:srgbClr val="000000"/>
                </a:solidFill>
              </a:rPr>
              <a:pPr>
                <a:defRPr/>
              </a:pPr>
              <a:t>‹#›</a:t>
            </a:fld>
            <a:endParaRPr lang="tr-TR">
              <a:solidFill>
                <a:srgbClr val="000000"/>
              </a:solidFill>
            </a:endParaRPr>
          </a:p>
        </p:txBody>
      </p:sp>
    </p:spTree>
    <p:extLst>
      <p:ext uri="{BB962C8B-B14F-4D97-AF65-F5344CB8AC3E}">
        <p14:creationId xmlns="" xmlns:p14="http://schemas.microsoft.com/office/powerpoint/2010/main" val="1598030779"/>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Başlık 1"/>
          <p:cNvSpPr>
            <a:spLocks noGrp="1"/>
          </p:cNvSpPr>
          <p:nvPr>
            <p:ph type="title"/>
          </p:nvPr>
        </p:nvSpPr>
        <p:spPr>
          <a:xfrm>
            <a:off x="722313" y="4406900"/>
            <a:ext cx="7772400" cy="1362075"/>
          </a:xfrm>
        </p:spPr>
        <p:txBody>
          <a:bodyPr anchor="t"/>
          <a:lstStyle>
            <a:lvl1pPr algn="l">
              <a:defRPr sz="4000" b="1" cap="all"/>
            </a:lvl1pPr>
          </a:lstStyle>
          <a:p>
            <a:r>
              <a:rPr lang="tr-TR" smtClean="0"/>
              <a:t>Asıl başlık stili için tıklatın</a:t>
            </a:r>
            <a:endParaRPr lang="tr-TR"/>
          </a:p>
        </p:txBody>
      </p:sp>
      <p:sp>
        <p:nvSpPr>
          <p:cNvPr id="3" name="Metin Yer Tutucusu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tr-TR" smtClean="0"/>
              <a:t>Asıl metin stillerini düzenlemek için tıklatın</a:t>
            </a:r>
          </a:p>
        </p:txBody>
      </p:sp>
      <p:sp>
        <p:nvSpPr>
          <p:cNvPr id="4" name="Rectangle 5"/>
          <p:cNvSpPr>
            <a:spLocks noGrp="1" noChangeArrowheads="1"/>
          </p:cNvSpPr>
          <p:nvPr>
            <p:ph type="dt" sz="half" idx="10"/>
          </p:nvPr>
        </p:nvSpPr>
        <p:spPr>
          <a:ln/>
        </p:spPr>
        <p:txBody>
          <a:bodyPr/>
          <a:lstStyle>
            <a:lvl1pPr>
              <a:defRPr/>
            </a:lvl1pPr>
          </a:lstStyle>
          <a:p>
            <a:pPr>
              <a:defRPr/>
            </a:pPr>
            <a:endParaRPr lang="tr-TR">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tr-TR">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E757600E-E7A9-4C07-92AB-ACDEF269D0FF}" type="slidenum">
              <a:rPr lang="tr-TR">
                <a:solidFill>
                  <a:srgbClr val="000000"/>
                </a:solidFill>
              </a:rPr>
              <a:pPr>
                <a:defRPr/>
              </a:pPr>
              <a:t>‹#›</a:t>
            </a:fld>
            <a:endParaRPr lang="tr-TR">
              <a:solidFill>
                <a:srgbClr val="000000"/>
              </a:solidFill>
            </a:endParaRPr>
          </a:p>
        </p:txBody>
      </p:sp>
    </p:spTree>
    <p:extLst>
      <p:ext uri="{BB962C8B-B14F-4D97-AF65-F5344CB8AC3E}">
        <p14:creationId xmlns="" xmlns:p14="http://schemas.microsoft.com/office/powerpoint/2010/main" val="1661523888"/>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sz="half" idx="1"/>
          </p:nvPr>
        </p:nvSpPr>
        <p:spPr>
          <a:xfrm>
            <a:off x="685800" y="1828800"/>
            <a:ext cx="3771900" cy="3657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İçerik Yer Tutucusu 3"/>
          <p:cNvSpPr>
            <a:spLocks noGrp="1"/>
          </p:cNvSpPr>
          <p:nvPr>
            <p:ph sz="half" idx="2"/>
          </p:nvPr>
        </p:nvSpPr>
        <p:spPr>
          <a:xfrm>
            <a:off x="4610100" y="1828800"/>
            <a:ext cx="3771900" cy="3657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Rectangle 5"/>
          <p:cNvSpPr>
            <a:spLocks noGrp="1" noChangeArrowheads="1"/>
          </p:cNvSpPr>
          <p:nvPr>
            <p:ph type="dt" sz="half" idx="10"/>
          </p:nvPr>
        </p:nvSpPr>
        <p:spPr>
          <a:ln/>
        </p:spPr>
        <p:txBody>
          <a:bodyPr/>
          <a:lstStyle>
            <a:lvl1pPr>
              <a:defRPr/>
            </a:lvl1pPr>
          </a:lstStyle>
          <a:p>
            <a:pPr>
              <a:defRPr/>
            </a:pPr>
            <a:endParaRPr lang="tr-TR">
              <a:solidFill>
                <a:srgbClr val="000000"/>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tr-TR">
              <a:solidFill>
                <a:srgbClr val="000000"/>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67EA55BF-40F8-4669-A8E6-FC3404CF4496}" type="slidenum">
              <a:rPr lang="tr-TR">
                <a:solidFill>
                  <a:srgbClr val="000000"/>
                </a:solidFill>
              </a:rPr>
              <a:pPr>
                <a:defRPr/>
              </a:pPr>
              <a:t>‹#›</a:t>
            </a:fld>
            <a:endParaRPr lang="tr-TR">
              <a:solidFill>
                <a:srgbClr val="000000"/>
              </a:solidFill>
            </a:endParaRPr>
          </a:p>
        </p:txBody>
      </p:sp>
    </p:spTree>
    <p:extLst>
      <p:ext uri="{BB962C8B-B14F-4D97-AF65-F5344CB8AC3E}">
        <p14:creationId xmlns="" xmlns:p14="http://schemas.microsoft.com/office/powerpoint/2010/main" val="156390094"/>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4638"/>
            <a:ext cx="8229600" cy="1143000"/>
          </a:xfrm>
        </p:spPr>
        <p:txBody>
          <a:bodyPr/>
          <a:lstStyle>
            <a:lvl1pPr>
              <a:defRPr/>
            </a:lvl1pPr>
          </a:lstStyle>
          <a:p>
            <a:r>
              <a:rPr lang="tr-TR" smtClean="0"/>
              <a:t>Asıl başlık stili için tıklatın</a:t>
            </a:r>
            <a:endParaRPr lang="tr-TR"/>
          </a:p>
        </p:txBody>
      </p:sp>
      <p:sp>
        <p:nvSpPr>
          <p:cNvPr id="3" name="Metin Yer Tutucusu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İçerik Yer Tutucus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Metin Yer Tutucusu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İçerik Yer Tutucus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Rectangle 5"/>
          <p:cNvSpPr>
            <a:spLocks noGrp="1" noChangeArrowheads="1"/>
          </p:cNvSpPr>
          <p:nvPr>
            <p:ph type="dt" sz="half" idx="10"/>
          </p:nvPr>
        </p:nvSpPr>
        <p:spPr>
          <a:ln/>
        </p:spPr>
        <p:txBody>
          <a:bodyPr/>
          <a:lstStyle>
            <a:lvl1pPr>
              <a:defRPr/>
            </a:lvl1pPr>
          </a:lstStyle>
          <a:p>
            <a:pPr>
              <a:defRPr/>
            </a:pPr>
            <a:endParaRPr lang="tr-TR">
              <a:solidFill>
                <a:srgbClr val="000000"/>
              </a:solidFill>
            </a:endParaRPr>
          </a:p>
        </p:txBody>
      </p:sp>
      <p:sp>
        <p:nvSpPr>
          <p:cNvPr id="8" name="Rectangle 6"/>
          <p:cNvSpPr>
            <a:spLocks noGrp="1" noChangeArrowheads="1"/>
          </p:cNvSpPr>
          <p:nvPr>
            <p:ph type="ftr" sz="quarter" idx="11"/>
          </p:nvPr>
        </p:nvSpPr>
        <p:spPr>
          <a:ln/>
        </p:spPr>
        <p:txBody>
          <a:bodyPr/>
          <a:lstStyle>
            <a:lvl1pPr>
              <a:defRPr/>
            </a:lvl1pPr>
          </a:lstStyle>
          <a:p>
            <a:pPr>
              <a:defRPr/>
            </a:pPr>
            <a:endParaRPr lang="tr-TR">
              <a:solidFill>
                <a:srgbClr val="000000"/>
              </a:solidFill>
            </a:endParaRPr>
          </a:p>
        </p:txBody>
      </p:sp>
      <p:sp>
        <p:nvSpPr>
          <p:cNvPr id="9" name="Rectangle 7"/>
          <p:cNvSpPr>
            <a:spLocks noGrp="1" noChangeArrowheads="1"/>
          </p:cNvSpPr>
          <p:nvPr>
            <p:ph type="sldNum" sz="quarter" idx="12"/>
          </p:nvPr>
        </p:nvSpPr>
        <p:spPr>
          <a:ln/>
        </p:spPr>
        <p:txBody>
          <a:bodyPr/>
          <a:lstStyle>
            <a:lvl1pPr>
              <a:defRPr/>
            </a:lvl1pPr>
          </a:lstStyle>
          <a:p>
            <a:pPr>
              <a:defRPr/>
            </a:pPr>
            <a:fld id="{4F2B157F-B364-484A-8C7C-00DB385FA907}" type="slidenum">
              <a:rPr lang="tr-TR">
                <a:solidFill>
                  <a:srgbClr val="000000"/>
                </a:solidFill>
              </a:rPr>
              <a:pPr>
                <a:defRPr/>
              </a:pPr>
              <a:t>‹#›</a:t>
            </a:fld>
            <a:endParaRPr lang="tr-TR">
              <a:solidFill>
                <a:srgbClr val="000000"/>
              </a:solidFill>
            </a:endParaRPr>
          </a:p>
        </p:txBody>
      </p:sp>
    </p:spTree>
    <p:extLst>
      <p:ext uri="{BB962C8B-B14F-4D97-AF65-F5344CB8AC3E}">
        <p14:creationId xmlns="" xmlns:p14="http://schemas.microsoft.com/office/powerpoint/2010/main" val="2158355738"/>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Rectangle 5"/>
          <p:cNvSpPr>
            <a:spLocks noGrp="1" noChangeArrowheads="1"/>
          </p:cNvSpPr>
          <p:nvPr>
            <p:ph type="dt" sz="half" idx="10"/>
          </p:nvPr>
        </p:nvSpPr>
        <p:spPr>
          <a:ln/>
        </p:spPr>
        <p:txBody>
          <a:bodyPr/>
          <a:lstStyle>
            <a:lvl1pPr>
              <a:defRPr/>
            </a:lvl1pPr>
          </a:lstStyle>
          <a:p>
            <a:pPr>
              <a:defRPr/>
            </a:pPr>
            <a:endParaRPr lang="tr-TR">
              <a:solidFill>
                <a:srgbClr val="000000"/>
              </a:solidFill>
            </a:endParaRPr>
          </a:p>
        </p:txBody>
      </p:sp>
      <p:sp>
        <p:nvSpPr>
          <p:cNvPr id="4" name="Rectangle 6"/>
          <p:cNvSpPr>
            <a:spLocks noGrp="1" noChangeArrowheads="1"/>
          </p:cNvSpPr>
          <p:nvPr>
            <p:ph type="ftr" sz="quarter" idx="11"/>
          </p:nvPr>
        </p:nvSpPr>
        <p:spPr>
          <a:ln/>
        </p:spPr>
        <p:txBody>
          <a:bodyPr/>
          <a:lstStyle>
            <a:lvl1pPr>
              <a:defRPr/>
            </a:lvl1pPr>
          </a:lstStyle>
          <a:p>
            <a:pPr>
              <a:defRPr/>
            </a:pPr>
            <a:endParaRPr lang="tr-TR">
              <a:solidFill>
                <a:srgbClr val="000000"/>
              </a:solidFill>
            </a:endParaRPr>
          </a:p>
        </p:txBody>
      </p:sp>
      <p:sp>
        <p:nvSpPr>
          <p:cNvPr id="5" name="Rectangle 7"/>
          <p:cNvSpPr>
            <a:spLocks noGrp="1" noChangeArrowheads="1"/>
          </p:cNvSpPr>
          <p:nvPr>
            <p:ph type="sldNum" sz="quarter" idx="12"/>
          </p:nvPr>
        </p:nvSpPr>
        <p:spPr>
          <a:ln/>
        </p:spPr>
        <p:txBody>
          <a:bodyPr/>
          <a:lstStyle>
            <a:lvl1pPr>
              <a:defRPr/>
            </a:lvl1pPr>
          </a:lstStyle>
          <a:p>
            <a:pPr>
              <a:defRPr/>
            </a:pPr>
            <a:fld id="{2A92C02D-27F2-436C-83D0-73850B247216}" type="slidenum">
              <a:rPr lang="tr-TR">
                <a:solidFill>
                  <a:srgbClr val="000000"/>
                </a:solidFill>
              </a:rPr>
              <a:pPr>
                <a:defRPr/>
              </a:pPr>
              <a:t>‹#›</a:t>
            </a:fld>
            <a:endParaRPr lang="tr-TR">
              <a:solidFill>
                <a:srgbClr val="000000"/>
              </a:solidFill>
            </a:endParaRPr>
          </a:p>
        </p:txBody>
      </p:sp>
    </p:spTree>
    <p:extLst>
      <p:ext uri="{BB962C8B-B14F-4D97-AF65-F5344CB8AC3E}">
        <p14:creationId xmlns="" xmlns:p14="http://schemas.microsoft.com/office/powerpoint/2010/main" val="878534624"/>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tr-TR">
              <a:solidFill>
                <a:srgbClr val="000000"/>
              </a:solidFill>
            </a:endParaRPr>
          </a:p>
        </p:txBody>
      </p:sp>
      <p:sp>
        <p:nvSpPr>
          <p:cNvPr id="3" name="Rectangle 6"/>
          <p:cNvSpPr>
            <a:spLocks noGrp="1" noChangeArrowheads="1"/>
          </p:cNvSpPr>
          <p:nvPr>
            <p:ph type="ftr" sz="quarter" idx="11"/>
          </p:nvPr>
        </p:nvSpPr>
        <p:spPr>
          <a:ln/>
        </p:spPr>
        <p:txBody>
          <a:bodyPr/>
          <a:lstStyle>
            <a:lvl1pPr>
              <a:defRPr/>
            </a:lvl1pPr>
          </a:lstStyle>
          <a:p>
            <a:pPr>
              <a:defRPr/>
            </a:pPr>
            <a:endParaRPr lang="tr-TR">
              <a:solidFill>
                <a:srgbClr val="000000"/>
              </a:solidFill>
            </a:endParaRPr>
          </a:p>
        </p:txBody>
      </p:sp>
      <p:sp>
        <p:nvSpPr>
          <p:cNvPr id="4" name="Rectangle 7"/>
          <p:cNvSpPr>
            <a:spLocks noGrp="1" noChangeArrowheads="1"/>
          </p:cNvSpPr>
          <p:nvPr>
            <p:ph type="sldNum" sz="quarter" idx="12"/>
          </p:nvPr>
        </p:nvSpPr>
        <p:spPr>
          <a:ln/>
        </p:spPr>
        <p:txBody>
          <a:bodyPr/>
          <a:lstStyle>
            <a:lvl1pPr>
              <a:defRPr/>
            </a:lvl1pPr>
          </a:lstStyle>
          <a:p>
            <a:pPr>
              <a:defRPr/>
            </a:pPr>
            <a:fld id="{A8FBD4F3-C338-4CE0-AA05-27DDFDBAFA05}" type="slidenum">
              <a:rPr lang="tr-TR">
                <a:solidFill>
                  <a:srgbClr val="000000"/>
                </a:solidFill>
              </a:rPr>
              <a:pPr>
                <a:defRPr/>
              </a:pPr>
              <a:t>‹#›</a:t>
            </a:fld>
            <a:endParaRPr lang="tr-TR">
              <a:solidFill>
                <a:srgbClr val="000000"/>
              </a:solidFill>
            </a:endParaRPr>
          </a:p>
        </p:txBody>
      </p:sp>
    </p:spTree>
    <p:extLst>
      <p:ext uri="{BB962C8B-B14F-4D97-AF65-F5344CB8AC3E}">
        <p14:creationId xmlns="" xmlns:p14="http://schemas.microsoft.com/office/powerpoint/2010/main" val="236240151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woTxTwoObj" preserve="1">
  <p:cSld name="Karşılaştırma">
    <p:spTree>
      <p:nvGrpSpPr>
        <p:cNvPr id="1" name=""/>
        <p:cNvGrpSpPr/>
        <p:nvPr/>
      </p:nvGrpSpPr>
      <p:grpSpPr>
        <a:xfrm>
          <a:off x="0" y="0"/>
          <a:ext cx="0" cy="0"/>
          <a:chOff x="0" y="0"/>
          <a:chExt cx="0" cy="0"/>
        </a:xfrm>
      </p:grpSpPr>
      <p:sp>
        <p:nvSpPr>
          <p:cNvPr id="2" name="Başlık 1"/>
          <p:cNvSpPr>
            <a:spLocks noGrp="1"/>
          </p:cNvSpPr>
          <p:nvPr>
            <p:ph type="title"/>
          </p:nvPr>
        </p:nvSpPr>
        <p:spPr>
          <a:xfrm>
            <a:off x="467544" y="692697"/>
            <a:ext cx="8229600" cy="720080"/>
          </a:xfrm>
        </p:spPr>
        <p:txBody>
          <a:bodyPr/>
          <a:lstStyle>
            <a:lvl1pPr>
              <a:defRPr/>
            </a:lvl1pPr>
          </a:lstStyle>
          <a:p>
            <a:r>
              <a:rPr lang="tr-TR" dirty="0" smtClean="0"/>
              <a:t>Asıl başlık stili için tıklatın</a:t>
            </a:r>
            <a:endParaRPr lang="tr-TR" dirty="0"/>
          </a:p>
        </p:txBody>
      </p:sp>
      <p:sp>
        <p:nvSpPr>
          <p:cNvPr id="3" name="Metin Yer Tutucusu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İçerik Yer Tutucusu 3"/>
          <p:cNvSpPr>
            <a:spLocks noGrp="1"/>
          </p:cNvSpPr>
          <p:nvPr>
            <p:ph sz="half" idx="2"/>
          </p:nvPr>
        </p:nvSpPr>
        <p:spPr>
          <a:xfrm>
            <a:off x="457200" y="2420887"/>
            <a:ext cx="4040188" cy="3705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Metin Yer Tutucusu 4"/>
          <p:cNvSpPr>
            <a:spLocks noGrp="1"/>
          </p:cNvSpPr>
          <p:nvPr>
            <p:ph type="body" sz="quarter" idx="3"/>
          </p:nvPr>
        </p:nvSpPr>
        <p:spPr>
          <a:xfrm>
            <a:off x="4644008" y="1556792"/>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dirty="0" smtClean="0"/>
              <a:t>Asıl metin stillerini düzenlemek için tıklatın</a:t>
            </a:r>
          </a:p>
        </p:txBody>
      </p:sp>
      <p:sp>
        <p:nvSpPr>
          <p:cNvPr id="6" name="İçerik Yer Tutucusu 5"/>
          <p:cNvSpPr>
            <a:spLocks noGrp="1"/>
          </p:cNvSpPr>
          <p:nvPr>
            <p:ph sz="quarter" idx="4"/>
          </p:nvPr>
        </p:nvSpPr>
        <p:spPr>
          <a:xfrm>
            <a:off x="4645025" y="2420888"/>
            <a:ext cx="4041775" cy="370527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dirty="0" smtClean="0"/>
              <a:t>Asıl metin stillerini düzenlemek için tıklatın</a:t>
            </a:r>
          </a:p>
          <a:p>
            <a:pPr lvl="1"/>
            <a:r>
              <a:rPr lang="tr-TR" dirty="0" smtClean="0"/>
              <a:t>İkinci düzey</a:t>
            </a:r>
          </a:p>
          <a:p>
            <a:pPr lvl="2"/>
            <a:r>
              <a:rPr lang="tr-TR" dirty="0" smtClean="0"/>
              <a:t>Üçüncü düzey</a:t>
            </a:r>
          </a:p>
          <a:p>
            <a:pPr lvl="3"/>
            <a:r>
              <a:rPr lang="tr-TR" dirty="0" smtClean="0"/>
              <a:t>Dördüncü düzey</a:t>
            </a:r>
          </a:p>
          <a:p>
            <a:pPr lvl="4"/>
            <a:r>
              <a:rPr lang="tr-TR" dirty="0" smtClean="0"/>
              <a:t>Beşinci düzey</a:t>
            </a:r>
            <a:endParaRPr lang="tr-TR" dirty="0"/>
          </a:p>
        </p:txBody>
      </p:sp>
    </p:spTree>
    <p:extLst>
      <p:ext uri="{BB962C8B-B14F-4D97-AF65-F5344CB8AC3E}">
        <p14:creationId xmlns="" xmlns:p14="http://schemas.microsoft.com/office/powerpoint/2010/main" val="303838816"/>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3050"/>
            <a:ext cx="3008313" cy="1162050"/>
          </a:xfrm>
        </p:spPr>
        <p:txBody>
          <a:bodyPr/>
          <a:lstStyle>
            <a:lvl1pPr algn="l">
              <a:defRPr sz="2000" b="1"/>
            </a:lvl1pPr>
          </a:lstStyle>
          <a:p>
            <a:r>
              <a:rPr lang="tr-TR" smtClean="0"/>
              <a:t>Asıl başlık stili için tıklatın</a:t>
            </a:r>
            <a:endParaRPr lang="tr-TR"/>
          </a:p>
        </p:txBody>
      </p:sp>
      <p:sp>
        <p:nvSpPr>
          <p:cNvPr id="3" name="İçerik Yer Tutucus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Metin Yer Tutucusu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Rectangle 5"/>
          <p:cNvSpPr>
            <a:spLocks noGrp="1" noChangeArrowheads="1"/>
          </p:cNvSpPr>
          <p:nvPr>
            <p:ph type="dt" sz="half" idx="10"/>
          </p:nvPr>
        </p:nvSpPr>
        <p:spPr>
          <a:ln/>
        </p:spPr>
        <p:txBody>
          <a:bodyPr/>
          <a:lstStyle>
            <a:lvl1pPr>
              <a:defRPr/>
            </a:lvl1pPr>
          </a:lstStyle>
          <a:p>
            <a:pPr>
              <a:defRPr/>
            </a:pPr>
            <a:endParaRPr lang="tr-TR">
              <a:solidFill>
                <a:srgbClr val="000000"/>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tr-TR">
              <a:solidFill>
                <a:srgbClr val="000000"/>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E598864C-C9D5-462C-8FB4-C09414353EBD}" type="slidenum">
              <a:rPr lang="tr-TR">
                <a:solidFill>
                  <a:srgbClr val="000000"/>
                </a:solidFill>
              </a:rPr>
              <a:pPr>
                <a:defRPr/>
              </a:pPr>
              <a:t>‹#›</a:t>
            </a:fld>
            <a:endParaRPr lang="tr-TR">
              <a:solidFill>
                <a:srgbClr val="000000"/>
              </a:solidFill>
            </a:endParaRPr>
          </a:p>
        </p:txBody>
      </p:sp>
    </p:spTree>
    <p:extLst>
      <p:ext uri="{BB962C8B-B14F-4D97-AF65-F5344CB8AC3E}">
        <p14:creationId xmlns="" xmlns:p14="http://schemas.microsoft.com/office/powerpoint/2010/main" val="1064962271"/>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p:cNvSpPr>
            <a:spLocks noGrp="1"/>
          </p:cNvSpPr>
          <p:nvPr>
            <p:ph type="title"/>
          </p:nvPr>
        </p:nvSpPr>
        <p:spPr>
          <a:xfrm>
            <a:off x="1792288" y="4800600"/>
            <a:ext cx="5486400" cy="566738"/>
          </a:xfrm>
        </p:spPr>
        <p:txBody>
          <a:bodyPr/>
          <a:lstStyle>
            <a:lvl1pPr algn="l">
              <a:defRPr sz="2000" b="1"/>
            </a:lvl1pPr>
          </a:lstStyle>
          <a:p>
            <a:r>
              <a:rPr lang="tr-TR" smtClean="0"/>
              <a:t>Asıl başlık stili için tıklatın</a:t>
            </a:r>
            <a:endParaRPr lang="tr-TR"/>
          </a:p>
        </p:txBody>
      </p:sp>
      <p:sp>
        <p:nvSpPr>
          <p:cNvPr id="3" name="Resim Yer Tutucusu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tr-TR" noProof="0" smtClean="0"/>
          </a:p>
        </p:txBody>
      </p:sp>
      <p:sp>
        <p:nvSpPr>
          <p:cNvPr id="4" name="Metin Yer Tutucusu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Rectangle 5"/>
          <p:cNvSpPr>
            <a:spLocks noGrp="1" noChangeArrowheads="1"/>
          </p:cNvSpPr>
          <p:nvPr>
            <p:ph type="dt" sz="half" idx="10"/>
          </p:nvPr>
        </p:nvSpPr>
        <p:spPr>
          <a:ln/>
        </p:spPr>
        <p:txBody>
          <a:bodyPr/>
          <a:lstStyle>
            <a:lvl1pPr>
              <a:defRPr/>
            </a:lvl1pPr>
          </a:lstStyle>
          <a:p>
            <a:pPr>
              <a:defRPr/>
            </a:pPr>
            <a:endParaRPr lang="tr-TR">
              <a:solidFill>
                <a:srgbClr val="000000"/>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tr-TR">
              <a:solidFill>
                <a:srgbClr val="000000"/>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1B8949D3-83EB-4FF1-9ADB-E5F57D04CFFF}" type="slidenum">
              <a:rPr lang="tr-TR">
                <a:solidFill>
                  <a:srgbClr val="000000"/>
                </a:solidFill>
              </a:rPr>
              <a:pPr>
                <a:defRPr/>
              </a:pPr>
              <a:t>‹#›</a:t>
            </a:fld>
            <a:endParaRPr lang="tr-TR">
              <a:solidFill>
                <a:srgbClr val="000000"/>
              </a:solidFill>
            </a:endParaRPr>
          </a:p>
        </p:txBody>
      </p:sp>
    </p:spTree>
    <p:extLst>
      <p:ext uri="{BB962C8B-B14F-4D97-AF65-F5344CB8AC3E}">
        <p14:creationId xmlns="" xmlns:p14="http://schemas.microsoft.com/office/powerpoint/2010/main" val="364317812"/>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Dikey Metin Yer Tutucusu 2"/>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Rectangle 5"/>
          <p:cNvSpPr>
            <a:spLocks noGrp="1" noChangeArrowheads="1"/>
          </p:cNvSpPr>
          <p:nvPr>
            <p:ph type="dt" sz="half" idx="10"/>
          </p:nvPr>
        </p:nvSpPr>
        <p:spPr>
          <a:ln/>
        </p:spPr>
        <p:txBody>
          <a:bodyPr/>
          <a:lstStyle>
            <a:lvl1pPr>
              <a:defRPr/>
            </a:lvl1pPr>
          </a:lstStyle>
          <a:p>
            <a:pPr>
              <a:defRPr/>
            </a:pPr>
            <a:endParaRPr lang="tr-TR">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tr-TR">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B8098E22-2979-43A2-80FD-C0513C91F02B}" type="slidenum">
              <a:rPr lang="tr-TR">
                <a:solidFill>
                  <a:srgbClr val="000000"/>
                </a:solidFill>
              </a:rPr>
              <a:pPr>
                <a:defRPr/>
              </a:pPr>
              <a:t>‹#›</a:t>
            </a:fld>
            <a:endParaRPr lang="tr-TR">
              <a:solidFill>
                <a:srgbClr val="000000"/>
              </a:solidFill>
            </a:endParaRPr>
          </a:p>
        </p:txBody>
      </p:sp>
    </p:spTree>
    <p:extLst>
      <p:ext uri="{BB962C8B-B14F-4D97-AF65-F5344CB8AC3E}">
        <p14:creationId xmlns="" xmlns:p14="http://schemas.microsoft.com/office/powerpoint/2010/main" val="1947033169"/>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6457950" y="152400"/>
            <a:ext cx="1924050" cy="5334000"/>
          </a:xfrm>
        </p:spPr>
        <p:txBody>
          <a:bodyPr vert="eaVert"/>
          <a:lstStyle/>
          <a:p>
            <a:r>
              <a:rPr lang="tr-TR" smtClean="0"/>
              <a:t>Asıl başlık stili için tıklatın</a:t>
            </a:r>
            <a:endParaRPr lang="tr-TR"/>
          </a:p>
        </p:txBody>
      </p:sp>
      <p:sp>
        <p:nvSpPr>
          <p:cNvPr id="3" name="Dikey Metin Yer Tutucusu 2"/>
          <p:cNvSpPr>
            <a:spLocks noGrp="1"/>
          </p:cNvSpPr>
          <p:nvPr>
            <p:ph type="body" orient="vert" idx="1"/>
          </p:nvPr>
        </p:nvSpPr>
        <p:spPr>
          <a:xfrm>
            <a:off x="685800" y="152400"/>
            <a:ext cx="5619750" cy="5334000"/>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Rectangle 5"/>
          <p:cNvSpPr>
            <a:spLocks noGrp="1" noChangeArrowheads="1"/>
          </p:cNvSpPr>
          <p:nvPr>
            <p:ph type="dt" sz="half" idx="10"/>
          </p:nvPr>
        </p:nvSpPr>
        <p:spPr>
          <a:ln/>
        </p:spPr>
        <p:txBody>
          <a:bodyPr/>
          <a:lstStyle>
            <a:lvl1pPr>
              <a:defRPr/>
            </a:lvl1pPr>
          </a:lstStyle>
          <a:p>
            <a:pPr>
              <a:defRPr/>
            </a:pPr>
            <a:endParaRPr lang="tr-TR">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tr-TR">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E3624BE7-2F66-4FEA-9DCF-F950A9635671}" type="slidenum">
              <a:rPr lang="tr-TR">
                <a:solidFill>
                  <a:srgbClr val="000000"/>
                </a:solidFill>
              </a:rPr>
              <a:pPr>
                <a:defRPr/>
              </a:pPr>
              <a:t>‹#›</a:t>
            </a:fld>
            <a:endParaRPr lang="tr-TR">
              <a:solidFill>
                <a:srgbClr val="000000"/>
              </a:solidFill>
            </a:endParaRPr>
          </a:p>
        </p:txBody>
      </p:sp>
    </p:spTree>
    <p:extLst>
      <p:ext uri="{BB962C8B-B14F-4D97-AF65-F5344CB8AC3E}">
        <p14:creationId xmlns="" xmlns:p14="http://schemas.microsoft.com/office/powerpoint/2010/main" val="4286209627"/>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sp>
        <p:nvSpPr>
          <p:cNvPr id="4" name="Freeform 2"/>
          <p:cNvSpPr>
            <a:spLocks/>
          </p:cNvSpPr>
          <p:nvPr/>
        </p:nvSpPr>
        <p:spPr bwMode="blackWhite">
          <a:xfrm>
            <a:off x="20638" y="12700"/>
            <a:ext cx="8896350" cy="6780213"/>
          </a:xfrm>
          <a:custGeom>
            <a:avLst/>
            <a:gdLst>
              <a:gd name="T0" fmla="*/ 6300000 w 3985"/>
              <a:gd name="T1" fmla="*/ 0 h 3619"/>
              <a:gd name="T2" fmla="*/ 0 w 3985"/>
              <a:gd name="T3" fmla="*/ 1826667 h 3619"/>
              <a:gd name="T4" fmla="*/ 4842204 w 3985"/>
              <a:gd name="T5" fmla="*/ 6780213 h 3619"/>
              <a:gd name="T6" fmla="*/ 8896350 w 3985"/>
              <a:gd name="T7" fmla="*/ 2107693 h 3619"/>
              <a:gd name="T8" fmla="*/ 6300000 w 3985"/>
              <a:gd name="T9" fmla="*/ 0 h 3619"/>
              <a:gd name="T10" fmla="*/ 6300000 w 3985"/>
              <a:gd name="T11" fmla="*/ 0 h 361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985" h="3619">
                <a:moveTo>
                  <a:pt x="2822" y="0"/>
                </a:moveTo>
                <a:lnTo>
                  <a:pt x="0" y="975"/>
                </a:lnTo>
                <a:lnTo>
                  <a:pt x="2169" y="3619"/>
                </a:lnTo>
                <a:lnTo>
                  <a:pt x="3985" y="1125"/>
                </a:lnTo>
                <a:lnTo>
                  <a:pt x="2822" y="0"/>
                </a:ln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ndParaRPr>
          </a:p>
        </p:txBody>
      </p:sp>
      <p:grpSp>
        <p:nvGrpSpPr>
          <p:cNvPr id="5" name="Group 8"/>
          <p:cNvGrpSpPr>
            <a:grpSpLocks/>
          </p:cNvGrpSpPr>
          <p:nvPr/>
        </p:nvGrpSpPr>
        <p:grpSpPr bwMode="auto">
          <a:xfrm>
            <a:off x="195263" y="234950"/>
            <a:ext cx="3787775" cy="1778000"/>
            <a:chOff x="123" y="148"/>
            <a:chExt cx="2386" cy="1120"/>
          </a:xfrm>
        </p:grpSpPr>
        <p:sp>
          <p:nvSpPr>
            <p:cNvPr id="6" name="Freeform 9"/>
            <p:cNvSpPr>
              <a:spLocks/>
            </p:cNvSpPr>
            <p:nvPr userDrawn="1"/>
          </p:nvSpPr>
          <p:spPr bwMode="auto">
            <a:xfrm>
              <a:off x="177" y="177"/>
              <a:ext cx="2250" cy="1017"/>
            </a:xfrm>
            <a:custGeom>
              <a:avLst/>
              <a:gdLst>
                <a:gd name="T0" fmla="*/ 2250 w 794"/>
                <a:gd name="T1" fmla="*/ 970 h 414"/>
                <a:gd name="T2" fmla="*/ 2012 w 794"/>
                <a:gd name="T3" fmla="*/ 781 h 414"/>
                <a:gd name="T4" fmla="*/ 1576 w 794"/>
                <a:gd name="T5" fmla="*/ 516 h 414"/>
                <a:gd name="T6" fmla="*/ 201 w 794"/>
                <a:gd name="T7" fmla="*/ 0 h 414"/>
                <a:gd name="T8" fmla="*/ 65 w 794"/>
                <a:gd name="T9" fmla="*/ 49 h 414"/>
                <a:gd name="T10" fmla="*/ 0 w 794"/>
                <a:gd name="T11" fmla="*/ 204 h 414"/>
                <a:gd name="T12" fmla="*/ 79 w 794"/>
                <a:gd name="T13" fmla="*/ 381 h 414"/>
                <a:gd name="T14" fmla="*/ 1615 w 794"/>
                <a:gd name="T15" fmla="*/ 1005 h 414"/>
                <a:gd name="T16" fmla="*/ 1952 w 794"/>
                <a:gd name="T17" fmla="*/ 965 h 414"/>
                <a:gd name="T18" fmla="*/ 2224 w 794"/>
                <a:gd name="T19" fmla="*/ 1017 h 414"/>
                <a:gd name="T20" fmla="*/ 2250 w 794"/>
                <a:gd name="T21" fmla="*/ 970 h 414"/>
                <a:gd name="T22" fmla="*/ 2250 w 794"/>
                <a:gd name="T23" fmla="*/ 970 h 41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94" h="414">
                  <a:moveTo>
                    <a:pt x="794" y="395"/>
                  </a:moveTo>
                  <a:lnTo>
                    <a:pt x="710" y="318"/>
                  </a:lnTo>
                  <a:lnTo>
                    <a:pt x="556" y="210"/>
                  </a:lnTo>
                  <a:lnTo>
                    <a:pt x="71" y="0"/>
                  </a:lnTo>
                  <a:lnTo>
                    <a:pt x="23" y="20"/>
                  </a:lnTo>
                  <a:lnTo>
                    <a:pt x="0" y="83"/>
                  </a:lnTo>
                  <a:lnTo>
                    <a:pt x="28" y="155"/>
                  </a:lnTo>
                  <a:lnTo>
                    <a:pt x="570" y="409"/>
                  </a:lnTo>
                  <a:lnTo>
                    <a:pt x="689" y="393"/>
                  </a:lnTo>
                  <a:lnTo>
                    <a:pt x="785" y="414"/>
                  </a:lnTo>
                  <a:lnTo>
                    <a:pt x="794" y="395"/>
                  </a:lnTo>
                  <a:close/>
                </a:path>
              </a:pathLst>
            </a:custGeom>
            <a:solidFill>
              <a:srgbClr val="F8F8F8"/>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ndParaRPr>
            </a:p>
          </p:txBody>
        </p:sp>
        <p:sp>
          <p:nvSpPr>
            <p:cNvPr id="7" name="Freeform 10"/>
            <p:cNvSpPr>
              <a:spLocks/>
            </p:cNvSpPr>
            <p:nvPr userDrawn="1"/>
          </p:nvSpPr>
          <p:spPr bwMode="auto">
            <a:xfrm>
              <a:off x="166" y="261"/>
              <a:ext cx="2244" cy="1007"/>
            </a:xfrm>
            <a:custGeom>
              <a:avLst/>
              <a:gdLst>
                <a:gd name="T0" fmla="*/ 194 w 1586"/>
                <a:gd name="T1" fmla="*/ 0 h 821"/>
                <a:gd name="T2" fmla="*/ 1883 w 1586"/>
                <a:gd name="T3" fmla="*/ 637 h 821"/>
                <a:gd name="T4" fmla="*/ 2020 w 1586"/>
                <a:gd name="T5" fmla="*/ 783 h 821"/>
                <a:gd name="T6" fmla="*/ 2244 w 1586"/>
                <a:gd name="T7" fmla="*/ 971 h 821"/>
                <a:gd name="T8" fmla="*/ 2214 w 1586"/>
                <a:gd name="T9" fmla="*/ 1007 h 821"/>
                <a:gd name="T10" fmla="*/ 1910 w 1586"/>
                <a:gd name="T11" fmla="*/ 965 h 821"/>
                <a:gd name="T12" fmla="*/ 1620 w 1586"/>
                <a:gd name="T13" fmla="*/ 995 h 821"/>
                <a:gd name="T14" fmla="*/ 59 w 1586"/>
                <a:gd name="T15" fmla="*/ 366 h 821"/>
                <a:gd name="T16" fmla="*/ 0 w 1586"/>
                <a:gd name="T17" fmla="*/ 184 h 821"/>
                <a:gd name="T18" fmla="*/ 65 w 1586"/>
                <a:gd name="T19" fmla="*/ 39 h 821"/>
                <a:gd name="T20" fmla="*/ 194 w 1586"/>
                <a:gd name="T21" fmla="*/ 0 h 821"/>
                <a:gd name="T22" fmla="*/ 194 w 1586"/>
                <a:gd name="T23" fmla="*/ 0 h 82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586" h="821">
                  <a:moveTo>
                    <a:pt x="137" y="0"/>
                  </a:moveTo>
                  <a:lnTo>
                    <a:pt x="1331" y="519"/>
                  </a:lnTo>
                  <a:lnTo>
                    <a:pt x="1428" y="638"/>
                  </a:lnTo>
                  <a:lnTo>
                    <a:pt x="1586" y="792"/>
                  </a:lnTo>
                  <a:lnTo>
                    <a:pt x="1565" y="821"/>
                  </a:lnTo>
                  <a:lnTo>
                    <a:pt x="1350" y="787"/>
                  </a:lnTo>
                  <a:lnTo>
                    <a:pt x="1145" y="811"/>
                  </a:lnTo>
                  <a:lnTo>
                    <a:pt x="42" y="298"/>
                  </a:lnTo>
                  <a:lnTo>
                    <a:pt x="0" y="150"/>
                  </a:lnTo>
                  <a:lnTo>
                    <a:pt x="46" y="32"/>
                  </a:lnTo>
                  <a:lnTo>
                    <a:pt x="137" y="0"/>
                  </a:ln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ndParaRPr>
            </a:p>
          </p:txBody>
        </p:sp>
        <p:sp>
          <p:nvSpPr>
            <p:cNvPr id="8" name="Freeform 11"/>
            <p:cNvSpPr>
              <a:spLocks/>
            </p:cNvSpPr>
            <p:nvPr userDrawn="1"/>
          </p:nvSpPr>
          <p:spPr bwMode="auto">
            <a:xfrm>
              <a:off x="474" y="344"/>
              <a:ext cx="1488" cy="919"/>
            </a:xfrm>
            <a:custGeom>
              <a:avLst/>
              <a:gdLst>
                <a:gd name="T0" fmla="*/ 0 w 1049"/>
                <a:gd name="T1" fmla="*/ 400 h 747"/>
                <a:gd name="T2" fmla="*/ 1308 w 1049"/>
                <a:gd name="T3" fmla="*/ 919 h 747"/>
                <a:gd name="T4" fmla="*/ 1332 w 1049"/>
                <a:gd name="T5" fmla="*/ 657 h 747"/>
                <a:gd name="T6" fmla="*/ 1488 w 1049"/>
                <a:gd name="T7" fmla="*/ 519 h 747"/>
                <a:gd name="T8" fmla="*/ 111 w 1049"/>
                <a:gd name="T9" fmla="*/ 0 h 747"/>
                <a:gd name="T10" fmla="*/ 0 w 1049"/>
                <a:gd name="T11" fmla="*/ 156 h 747"/>
                <a:gd name="T12" fmla="*/ 0 w 1049"/>
                <a:gd name="T13" fmla="*/ 400 h 747"/>
                <a:gd name="T14" fmla="*/ 0 w 1049"/>
                <a:gd name="T15" fmla="*/ 400 h 74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049" h="747">
                  <a:moveTo>
                    <a:pt x="0" y="325"/>
                  </a:moveTo>
                  <a:lnTo>
                    <a:pt x="922" y="747"/>
                  </a:lnTo>
                  <a:lnTo>
                    <a:pt x="939" y="534"/>
                  </a:lnTo>
                  <a:lnTo>
                    <a:pt x="1049" y="422"/>
                  </a:lnTo>
                  <a:lnTo>
                    <a:pt x="78" y="0"/>
                  </a:lnTo>
                  <a:lnTo>
                    <a:pt x="0" y="127"/>
                  </a:lnTo>
                  <a:lnTo>
                    <a:pt x="0" y="325"/>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ndParaRPr>
            </a:p>
          </p:txBody>
        </p:sp>
        <p:grpSp>
          <p:nvGrpSpPr>
            <p:cNvPr id="9" name="Group 12"/>
            <p:cNvGrpSpPr>
              <a:grpSpLocks/>
            </p:cNvGrpSpPr>
            <p:nvPr userDrawn="1"/>
          </p:nvGrpSpPr>
          <p:grpSpPr bwMode="auto">
            <a:xfrm>
              <a:off x="123" y="148"/>
              <a:ext cx="2386" cy="1081"/>
              <a:chOff x="123" y="148"/>
              <a:chExt cx="2386" cy="1081"/>
            </a:xfrm>
          </p:grpSpPr>
          <p:sp>
            <p:nvSpPr>
              <p:cNvPr id="10" name="Freeform 13"/>
              <p:cNvSpPr>
                <a:spLocks/>
              </p:cNvSpPr>
              <p:nvPr userDrawn="1"/>
            </p:nvSpPr>
            <p:spPr bwMode="auto">
              <a:xfrm>
                <a:off x="2005" y="934"/>
                <a:ext cx="212" cy="214"/>
              </a:xfrm>
              <a:custGeom>
                <a:avLst/>
                <a:gdLst>
                  <a:gd name="T0" fmla="*/ 155 w 150"/>
                  <a:gd name="T1" fmla="*/ 0 h 173"/>
                  <a:gd name="T2" fmla="*/ 57 w 150"/>
                  <a:gd name="T3" fmla="*/ 82 h 173"/>
                  <a:gd name="T4" fmla="*/ 0 w 150"/>
                  <a:gd name="T5" fmla="*/ 214 h 173"/>
                  <a:gd name="T6" fmla="*/ 113 w 150"/>
                  <a:gd name="T7" fmla="*/ 198 h 173"/>
                  <a:gd name="T8" fmla="*/ 146 w 150"/>
                  <a:gd name="T9" fmla="*/ 104 h 173"/>
                  <a:gd name="T10" fmla="*/ 212 w 150"/>
                  <a:gd name="T11" fmla="*/ 33 h 173"/>
                  <a:gd name="T12" fmla="*/ 155 w 150"/>
                  <a:gd name="T13" fmla="*/ 0 h 173"/>
                  <a:gd name="T14" fmla="*/ 155 w 150"/>
                  <a:gd name="T15" fmla="*/ 0 h 17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0" h="173">
                    <a:moveTo>
                      <a:pt x="110" y="0"/>
                    </a:moveTo>
                    <a:lnTo>
                      <a:pt x="40" y="66"/>
                    </a:lnTo>
                    <a:lnTo>
                      <a:pt x="0" y="173"/>
                    </a:lnTo>
                    <a:lnTo>
                      <a:pt x="80" y="160"/>
                    </a:lnTo>
                    <a:lnTo>
                      <a:pt x="103" y="84"/>
                    </a:lnTo>
                    <a:lnTo>
                      <a:pt x="150" y="27"/>
                    </a:lnTo>
                    <a:lnTo>
                      <a:pt x="11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ndParaRPr>
              </a:p>
            </p:txBody>
          </p:sp>
          <p:sp>
            <p:nvSpPr>
              <p:cNvPr id="11" name="Freeform 14"/>
              <p:cNvSpPr>
                <a:spLocks/>
              </p:cNvSpPr>
              <p:nvPr userDrawn="1"/>
            </p:nvSpPr>
            <p:spPr bwMode="auto">
              <a:xfrm>
                <a:off x="123" y="148"/>
                <a:ext cx="2386" cy="1081"/>
              </a:xfrm>
              <a:custGeom>
                <a:avLst/>
                <a:gdLst>
                  <a:gd name="T0" fmla="*/ 221 w 1684"/>
                  <a:gd name="T1" fmla="*/ 0 h 880"/>
                  <a:gd name="T2" fmla="*/ 89 w 1684"/>
                  <a:gd name="T3" fmla="*/ 64 h 880"/>
                  <a:gd name="T4" fmla="*/ 0 w 1684"/>
                  <a:gd name="T5" fmla="*/ 256 h 880"/>
                  <a:gd name="T6" fmla="*/ 95 w 1684"/>
                  <a:gd name="T7" fmla="*/ 440 h 880"/>
                  <a:gd name="T8" fmla="*/ 1675 w 1684"/>
                  <a:gd name="T9" fmla="*/ 1065 h 880"/>
                  <a:gd name="T10" fmla="*/ 2015 w 1684"/>
                  <a:gd name="T11" fmla="*/ 1026 h 880"/>
                  <a:gd name="T12" fmla="*/ 2290 w 1684"/>
                  <a:gd name="T13" fmla="*/ 1081 h 880"/>
                  <a:gd name="T14" fmla="*/ 2386 w 1684"/>
                  <a:gd name="T15" fmla="*/ 993 h 880"/>
                  <a:gd name="T16" fmla="*/ 2128 w 1684"/>
                  <a:gd name="T17" fmla="*/ 816 h 880"/>
                  <a:gd name="T18" fmla="*/ 2023 w 1684"/>
                  <a:gd name="T19" fmla="*/ 629 h 880"/>
                  <a:gd name="T20" fmla="*/ 1940 w 1684"/>
                  <a:gd name="T21" fmla="*/ 647 h 880"/>
                  <a:gd name="T22" fmla="*/ 2039 w 1684"/>
                  <a:gd name="T23" fmla="*/ 816 h 880"/>
                  <a:gd name="T24" fmla="*/ 2236 w 1684"/>
                  <a:gd name="T25" fmla="*/ 995 h 880"/>
                  <a:gd name="T26" fmla="*/ 2002 w 1684"/>
                  <a:gd name="T27" fmla="*/ 967 h 880"/>
                  <a:gd name="T28" fmla="*/ 1727 w 1684"/>
                  <a:gd name="T29" fmla="*/ 1000 h 880"/>
                  <a:gd name="T30" fmla="*/ 1778 w 1684"/>
                  <a:gd name="T31" fmla="*/ 798 h 880"/>
                  <a:gd name="T32" fmla="*/ 1896 w 1684"/>
                  <a:gd name="T33" fmla="*/ 661 h 880"/>
                  <a:gd name="T34" fmla="*/ 1758 w 1684"/>
                  <a:gd name="T35" fmla="*/ 678 h 880"/>
                  <a:gd name="T36" fmla="*/ 1651 w 1684"/>
                  <a:gd name="T37" fmla="*/ 808 h 880"/>
                  <a:gd name="T38" fmla="*/ 1614 w 1684"/>
                  <a:gd name="T39" fmla="*/ 972 h 880"/>
                  <a:gd name="T40" fmla="*/ 152 w 1684"/>
                  <a:gd name="T41" fmla="*/ 381 h 880"/>
                  <a:gd name="T42" fmla="*/ 113 w 1684"/>
                  <a:gd name="T43" fmla="*/ 264 h 880"/>
                  <a:gd name="T44" fmla="*/ 146 w 1684"/>
                  <a:gd name="T45" fmla="*/ 117 h 880"/>
                  <a:gd name="T46" fmla="*/ 307 w 1684"/>
                  <a:gd name="T47" fmla="*/ 0 h 880"/>
                  <a:gd name="T48" fmla="*/ 221 w 1684"/>
                  <a:gd name="T49" fmla="*/ 0 h 880"/>
                  <a:gd name="T50" fmla="*/ 221 w 1684"/>
                  <a:gd name="T51" fmla="*/ 0 h 88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84" h="880">
                    <a:moveTo>
                      <a:pt x="156" y="0"/>
                    </a:moveTo>
                    <a:lnTo>
                      <a:pt x="63" y="52"/>
                    </a:lnTo>
                    <a:lnTo>
                      <a:pt x="0" y="208"/>
                    </a:lnTo>
                    <a:lnTo>
                      <a:pt x="67" y="358"/>
                    </a:lnTo>
                    <a:lnTo>
                      <a:pt x="1182" y="867"/>
                    </a:lnTo>
                    <a:lnTo>
                      <a:pt x="1422" y="835"/>
                    </a:lnTo>
                    <a:lnTo>
                      <a:pt x="1616" y="880"/>
                    </a:lnTo>
                    <a:lnTo>
                      <a:pt x="1684" y="808"/>
                    </a:lnTo>
                    <a:lnTo>
                      <a:pt x="1502" y="664"/>
                    </a:lnTo>
                    <a:lnTo>
                      <a:pt x="1428" y="512"/>
                    </a:lnTo>
                    <a:lnTo>
                      <a:pt x="1369" y="527"/>
                    </a:lnTo>
                    <a:lnTo>
                      <a:pt x="1439" y="664"/>
                    </a:lnTo>
                    <a:lnTo>
                      <a:pt x="1578" y="810"/>
                    </a:lnTo>
                    <a:lnTo>
                      <a:pt x="1413" y="787"/>
                    </a:lnTo>
                    <a:lnTo>
                      <a:pt x="1219" y="814"/>
                    </a:lnTo>
                    <a:lnTo>
                      <a:pt x="1255" y="650"/>
                    </a:lnTo>
                    <a:lnTo>
                      <a:pt x="1338" y="538"/>
                    </a:lnTo>
                    <a:lnTo>
                      <a:pt x="1241" y="552"/>
                    </a:lnTo>
                    <a:lnTo>
                      <a:pt x="1165" y="658"/>
                    </a:lnTo>
                    <a:lnTo>
                      <a:pt x="1139" y="791"/>
                    </a:lnTo>
                    <a:lnTo>
                      <a:pt x="107" y="310"/>
                    </a:lnTo>
                    <a:lnTo>
                      <a:pt x="80" y="215"/>
                    </a:lnTo>
                    <a:lnTo>
                      <a:pt x="103" y="95"/>
                    </a:lnTo>
                    <a:lnTo>
                      <a:pt x="217" y="0"/>
                    </a:lnTo>
                    <a:lnTo>
                      <a:pt x="156"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ndParaRPr>
              </a:p>
            </p:txBody>
          </p:sp>
          <p:sp>
            <p:nvSpPr>
              <p:cNvPr id="12" name="Freeform 15"/>
              <p:cNvSpPr>
                <a:spLocks/>
              </p:cNvSpPr>
              <p:nvPr userDrawn="1"/>
            </p:nvSpPr>
            <p:spPr bwMode="auto">
              <a:xfrm>
                <a:off x="324" y="158"/>
                <a:ext cx="1686" cy="614"/>
              </a:xfrm>
              <a:custGeom>
                <a:avLst/>
                <a:gdLst>
                  <a:gd name="T0" fmla="*/ 142 w 1190"/>
                  <a:gd name="T1" fmla="*/ 0 h 500"/>
                  <a:gd name="T2" fmla="*/ 1686 w 1190"/>
                  <a:gd name="T3" fmla="*/ 602 h 500"/>
                  <a:gd name="T4" fmla="*/ 1524 w 1190"/>
                  <a:gd name="T5" fmla="*/ 614 h 500"/>
                  <a:gd name="T6" fmla="*/ 0 w 1190"/>
                  <a:gd name="T7" fmla="*/ 33 h 500"/>
                  <a:gd name="T8" fmla="*/ 142 w 1190"/>
                  <a:gd name="T9" fmla="*/ 0 h 500"/>
                  <a:gd name="T10" fmla="*/ 142 w 1190"/>
                  <a:gd name="T11" fmla="*/ 0 h 5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90" h="500">
                    <a:moveTo>
                      <a:pt x="100" y="0"/>
                    </a:moveTo>
                    <a:lnTo>
                      <a:pt x="1190" y="490"/>
                    </a:lnTo>
                    <a:lnTo>
                      <a:pt x="1076" y="500"/>
                    </a:lnTo>
                    <a:lnTo>
                      <a:pt x="0" y="27"/>
                    </a:lnTo>
                    <a:lnTo>
                      <a:pt x="10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ndParaRPr>
              </a:p>
            </p:txBody>
          </p:sp>
          <p:sp>
            <p:nvSpPr>
              <p:cNvPr id="13" name="Freeform 16"/>
              <p:cNvSpPr>
                <a:spLocks/>
              </p:cNvSpPr>
              <p:nvPr userDrawn="1"/>
            </p:nvSpPr>
            <p:spPr bwMode="auto">
              <a:xfrm>
                <a:off x="409" y="251"/>
                <a:ext cx="227" cy="410"/>
              </a:xfrm>
              <a:custGeom>
                <a:avLst/>
                <a:gdLst>
                  <a:gd name="T0" fmla="*/ 165 w 160"/>
                  <a:gd name="T1" fmla="*/ 0 h 335"/>
                  <a:gd name="T2" fmla="*/ 27 w 160"/>
                  <a:gd name="T3" fmla="*/ 130 h 335"/>
                  <a:gd name="T4" fmla="*/ 0 w 160"/>
                  <a:gd name="T5" fmla="*/ 281 h 335"/>
                  <a:gd name="T6" fmla="*/ 47 w 160"/>
                  <a:gd name="T7" fmla="*/ 384 h 335"/>
                  <a:gd name="T8" fmla="*/ 133 w 160"/>
                  <a:gd name="T9" fmla="*/ 410 h 335"/>
                  <a:gd name="T10" fmla="*/ 108 w 160"/>
                  <a:gd name="T11" fmla="*/ 188 h 335"/>
                  <a:gd name="T12" fmla="*/ 227 w 160"/>
                  <a:gd name="T13" fmla="*/ 21 h 335"/>
                  <a:gd name="T14" fmla="*/ 165 w 160"/>
                  <a:gd name="T15" fmla="*/ 0 h 335"/>
                  <a:gd name="T16" fmla="*/ 165 w 160"/>
                  <a:gd name="T17" fmla="*/ 0 h 3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0" h="335">
                    <a:moveTo>
                      <a:pt x="116" y="0"/>
                    </a:moveTo>
                    <a:lnTo>
                      <a:pt x="19" y="106"/>
                    </a:lnTo>
                    <a:lnTo>
                      <a:pt x="0" y="230"/>
                    </a:lnTo>
                    <a:lnTo>
                      <a:pt x="33" y="314"/>
                    </a:lnTo>
                    <a:lnTo>
                      <a:pt x="94" y="335"/>
                    </a:lnTo>
                    <a:lnTo>
                      <a:pt x="76" y="154"/>
                    </a:lnTo>
                    <a:lnTo>
                      <a:pt x="160" y="17"/>
                    </a:lnTo>
                    <a:lnTo>
                      <a:pt x="116"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ndParaRPr>
              </a:p>
            </p:txBody>
          </p:sp>
          <p:sp>
            <p:nvSpPr>
              <p:cNvPr id="14" name="Freeform 17"/>
              <p:cNvSpPr>
                <a:spLocks/>
              </p:cNvSpPr>
              <p:nvPr userDrawn="1"/>
            </p:nvSpPr>
            <p:spPr bwMode="auto">
              <a:xfrm>
                <a:off x="846" y="536"/>
                <a:ext cx="691" cy="364"/>
              </a:xfrm>
              <a:custGeom>
                <a:avLst/>
                <a:gdLst>
                  <a:gd name="T0" fmla="*/ 20 w 489"/>
                  <a:gd name="T1" fmla="*/ 42 h 296"/>
                  <a:gd name="T2" fmla="*/ 226 w 489"/>
                  <a:gd name="T3" fmla="*/ 81 h 296"/>
                  <a:gd name="T4" fmla="*/ 458 w 489"/>
                  <a:gd name="T5" fmla="*/ 168 h 296"/>
                  <a:gd name="T6" fmla="*/ 622 w 489"/>
                  <a:gd name="T7" fmla="*/ 299 h 296"/>
                  <a:gd name="T8" fmla="*/ 461 w 489"/>
                  <a:gd name="T9" fmla="*/ 283 h 296"/>
                  <a:gd name="T10" fmla="*/ 196 w 489"/>
                  <a:gd name="T11" fmla="*/ 180 h 296"/>
                  <a:gd name="T12" fmla="*/ 71 w 489"/>
                  <a:gd name="T13" fmla="*/ 98 h 296"/>
                  <a:gd name="T14" fmla="*/ 151 w 489"/>
                  <a:gd name="T15" fmla="*/ 200 h 296"/>
                  <a:gd name="T16" fmla="*/ 384 w 489"/>
                  <a:gd name="T17" fmla="*/ 332 h 296"/>
                  <a:gd name="T18" fmla="*/ 658 w 489"/>
                  <a:gd name="T19" fmla="*/ 364 h 296"/>
                  <a:gd name="T20" fmla="*/ 691 w 489"/>
                  <a:gd name="T21" fmla="*/ 275 h 296"/>
                  <a:gd name="T22" fmla="*/ 557 w 489"/>
                  <a:gd name="T23" fmla="*/ 148 h 296"/>
                  <a:gd name="T24" fmla="*/ 240 w 489"/>
                  <a:gd name="T25" fmla="*/ 21 h 296"/>
                  <a:gd name="T26" fmla="*/ 0 w 489"/>
                  <a:gd name="T27" fmla="*/ 0 h 296"/>
                  <a:gd name="T28" fmla="*/ 20 w 489"/>
                  <a:gd name="T29" fmla="*/ 42 h 296"/>
                  <a:gd name="T30" fmla="*/ 20 w 489"/>
                  <a:gd name="T31" fmla="*/ 42 h 29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89" h="296">
                    <a:moveTo>
                      <a:pt x="14" y="34"/>
                    </a:moveTo>
                    <a:lnTo>
                      <a:pt x="160" y="66"/>
                    </a:lnTo>
                    <a:lnTo>
                      <a:pt x="324" y="137"/>
                    </a:lnTo>
                    <a:lnTo>
                      <a:pt x="440" y="243"/>
                    </a:lnTo>
                    <a:lnTo>
                      <a:pt x="326" y="230"/>
                    </a:lnTo>
                    <a:lnTo>
                      <a:pt x="139" y="146"/>
                    </a:lnTo>
                    <a:lnTo>
                      <a:pt x="50" y="80"/>
                    </a:lnTo>
                    <a:lnTo>
                      <a:pt x="107" y="163"/>
                    </a:lnTo>
                    <a:lnTo>
                      <a:pt x="272" y="270"/>
                    </a:lnTo>
                    <a:lnTo>
                      <a:pt x="466" y="296"/>
                    </a:lnTo>
                    <a:lnTo>
                      <a:pt x="489" y="224"/>
                    </a:lnTo>
                    <a:lnTo>
                      <a:pt x="394" y="120"/>
                    </a:lnTo>
                    <a:lnTo>
                      <a:pt x="170" y="17"/>
                    </a:lnTo>
                    <a:lnTo>
                      <a:pt x="0" y="0"/>
                    </a:lnTo>
                    <a:lnTo>
                      <a:pt x="14" y="34"/>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ndParaRPr>
              </a:p>
            </p:txBody>
          </p:sp>
        </p:grpSp>
      </p:grpSp>
      <p:grpSp>
        <p:nvGrpSpPr>
          <p:cNvPr id="15" name="Group 18"/>
          <p:cNvGrpSpPr>
            <a:grpSpLocks/>
          </p:cNvGrpSpPr>
          <p:nvPr/>
        </p:nvGrpSpPr>
        <p:grpSpPr bwMode="auto">
          <a:xfrm>
            <a:off x="7915275" y="4368800"/>
            <a:ext cx="742950" cy="1058863"/>
            <a:chOff x="4986" y="2752"/>
            <a:chExt cx="468" cy="667"/>
          </a:xfrm>
        </p:grpSpPr>
        <p:sp>
          <p:nvSpPr>
            <p:cNvPr id="16" name="Freeform 19"/>
            <p:cNvSpPr>
              <a:spLocks/>
            </p:cNvSpPr>
            <p:nvPr userDrawn="1"/>
          </p:nvSpPr>
          <p:spPr bwMode="auto">
            <a:xfrm rot="7320404">
              <a:off x="4909" y="2936"/>
              <a:ext cx="629" cy="293"/>
            </a:xfrm>
            <a:custGeom>
              <a:avLst/>
              <a:gdLst>
                <a:gd name="T0" fmla="*/ 629 w 794"/>
                <a:gd name="T1" fmla="*/ 280 h 414"/>
                <a:gd name="T2" fmla="*/ 562 w 794"/>
                <a:gd name="T3" fmla="*/ 225 h 414"/>
                <a:gd name="T4" fmla="*/ 440 w 794"/>
                <a:gd name="T5" fmla="*/ 149 h 414"/>
                <a:gd name="T6" fmla="*/ 56 w 794"/>
                <a:gd name="T7" fmla="*/ 0 h 414"/>
                <a:gd name="T8" fmla="*/ 18 w 794"/>
                <a:gd name="T9" fmla="*/ 14 h 414"/>
                <a:gd name="T10" fmla="*/ 0 w 794"/>
                <a:gd name="T11" fmla="*/ 59 h 414"/>
                <a:gd name="T12" fmla="*/ 22 w 794"/>
                <a:gd name="T13" fmla="*/ 110 h 414"/>
                <a:gd name="T14" fmla="*/ 452 w 794"/>
                <a:gd name="T15" fmla="*/ 289 h 414"/>
                <a:gd name="T16" fmla="*/ 546 w 794"/>
                <a:gd name="T17" fmla="*/ 278 h 414"/>
                <a:gd name="T18" fmla="*/ 622 w 794"/>
                <a:gd name="T19" fmla="*/ 293 h 414"/>
                <a:gd name="T20" fmla="*/ 629 w 794"/>
                <a:gd name="T21" fmla="*/ 280 h 414"/>
                <a:gd name="T22" fmla="*/ 629 w 794"/>
                <a:gd name="T23" fmla="*/ 280 h 41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94" h="414">
                  <a:moveTo>
                    <a:pt x="794" y="395"/>
                  </a:moveTo>
                  <a:lnTo>
                    <a:pt x="710" y="318"/>
                  </a:lnTo>
                  <a:lnTo>
                    <a:pt x="556" y="210"/>
                  </a:lnTo>
                  <a:lnTo>
                    <a:pt x="71" y="0"/>
                  </a:lnTo>
                  <a:lnTo>
                    <a:pt x="23" y="20"/>
                  </a:lnTo>
                  <a:lnTo>
                    <a:pt x="0" y="83"/>
                  </a:lnTo>
                  <a:lnTo>
                    <a:pt x="28" y="155"/>
                  </a:lnTo>
                  <a:lnTo>
                    <a:pt x="570" y="409"/>
                  </a:lnTo>
                  <a:lnTo>
                    <a:pt x="689" y="393"/>
                  </a:lnTo>
                  <a:lnTo>
                    <a:pt x="785" y="414"/>
                  </a:lnTo>
                  <a:lnTo>
                    <a:pt x="794" y="395"/>
                  </a:lnTo>
                  <a:close/>
                </a:path>
              </a:pathLst>
            </a:custGeom>
            <a:solidFill>
              <a:srgbClr val="F8F8F8"/>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ndParaRPr>
            </a:p>
          </p:txBody>
        </p:sp>
        <p:sp>
          <p:nvSpPr>
            <p:cNvPr id="17" name="Freeform 20"/>
            <p:cNvSpPr>
              <a:spLocks/>
            </p:cNvSpPr>
            <p:nvPr userDrawn="1"/>
          </p:nvSpPr>
          <p:spPr bwMode="auto">
            <a:xfrm rot="7320404">
              <a:off x="4893" y="2923"/>
              <a:ext cx="627" cy="290"/>
            </a:xfrm>
            <a:custGeom>
              <a:avLst/>
              <a:gdLst>
                <a:gd name="T0" fmla="*/ 54 w 1586"/>
                <a:gd name="T1" fmla="*/ 0 h 821"/>
                <a:gd name="T2" fmla="*/ 526 w 1586"/>
                <a:gd name="T3" fmla="*/ 183 h 821"/>
                <a:gd name="T4" fmla="*/ 565 w 1586"/>
                <a:gd name="T5" fmla="*/ 225 h 821"/>
                <a:gd name="T6" fmla="*/ 627 w 1586"/>
                <a:gd name="T7" fmla="*/ 280 h 821"/>
                <a:gd name="T8" fmla="*/ 619 w 1586"/>
                <a:gd name="T9" fmla="*/ 290 h 821"/>
                <a:gd name="T10" fmla="*/ 534 w 1586"/>
                <a:gd name="T11" fmla="*/ 278 h 821"/>
                <a:gd name="T12" fmla="*/ 453 w 1586"/>
                <a:gd name="T13" fmla="*/ 286 h 821"/>
                <a:gd name="T14" fmla="*/ 17 w 1586"/>
                <a:gd name="T15" fmla="*/ 105 h 821"/>
                <a:gd name="T16" fmla="*/ 0 w 1586"/>
                <a:gd name="T17" fmla="*/ 53 h 821"/>
                <a:gd name="T18" fmla="*/ 18 w 1586"/>
                <a:gd name="T19" fmla="*/ 11 h 821"/>
                <a:gd name="T20" fmla="*/ 54 w 1586"/>
                <a:gd name="T21" fmla="*/ 0 h 821"/>
                <a:gd name="T22" fmla="*/ 54 w 1586"/>
                <a:gd name="T23" fmla="*/ 0 h 82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586" h="821">
                  <a:moveTo>
                    <a:pt x="137" y="0"/>
                  </a:moveTo>
                  <a:lnTo>
                    <a:pt x="1331" y="519"/>
                  </a:lnTo>
                  <a:lnTo>
                    <a:pt x="1428" y="638"/>
                  </a:lnTo>
                  <a:lnTo>
                    <a:pt x="1586" y="792"/>
                  </a:lnTo>
                  <a:lnTo>
                    <a:pt x="1565" y="821"/>
                  </a:lnTo>
                  <a:lnTo>
                    <a:pt x="1350" y="787"/>
                  </a:lnTo>
                  <a:lnTo>
                    <a:pt x="1145" y="811"/>
                  </a:lnTo>
                  <a:lnTo>
                    <a:pt x="42" y="298"/>
                  </a:lnTo>
                  <a:lnTo>
                    <a:pt x="0" y="150"/>
                  </a:lnTo>
                  <a:lnTo>
                    <a:pt x="46" y="32"/>
                  </a:lnTo>
                  <a:lnTo>
                    <a:pt x="137" y="0"/>
                  </a:ln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ndParaRPr>
            </a:p>
          </p:txBody>
        </p:sp>
        <p:sp>
          <p:nvSpPr>
            <p:cNvPr id="18" name="Freeform 21"/>
            <p:cNvSpPr>
              <a:spLocks/>
            </p:cNvSpPr>
            <p:nvPr userDrawn="1"/>
          </p:nvSpPr>
          <p:spPr bwMode="auto">
            <a:xfrm rot="7320404">
              <a:off x="5000" y="2912"/>
              <a:ext cx="416" cy="265"/>
            </a:xfrm>
            <a:custGeom>
              <a:avLst/>
              <a:gdLst>
                <a:gd name="T0" fmla="*/ 0 w 1049"/>
                <a:gd name="T1" fmla="*/ 115 h 747"/>
                <a:gd name="T2" fmla="*/ 366 w 1049"/>
                <a:gd name="T3" fmla="*/ 265 h 747"/>
                <a:gd name="T4" fmla="*/ 372 w 1049"/>
                <a:gd name="T5" fmla="*/ 189 h 747"/>
                <a:gd name="T6" fmla="*/ 416 w 1049"/>
                <a:gd name="T7" fmla="*/ 150 h 747"/>
                <a:gd name="T8" fmla="*/ 31 w 1049"/>
                <a:gd name="T9" fmla="*/ 0 h 747"/>
                <a:gd name="T10" fmla="*/ 0 w 1049"/>
                <a:gd name="T11" fmla="*/ 45 h 747"/>
                <a:gd name="T12" fmla="*/ 0 w 1049"/>
                <a:gd name="T13" fmla="*/ 115 h 747"/>
                <a:gd name="T14" fmla="*/ 0 w 1049"/>
                <a:gd name="T15" fmla="*/ 115 h 74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049" h="747">
                  <a:moveTo>
                    <a:pt x="0" y="325"/>
                  </a:moveTo>
                  <a:lnTo>
                    <a:pt x="922" y="747"/>
                  </a:lnTo>
                  <a:lnTo>
                    <a:pt x="939" y="534"/>
                  </a:lnTo>
                  <a:lnTo>
                    <a:pt x="1049" y="422"/>
                  </a:lnTo>
                  <a:lnTo>
                    <a:pt x="78" y="0"/>
                  </a:lnTo>
                  <a:lnTo>
                    <a:pt x="0" y="127"/>
                  </a:lnTo>
                  <a:lnTo>
                    <a:pt x="0" y="325"/>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ndParaRPr>
            </a:p>
          </p:txBody>
        </p:sp>
        <p:grpSp>
          <p:nvGrpSpPr>
            <p:cNvPr id="19" name="Group 22"/>
            <p:cNvGrpSpPr>
              <a:grpSpLocks/>
            </p:cNvGrpSpPr>
            <p:nvPr userDrawn="1"/>
          </p:nvGrpSpPr>
          <p:grpSpPr bwMode="auto">
            <a:xfrm>
              <a:off x="4986" y="2752"/>
              <a:ext cx="468" cy="667"/>
              <a:chOff x="4986" y="2752"/>
              <a:chExt cx="468" cy="667"/>
            </a:xfrm>
          </p:grpSpPr>
          <p:sp>
            <p:nvSpPr>
              <p:cNvPr id="20" name="Freeform 23"/>
              <p:cNvSpPr>
                <a:spLocks/>
              </p:cNvSpPr>
              <p:nvPr userDrawn="1"/>
            </p:nvSpPr>
            <p:spPr bwMode="auto">
              <a:xfrm rot="7320404">
                <a:off x="4987" y="3190"/>
                <a:ext cx="59" cy="61"/>
              </a:xfrm>
              <a:custGeom>
                <a:avLst/>
                <a:gdLst>
                  <a:gd name="T0" fmla="*/ 43 w 150"/>
                  <a:gd name="T1" fmla="*/ 0 h 173"/>
                  <a:gd name="T2" fmla="*/ 16 w 150"/>
                  <a:gd name="T3" fmla="*/ 23 h 173"/>
                  <a:gd name="T4" fmla="*/ 0 w 150"/>
                  <a:gd name="T5" fmla="*/ 61 h 173"/>
                  <a:gd name="T6" fmla="*/ 31 w 150"/>
                  <a:gd name="T7" fmla="*/ 56 h 173"/>
                  <a:gd name="T8" fmla="*/ 41 w 150"/>
                  <a:gd name="T9" fmla="*/ 30 h 173"/>
                  <a:gd name="T10" fmla="*/ 59 w 150"/>
                  <a:gd name="T11" fmla="*/ 10 h 173"/>
                  <a:gd name="T12" fmla="*/ 43 w 150"/>
                  <a:gd name="T13" fmla="*/ 0 h 173"/>
                  <a:gd name="T14" fmla="*/ 43 w 150"/>
                  <a:gd name="T15" fmla="*/ 0 h 17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0" h="173">
                    <a:moveTo>
                      <a:pt x="110" y="0"/>
                    </a:moveTo>
                    <a:lnTo>
                      <a:pt x="40" y="66"/>
                    </a:lnTo>
                    <a:lnTo>
                      <a:pt x="0" y="173"/>
                    </a:lnTo>
                    <a:lnTo>
                      <a:pt x="80" y="160"/>
                    </a:lnTo>
                    <a:lnTo>
                      <a:pt x="103" y="84"/>
                    </a:lnTo>
                    <a:lnTo>
                      <a:pt x="150" y="27"/>
                    </a:lnTo>
                    <a:lnTo>
                      <a:pt x="11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ndParaRPr>
              </a:p>
            </p:txBody>
          </p:sp>
          <p:sp>
            <p:nvSpPr>
              <p:cNvPr id="21" name="Freeform 24"/>
              <p:cNvSpPr>
                <a:spLocks/>
              </p:cNvSpPr>
              <p:nvPr userDrawn="1"/>
            </p:nvSpPr>
            <p:spPr bwMode="auto">
              <a:xfrm rot="7320404">
                <a:off x="4887" y="2930"/>
                <a:ext cx="667" cy="311"/>
              </a:xfrm>
              <a:custGeom>
                <a:avLst/>
                <a:gdLst>
                  <a:gd name="T0" fmla="*/ 62 w 1684"/>
                  <a:gd name="T1" fmla="*/ 0 h 880"/>
                  <a:gd name="T2" fmla="*/ 25 w 1684"/>
                  <a:gd name="T3" fmla="*/ 18 h 880"/>
                  <a:gd name="T4" fmla="*/ 0 w 1684"/>
                  <a:gd name="T5" fmla="*/ 74 h 880"/>
                  <a:gd name="T6" fmla="*/ 27 w 1684"/>
                  <a:gd name="T7" fmla="*/ 127 h 880"/>
                  <a:gd name="T8" fmla="*/ 468 w 1684"/>
                  <a:gd name="T9" fmla="*/ 306 h 880"/>
                  <a:gd name="T10" fmla="*/ 563 w 1684"/>
                  <a:gd name="T11" fmla="*/ 295 h 880"/>
                  <a:gd name="T12" fmla="*/ 640 w 1684"/>
                  <a:gd name="T13" fmla="*/ 311 h 880"/>
                  <a:gd name="T14" fmla="*/ 667 w 1684"/>
                  <a:gd name="T15" fmla="*/ 286 h 880"/>
                  <a:gd name="T16" fmla="*/ 595 w 1684"/>
                  <a:gd name="T17" fmla="*/ 235 h 880"/>
                  <a:gd name="T18" fmla="*/ 566 w 1684"/>
                  <a:gd name="T19" fmla="*/ 181 h 880"/>
                  <a:gd name="T20" fmla="*/ 542 w 1684"/>
                  <a:gd name="T21" fmla="*/ 186 h 880"/>
                  <a:gd name="T22" fmla="*/ 570 w 1684"/>
                  <a:gd name="T23" fmla="*/ 235 h 880"/>
                  <a:gd name="T24" fmla="*/ 625 w 1684"/>
                  <a:gd name="T25" fmla="*/ 286 h 880"/>
                  <a:gd name="T26" fmla="*/ 560 w 1684"/>
                  <a:gd name="T27" fmla="*/ 278 h 880"/>
                  <a:gd name="T28" fmla="*/ 483 w 1684"/>
                  <a:gd name="T29" fmla="*/ 288 h 880"/>
                  <a:gd name="T30" fmla="*/ 497 w 1684"/>
                  <a:gd name="T31" fmla="*/ 230 h 880"/>
                  <a:gd name="T32" fmla="*/ 530 w 1684"/>
                  <a:gd name="T33" fmla="*/ 190 h 880"/>
                  <a:gd name="T34" fmla="*/ 492 w 1684"/>
                  <a:gd name="T35" fmla="*/ 195 h 880"/>
                  <a:gd name="T36" fmla="*/ 461 w 1684"/>
                  <a:gd name="T37" fmla="*/ 233 h 880"/>
                  <a:gd name="T38" fmla="*/ 451 w 1684"/>
                  <a:gd name="T39" fmla="*/ 280 h 880"/>
                  <a:gd name="T40" fmla="*/ 42 w 1684"/>
                  <a:gd name="T41" fmla="*/ 110 h 880"/>
                  <a:gd name="T42" fmla="*/ 32 w 1684"/>
                  <a:gd name="T43" fmla="*/ 76 h 880"/>
                  <a:gd name="T44" fmla="*/ 41 w 1684"/>
                  <a:gd name="T45" fmla="*/ 34 h 880"/>
                  <a:gd name="T46" fmla="*/ 86 w 1684"/>
                  <a:gd name="T47" fmla="*/ 0 h 880"/>
                  <a:gd name="T48" fmla="*/ 62 w 1684"/>
                  <a:gd name="T49" fmla="*/ 0 h 880"/>
                  <a:gd name="T50" fmla="*/ 62 w 1684"/>
                  <a:gd name="T51" fmla="*/ 0 h 88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84" h="880">
                    <a:moveTo>
                      <a:pt x="156" y="0"/>
                    </a:moveTo>
                    <a:lnTo>
                      <a:pt x="63" y="52"/>
                    </a:lnTo>
                    <a:lnTo>
                      <a:pt x="0" y="208"/>
                    </a:lnTo>
                    <a:lnTo>
                      <a:pt x="67" y="358"/>
                    </a:lnTo>
                    <a:lnTo>
                      <a:pt x="1182" y="867"/>
                    </a:lnTo>
                    <a:lnTo>
                      <a:pt x="1422" y="835"/>
                    </a:lnTo>
                    <a:lnTo>
                      <a:pt x="1616" y="880"/>
                    </a:lnTo>
                    <a:lnTo>
                      <a:pt x="1684" y="808"/>
                    </a:lnTo>
                    <a:lnTo>
                      <a:pt x="1502" y="664"/>
                    </a:lnTo>
                    <a:lnTo>
                      <a:pt x="1428" y="512"/>
                    </a:lnTo>
                    <a:lnTo>
                      <a:pt x="1369" y="527"/>
                    </a:lnTo>
                    <a:lnTo>
                      <a:pt x="1439" y="664"/>
                    </a:lnTo>
                    <a:lnTo>
                      <a:pt x="1578" y="810"/>
                    </a:lnTo>
                    <a:lnTo>
                      <a:pt x="1413" y="787"/>
                    </a:lnTo>
                    <a:lnTo>
                      <a:pt x="1219" y="814"/>
                    </a:lnTo>
                    <a:lnTo>
                      <a:pt x="1255" y="650"/>
                    </a:lnTo>
                    <a:lnTo>
                      <a:pt x="1338" y="538"/>
                    </a:lnTo>
                    <a:lnTo>
                      <a:pt x="1241" y="552"/>
                    </a:lnTo>
                    <a:lnTo>
                      <a:pt x="1165" y="658"/>
                    </a:lnTo>
                    <a:lnTo>
                      <a:pt x="1139" y="791"/>
                    </a:lnTo>
                    <a:lnTo>
                      <a:pt x="107" y="310"/>
                    </a:lnTo>
                    <a:lnTo>
                      <a:pt x="80" y="215"/>
                    </a:lnTo>
                    <a:lnTo>
                      <a:pt x="103" y="95"/>
                    </a:lnTo>
                    <a:lnTo>
                      <a:pt x="217" y="0"/>
                    </a:lnTo>
                    <a:lnTo>
                      <a:pt x="156"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ndParaRPr>
              </a:p>
            </p:txBody>
          </p:sp>
          <p:sp>
            <p:nvSpPr>
              <p:cNvPr id="22" name="Freeform 25"/>
              <p:cNvSpPr>
                <a:spLocks/>
              </p:cNvSpPr>
              <p:nvPr userDrawn="1"/>
            </p:nvSpPr>
            <p:spPr bwMode="auto">
              <a:xfrm rot="7320404">
                <a:off x="5062" y="2997"/>
                <a:ext cx="472" cy="176"/>
              </a:xfrm>
              <a:custGeom>
                <a:avLst/>
                <a:gdLst>
                  <a:gd name="T0" fmla="*/ 40 w 1190"/>
                  <a:gd name="T1" fmla="*/ 0 h 500"/>
                  <a:gd name="T2" fmla="*/ 472 w 1190"/>
                  <a:gd name="T3" fmla="*/ 172 h 500"/>
                  <a:gd name="T4" fmla="*/ 427 w 1190"/>
                  <a:gd name="T5" fmla="*/ 176 h 500"/>
                  <a:gd name="T6" fmla="*/ 0 w 1190"/>
                  <a:gd name="T7" fmla="*/ 10 h 500"/>
                  <a:gd name="T8" fmla="*/ 40 w 1190"/>
                  <a:gd name="T9" fmla="*/ 0 h 500"/>
                  <a:gd name="T10" fmla="*/ 40 w 1190"/>
                  <a:gd name="T11" fmla="*/ 0 h 5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90" h="500">
                    <a:moveTo>
                      <a:pt x="100" y="0"/>
                    </a:moveTo>
                    <a:lnTo>
                      <a:pt x="1190" y="490"/>
                    </a:lnTo>
                    <a:lnTo>
                      <a:pt x="1076" y="500"/>
                    </a:lnTo>
                    <a:lnTo>
                      <a:pt x="0" y="27"/>
                    </a:lnTo>
                    <a:lnTo>
                      <a:pt x="10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ndParaRPr>
              </a:p>
            </p:txBody>
          </p:sp>
          <p:sp>
            <p:nvSpPr>
              <p:cNvPr id="23" name="Freeform 26"/>
              <p:cNvSpPr>
                <a:spLocks/>
              </p:cNvSpPr>
              <p:nvPr userDrawn="1"/>
            </p:nvSpPr>
            <p:spPr bwMode="auto">
              <a:xfrm rot="7320404">
                <a:off x="5363" y="2874"/>
                <a:ext cx="63" cy="118"/>
              </a:xfrm>
              <a:custGeom>
                <a:avLst/>
                <a:gdLst>
                  <a:gd name="T0" fmla="*/ 46 w 160"/>
                  <a:gd name="T1" fmla="*/ 0 h 335"/>
                  <a:gd name="T2" fmla="*/ 7 w 160"/>
                  <a:gd name="T3" fmla="*/ 37 h 335"/>
                  <a:gd name="T4" fmla="*/ 0 w 160"/>
                  <a:gd name="T5" fmla="*/ 81 h 335"/>
                  <a:gd name="T6" fmla="*/ 13 w 160"/>
                  <a:gd name="T7" fmla="*/ 111 h 335"/>
                  <a:gd name="T8" fmla="*/ 37 w 160"/>
                  <a:gd name="T9" fmla="*/ 118 h 335"/>
                  <a:gd name="T10" fmla="*/ 30 w 160"/>
                  <a:gd name="T11" fmla="*/ 54 h 335"/>
                  <a:gd name="T12" fmla="*/ 63 w 160"/>
                  <a:gd name="T13" fmla="*/ 6 h 335"/>
                  <a:gd name="T14" fmla="*/ 46 w 160"/>
                  <a:gd name="T15" fmla="*/ 0 h 335"/>
                  <a:gd name="T16" fmla="*/ 46 w 160"/>
                  <a:gd name="T17" fmla="*/ 0 h 3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0" h="335">
                    <a:moveTo>
                      <a:pt x="116" y="0"/>
                    </a:moveTo>
                    <a:lnTo>
                      <a:pt x="19" y="106"/>
                    </a:lnTo>
                    <a:lnTo>
                      <a:pt x="0" y="230"/>
                    </a:lnTo>
                    <a:lnTo>
                      <a:pt x="33" y="314"/>
                    </a:lnTo>
                    <a:lnTo>
                      <a:pt x="94" y="335"/>
                    </a:lnTo>
                    <a:lnTo>
                      <a:pt x="76" y="154"/>
                    </a:lnTo>
                    <a:lnTo>
                      <a:pt x="160" y="17"/>
                    </a:lnTo>
                    <a:lnTo>
                      <a:pt x="116"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ndParaRPr>
              </a:p>
            </p:txBody>
          </p:sp>
          <p:sp>
            <p:nvSpPr>
              <p:cNvPr id="24" name="Freeform 27"/>
              <p:cNvSpPr>
                <a:spLocks/>
              </p:cNvSpPr>
              <p:nvPr userDrawn="1"/>
            </p:nvSpPr>
            <p:spPr bwMode="auto">
              <a:xfrm rot="7320404">
                <a:off x="5136" y="3000"/>
                <a:ext cx="193" cy="104"/>
              </a:xfrm>
              <a:custGeom>
                <a:avLst/>
                <a:gdLst>
                  <a:gd name="T0" fmla="*/ 6 w 489"/>
                  <a:gd name="T1" fmla="*/ 12 h 296"/>
                  <a:gd name="T2" fmla="*/ 63 w 489"/>
                  <a:gd name="T3" fmla="*/ 23 h 296"/>
                  <a:gd name="T4" fmla="*/ 128 w 489"/>
                  <a:gd name="T5" fmla="*/ 48 h 296"/>
                  <a:gd name="T6" fmla="*/ 174 w 489"/>
                  <a:gd name="T7" fmla="*/ 85 h 296"/>
                  <a:gd name="T8" fmla="*/ 129 w 489"/>
                  <a:gd name="T9" fmla="*/ 81 h 296"/>
                  <a:gd name="T10" fmla="*/ 55 w 489"/>
                  <a:gd name="T11" fmla="*/ 51 h 296"/>
                  <a:gd name="T12" fmla="*/ 20 w 489"/>
                  <a:gd name="T13" fmla="*/ 28 h 296"/>
                  <a:gd name="T14" fmla="*/ 42 w 489"/>
                  <a:gd name="T15" fmla="*/ 57 h 296"/>
                  <a:gd name="T16" fmla="*/ 107 w 489"/>
                  <a:gd name="T17" fmla="*/ 95 h 296"/>
                  <a:gd name="T18" fmla="*/ 184 w 489"/>
                  <a:gd name="T19" fmla="*/ 104 h 296"/>
                  <a:gd name="T20" fmla="*/ 193 w 489"/>
                  <a:gd name="T21" fmla="*/ 79 h 296"/>
                  <a:gd name="T22" fmla="*/ 156 w 489"/>
                  <a:gd name="T23" fmla="*/ 42 h 296"/>
                  <a:gd name="T24" fmla="*/ 67 w 489"/>
                  <a:gd name="T25" fmla="*/ 6 h 296"/>
                  <a:gd name="T26" fmla="*/ 0 w 489"/>
                  <a:gd name="T27" fmla="*/ 0 h 296"/>
                  <a:gd name="T28" fmla="*/ 6 w 489"/>
                  <a:gd name="T29" fmla="*/ 12 h 296"/>
                  <a:gd name="T30" fmla="*/ 6 w 489"/>
                  <a:gd name="T31" fmla="*/ 12 h 29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89" h="296">
                    <a:moveTo>
                      <a:pt x="14" y="34"/>
                    </a:moveTo>
                    <a:lnTo>
                      <a:pt x="160" y="66"/>
                    </a:lnTo>
                    <a:lnTo>
                      <a:pt x="324" y="137"/>
                    </a:lnTo>
                    <a:lnTo>
                      <a:pt x="440" y="243"/>
                    </a:lnTo>
                    <a:lnTo>
                      <a:pt x="326" y="230"/>
                    </a:lnTo>
                    <a:lnTo>
                      <a:pt x="139" y="146"/>
                    </a:lnTo>
                    <a:lnTo>
                      <a:pt x="50" y="80"/>
                    </a:lnTo>
                    <a:lnTo>
                      <a:pt x="107" y="163"/>
                    </a:lnTo>
                    <a:lnTo>
                      <a:pt x="272" y="270"/>
                    </a:lnTo>
                    <a:lnTo>
                      <a:pt x="466" y="296"/>
                    </a:lnTo>
                    <a:lnTo>
                      <a:pt x="489" y="224"/>
                    </a:lnTo>
                    <a:lnTo>
                      <a:pt x="394" y="120"/>
                    </a:lnTo>
                    <a:lnTo>
                      <a:pt x="170" y="17"/>
                    </a:lnTo>
                    <a:lnTo>
                      <a:pt x="0" y="0"/>
                    </a:lnTo>
                    <a:lnTo>
                      <a:pt x="14" y="34"/>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ndParaRPr>
              </a:p>
            </p:txBody>
          </p:sp>
        </p:grpSp>
      </p:grpSp>
      <p:sp>
        <p:nvSpPr>
          <p:cNvPr id="25" name="Freeform 28"/>
          <p:cNvSpPr>
            <a:spLocks/>
          </p:cNvSpPr>
          <p:nvPr/>
        </p:nvSpPr>
        <p:spPr bwMode="auto">
          <a:xfrm>
            <a:off x="901700" y="5054600"/>
            <a:ext cx="6807200" cy="728663"/>
          </a:xfrm>
          <a:custGeom>
            <a:avLst/>
            <a:gdLst>
              <a:gd name="T0" fmla="*/ 0 w 4288"/>
              <a:gd name="T1" fmla="*/ 0 h 459"/>
              <a:gd name="T2" fmla="*/ 1295400 w 4288"/>
              <a:gd name="T3" fmla="*/ 406400 h 459"/>
              <a:gd name="T4" fmla="*/ 2476500 w 4288"/>
              <a:gd name="T5" fmla="*/ 228600 h 459"/>
              <a:gd name="T6" fmla="*/ 2946400 w 4288"/>
              <a:gd name="T7" fmla="*/ 596900 h 459"/>
              <a:gd name="T8" fmla="*/ 3721100 w 4288"/>
              <a:gd name="T9" fmla="*/ 241300 h 459"/>
              <a:gd name="T10" fmla="*/ 5613400 w 4288"/>
              <a:gd name="T11" fmla="*/ 723900 h 459"/>
              <a:gd name="T12" fmla="*/ 6807200 w 4288"/>
              <a:gd name="T13" fmla="*/ 215900 h 45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288" h="459">
                <a:moveTo>
                  <a:pt x="0" y="0"/>
                </a:moveTo>
                <a:cubicBezTo>
                  <a:pt x="136" y="43"/>
                  <a:pt x="556" y="232"/>
                  <a:pt x="816" y="256"/>
                </a:cubicBezTo>
                <a:cubicBezTo>
                  <a:pt x="1076" y="280"/>
                  <a:pt x="1387" y="124"/>
                  <a:pt x="1560" y="144"/>
                </a:cubicBezTo>
                <a:cubicBezTo>
                  <a:pt x="1733" y="164"/>
                  <a:pt x="1725" y="375"/>
                  <a:pt x="1856" y="376"/>
                </a:cubicBezTo>
                <a:cubicBezTo>
                  <a:pt x="1987" y="377"/>
                  <a:pt x="2064" y="139"/>
                  <a:pt x="2344" y="152"/>
                </a:cubicBezTo>
                <a:cubicBezTo>
                  <a:pt x="2624" y="165"/>
                  <a:pt x="3212" y="459"/>
                  <a:pt x="3536" y="456"/>
                </a:cubicBezTo>
                <a:cubicBezTo>
                  <a:pt x="3860" y="453"/>
                  <a:pt x="4165" y="188"/>
                  <a:pt x="4288" y="136"/>
                </a:cubicBezTo>
              </a:path>
            </a:pathLst>
          </a:custGeom>
          <a:noFill/>
          <a:ln w="76200" cap="flat" cmpd="sng">
            <a:solidFill>
              <a:schemeClr val="folHlink"/>
            </a:solidFill>
            <a:prstDash val="solid"/>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tr-TR" smtClean="0">
              <a:solidFill>
                <a:srgbClr val="000000"/>
              </a:solidFill>
            </a:endParaRPr>
          </a:p>
        </p:txBody>
      </p:sp>
      <p:sp>
        <p:nvSpPr>
          <p:cNvPr id="26" name="Freeform 29"/>
          <p:cNvSpPr>
            <a:spLocks/>
          </p:cNvSpPr>
          <p:nvPr/>
        </p:nvSpPr>
        <p:spPr bwMode="auto">
          <a:xfrm>
            <a:off x="4076700" y="1930400"/>
            <a:ext cx="889000" cy="381000"/>
          </a:xfrm>
          <a:custGeom>
            <a:avLst/>
            <a:gdLst>
              <a:gd name="T0" fmla="*/ 0 w 560"/>
              <a:gd name="T1" fmla="*/ 50800 h 240"/>
              <a:gd name="T2" fmla="*/ 444500 w 560"/>
              <a:gd name="T3" fmla="*/ 228600 h 240"/>
              <a:gd name="T4" fmla="*/ 711200 w 560"/>
              <a:gd name="T5" fmla="*/ 25400 h 240"/>
              <a:gd name="T6" fmla="*/ 889000 w 560"/>
              <a:gd name="T7" fmla="*/ 381000 h 24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60" h="240">
                <a:moveTo>
                  <a:pt x="0" y="32"/>
                </a:moveTo>
                <a:cubicBezTo>
                  <a:pt x="102" y="89"/>
                  <a:pt x="205" y="147"/>
                  <a:pt x="280" y="144"/>
                </a:cubicBezTo>
                <a:cubicBezTo>
                  <a:pt x="355" y="141"/>
                  <a:pt x="401" y="0"/>
                  <a:pt x="448" y="16"/>
                </a:cubicBezTo>
                <a:cubicBezTo>
                  <a:pt x="495" y="32"/>
                  <a:pt x="541" y="201"/>
                  <a:pt x="560" y="240"/>
                </a:cubicBezTo>
              </a:path>
            </a:pathLst>
          </a:custGeom>
          <a:noFill/>
          <a:ln w="114300" cmpd="sng">
            <a:solidFill>
              <a:schemeClr val="tx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tr-TR" smtClean="0">
              <a:solidFill>
                <a:srgbClr val="000000"/>
              </a:solidFill>
            </a:endParaRPr>
          </a:p>
        </p:txBody>
      </p:sp>
      <p:sp>
        <p:nvSpPr>
          <p:cNvPr id="156675" name="Rectangle 3"/>
          <p:cNvSpPr>
            <a:spLocks noGrp="1" noChangeArrowheads="1"/>
          </p:cNvSpPr>
          <p:nvPr>
            <p:ph type="ctrTitle"/>
          </p:nvPr>
        </p:nvSpPr>
        <p:spPr>
          <a:xfrm>
            <a:off x="1371600" y="1511300"/>
            <a:ext cx="6400800" cy="2273300"/>
          </a:xfrm>
          <a:effectLst>
            <a:outerShdw dist="45791" dir="2021404" algn="ctr" rotWithShape="0">
              <a:schemeClr val="bg2"/>
            </a:outerShdw>
          </a:effectLst>
          <a:extLst>
            <a:ext uri="{909E8E84-426E-40DD-AFC4-6F175D3DCCD1}">
              <a14:hiddenFill xmlns="" xmlns:a14="http://schemas.microsoft.com/office/drawing/2010/main">
                <a:solidFill>
                  <a:srgbClr val="FF3300"/>
                </a:solidFill>
              </a14:hiddenFill>
            </a:ext>
          </a:extLst>
        </p:spPr>
        <p:txBody>
          <a:bodyPr/>
          <a:lstStyle>
            <a:lvl1pPr>
              <a:defRPr>
                <a:solidFill>
                  <a:schemeClr val="tx2"/>
                </a:solidFill>
                <a:effectLst>
                  <a:outerShdw blurRad="38100" dist="38100" dir="2700000" algn="tl">
                    <a:srgbClr val="C0C0C0"/>
                  </a:outerShdw>
                </a:effectLst>
              </a:defRPr>
            </a:lvl1pPr>
          </a:lstStyle>
          <a:p>
            <a:pPr lvl="0"/>
            <a:r>
              <a:rPr lang="tr-TR" noProof="0" smtClean="0"/>
              <a:t>Asıl başlık stili için tıklatın</a:t>
            </a:r>
          </a:p>
        </p:txBody>
      </p:sp>
      <p:sp>
        <p:nvSpPr>
          <p:cNvPr id="156676" name="Rectangle 4"/>
          <p:cNvSpPr>
            <a:spLocks noGrp="1" noChangeArrowheads="1"/>
          </p:cNvSpPr>
          <p:nvPr>
            <p:ph type="subTitle" idx="1"/>
          </p:nvPr>
        </p:nvSpPr>
        <p:spPr>
          <a:xfrm>
            <a:off x="1549400" y="4051300"/>
            <a:ext cx="6032500" cy="1003300"/>
          </a:xfrm>
        </p:spPr>
        <p:txBody>
          <a:bodyPr/>
          <a:lstStyle>
            <a:lvl1pPr marL="0" indent="0" algn="ctr">
              <a:buFontTx/>
              <a:buNone/>
              <a:defRPr sz="2800">
                <a:effectLst>
                  <a:outerShdw blurRad="38100" dist="38100" dir="2700000" algn="tl">
                    <a:srgbClr val="C0C0C0"/>
                  </a:outerShdw>
                </a:effectLst>
              </a:defRPr>
            </a:lvl1pPr>
          </a:lstStyle>
          <a:p>
            <a:pPr lvl="0"/>
            <a:r>
              <a:rPr lang="tr-TR" noProof="0" smtClean="0"/>
              <a:t>Asıl alt başlık stilini düzenlemek için tıklatın</a:t>
            </a:r>
          </a:p>
        </p:txBody>
      </p:sp>
      <p:sp>
        <p:nvSpPr>
          <p:cNvPr id="27" name="Rectangle 5"/>
          <p:cNvSpPr>
            <a:spLocks noGrp="1" noChangeArrowheads="1"/>
          </p:cNvSpPr>
          <p:nvPr>
            <p:ph type="dt" sz="half" idx="10"/>
          </p:nvPr>
        </p:nvSpPr>
        <p:spPr>
          <a:xfrm>
            <a:off x="685800" y="6248400"/>
            <a:ext cx="1905000" cy="457200"/>
          </a:xfrm>
        </p:spPr>
        <p:txBody>
          <a:bodyPr/>
          <a:lstStyle>
            <a:lvl1pPr>
              <a:defRPr smtClean="0"/>
            </a:lvl1pPr>
          </a:lstStyle>
          <a:p>
            <a:pPr>
              <a:defRPr/>
            </a:pPr>
            <a:endParaRPr lang="tr-TR">
              <a:solidFill>
                <a:srgbClr val="000000"/>
              </a:solidFill>
            </a:endParaRPr>
          </a:p>
        </p:txBody>
      </p:sp>
      <p:sp>
        <p:nvSpPr>
          <p:cNvPr id="28" name="Rectangle 6"/>
          <p:cNvSpPr>
            <a:spLocks noGrp="1" noChangeArrowheads="1"/>
          </p:cNvSpPr>
          <p:nvPr>
            <p:ph type="ftr" sz="quarter" idx="11"/>
          </p:nvPr>
        </p:nvSpPr>
        <p:spPr>
          <a:xfrm>
            <a:off x="3124200" y="6248400"/>
            <a:ext cx="2895600" cy="457200"/>
          </a:xfrm>
        </p:spPr>
        <p:txBody>
          <a:bodyPr/>
          <a:lstStyle>
            <a:lvl1pPr>
              <a:defRPr smtClean="0"/>
            </a:lvl1pPr>
          </a:lstStyle>
          <a:p>
            <a:pPr>
              <a:defRPr/>
            </a:pPr>
            <a:endParaRPr lang="tr-TR">
              <a:solidFill>
                <a:srgbClr val="000000"/>
              </a:solidFill>
            </a:endParaRPr>
          </a:p>
        </p:txBody>
      </p:sp>
      <p:sp>
        <p:nvSpPr>
          <p:cNvPr id="29" name="Rectangle 7"/>
          <p:cNvSpPr>
            <a:spLocks noGrp="1" noChangeArrowheads="1"/>
          </p:cNvSpPr>
          <p:nvPr>
            <p:ph type="sldNum" sz="quarter" idx="12"/>
          </p:nvPr>
        </p:nvSpPr>
        <p:spPr>
          <a:xfrm>
            <a:off x="6553200" y="6248400"/>
            <a:ext cx="1905000" cy="457200"/>
          </a:xfrm>
        </p:spPr>
        <p:txBody>
          <a:bodyPr/>
          <a:lstStyle>
            <a:lvl1pPr>
              <a:defRPr smtClean="0"/>
            </a:lvl1pPr>
          </a:lstStyle>
          <a:p>
            <a:pPr>
              <a:defRPr/>
            </a:pPr>
            <a:fld id="{F6E8D681-9943-45AB-AC53-51FF4132E330}" type="slidenum">
              <a:rPr lang="tr-TR">
                <a:solidFill>
                  <a:srgbClr val="000000"/>
                </a:solidFill>
              </a:rPr>
              <a:pPr>
                <a:defRPr/>
              </a:pPr>
              <a:t>‹#›</a:t>
            </a:fld>
            <a:endParaRPr lang="tr-TR">
              <a:solidFill>
                <a:srgbClr val="000000"/>
              </a:solidFill>
            </a:endParaRPr>
          </a:p>
        </p:txBody>
      </p:sp>
    </p:spTree>
    <p:extLst>
      <p:ext uri="{BB962C8B-B14F-4D97-AF65-F5344CB8AC3E}">
        <p14:creationId xmlns="" xmlns:p14="http://schemas.microsoft.com/office/powerpoint/2010/main" val="2401123962"/>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Rectangle 5"/>
          <p:cNvSpPr>
            <a:spLocks noGrp="1" noChangeArrowheads="1"/>
          </p:cNvSpPr>
          <p:nvPr>
            <p:ph type="dt" sz="half" idx="10"/>
          </p:nvPr>
        </p:nvSpPr>
        <p:spPr>
          <a:ln/>
        </p:spPr>
        <p:txBody>
          <a:bodyPr/>
          <a:lstStyle>
            <a:lvl1pPr>
              <a:defRPr/>
            </a:lvl1pPr>
          </a:lstStyle>
          <a:p>
            <a:pPr>
              <a:defRPr/>
            </a:pPr>
            <a:endParaRPr lang="tr-TR">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tr-TR">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47FE69D0-4FC8-4F82-8356-3637D8D8E211}" type="slidenum">
              <a:rPr lang="tr-TR">
                <a:solidFill>
                  <a:srgbClr val="000000"/>
                </a:solidFill>
              </a:rPr>
              <a:pPr>
                <a:defRPr/>
              </a:pPr>
              <a:t>‹#›</a:t>
            </a:fld>
            <a:endParaRPr lang="tr-TR">
              <a:solidFill>
                <a:srgbClr val="000000"/>
              </a:solidFill>
            </a:endParaRPr>
          </a:p>
        </p:txBody>
      </p:sp>
    </p:spTree>
    <p:extLst>
      <p:ext uri="{BB962C8B-B14F-4D97-AF65-F5344CB8AC3E}">
        <p14:creationId xmlns="" xmlns:p14="http://schemas.microsoft.com/office/powerpoint/2010/main" val="1064948456"/>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Başlık 1"/>
          <p:cNvSpPr>
            <a:spLocks noGrp="1"/>
          </p:cNvSpPr>
          <p:nvPr>
            <p:ph type="title"/>
          </p:nvPr>
        </p:nvSpPr>
        <p:spPr>
          <a:xfrm>
            <a:off x="722313" y="4406900"/>
            <a:ext cx="7772400" cy="1362075"/>
          </a:xfrm>
        </p:spPr>
        <p:txBody>
          <a:bodyPr anchor="t"/>
          <a:lstStyle>
            <a:lvl1pPr algn="l">
              <a:defRPr sz="4000" b="1" cap="all"/>
            </a:lvl1pPr>
          </a:lstStyle>
          <a:p>
            <a:r>
              <a:rPr lang="tr-TR" smtClean="0"/>
              <a:t>Asıl başlık stili için tıklatın</a:t>
            </a:r>
            <a:endParaRPr lang="tr-TR"/>
          </a:p>
        </p:txBody>
      </p:sp>
      <p:sp>
        <p:nvSpPr>
          <p:cNvPr id="3" name="Metin Yer Tutucusu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tr-TR" smtClean="0"/>
              <a:t>Asıl metin stillerini düzenlemek için tıklatın</a:t>
            </a:r>
          </a:p>
        </p:txBody>
      </p:sp>
      <p:sp>
        <p:nvSpPr>
          <p:cNvPr id="4" name="Rectangle 5"/>
          <p:cNvSpPr>
            <a:spLocks noGrp="1" noChangeArrowheads="1"/>
          </p:cNvSpPr>
          <p:nvPr>
            <p:ph type="dt" sz="half" idx="10"/>
          </p:nvPr>
        </p:nvSpPr>
        <p:spPr>
          <a:ln/>
        </p:spPr>
        <p:txBody>
          <a:bodyPr/>
          <a:lstStyle>
            <a:lvl1pPr>
              <a:defRPr/>
            </a:lvl1pPr>
          </a:lstStyle>
          <a:p>
            <a:pPr>
              <a:defRPr/>
            </a:pPr>
            <a:endParaRPr lang="tr-TR">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tr-TR">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E757600E-E7A9-4C07-92AB-ACDEF269D0FF}" type="slidenum">
              <a:rPr lang="tr-TR">
                <a:solidFill>
                  <a:srgbClr val="000000"/>
                </a:solidFill>
              </a:rPr>
              <a:pPr>
                <a:defRPr/>
              </a:pPr>
              <a:t>‹#›</a:t>
            </a:fld>
            <a:endParaRPr lang="tr-TR">
              <a:solidFill>
                <a:srgbClr val="000000"/>
              </a:solidFill>
            </a:endParaRPr>
          </a:p>
        </p:txBody>
      </p:sp>
    </p:spTree>
    <p:extLst>
      <p:ext uri="{BB962C8B-B14F-4D97-AF65-F5344CB8AC3E}">
        <p14:creationId xmlns="" xmlns:p14="http://schemas.microsoft.com/office/powerpoint/2010/main" val="648623836"/>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sz="half" idx="1"/>
          </p:nvPr>
        </p:nvSpPr>
        <p:spPr>
          <a:xfrm>
            <a:off x="685800" y="1828800"/>
            <a:ext cx="3771900" cy="3657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İçerik Yer Tutucusu 3"/>
          <p:cNvSpPr>
            <a:spLocks noGrp="1"/>
          </p:cNvSpPr>
          <p:nvPr>
            <p:ph sz="half" idx="2"/>
          </p:nvPr>
        </p:nvSpPr>
        <p:spPr>
          <a:xfrm>
            <a:off x="4610100" y="1828800"/>
            <a:ext cx="3771900" cy="3657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Rectangle 5"/>
          <p:cNvSpPr>
            <a:spLocks noGrp="1" noChangeArrowheads="1"/>
          </p:cNvSpPr>
          <p:nvPr>
            <p:ph type="dt" sz="half" idx="10"/>
          </p:nvPr>
        </p:nvSpPr>
        <p:spPr>
          <a:ln/>
        </p:spPr>
        <p:txBody>
          <a:bodyPr/>
          <a:lstStyle>
            <a:lvl1pPr>
              <a:defRPr/>
            </a:lvl1pPr>
          </a:lstStyle>
          <a:p>
            <a:pPr>
              <a:defRPr/>
            </a:pPr>
            <a:endParaRPr lang="tr-TR">
              <a:solidFill>
                <a:srgbClr val="000000"/>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tr-TR">
              <a:solidFill>
                <a:srgbClr val="000000"/>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67EA55BF-40F8-4669-A8E6-FC3404CF4496}" type="slidenum">
              <a:rPr lang="tr-TR">
                <a:solidFill>
                  <a:srgbClr val="000000"/>
                </a:solidFill>
              </a:rPr>
              <a:pPr>
                <a:defRPr/>
              </a:pPr>
              <a:t>‹#›</a:t>
            </a:fld>
            <a:endParaRPr lang="tr-TR">
              <a:solidFill>
                <a:srgbClr val="000000"/>
              </a:solidFill>
            </a:endParaRPr>
          </a:p>
        </p:txBody>
      </p:sp>
    </p:spTree>
    <p:extLst>
      <p:ext uri="{BB962C8B-B14F-4D97-AF65-F5344CB8AC3E}">
        <p14:creationId xmlns="" xmlns:p14="http://schemas.microsoft.com/office/powerpoint/2010/main" val="2991164382"/>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4638"/>
            <a:ext cx="8229600" cy="1143000"/>
          </a:xfrm>
        </p:spPr>
        <p:txBody>
          <a:bodyPr/>
          <a:lstStyle>
            <a:lvl1pPr>
              <a:defRPr/>
            </a:lvl1pPr>
          </a:lstStyle>
          <a:p>
            <a:r>
              <a:rPr lang="tr-TR" smtClean="0"/>
              <a:t>Asıl başlık stili için tıklatın</a:t>
            </a:r>
            <a:endParaRPr lang="tr-TR"/>
          </a:p>
        </p:txBody>
      </p:sp>
      <p:sp>
        <p:nvSpPr>
          <p:cNvPr id="3" name="Metin Yer Tutucusu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İçerik Yer Tutucus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Metin Yer Tutucusu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İçerik Yer Tutucus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Rectangle 5"/>
          <p:cNvSpPr>
            <a:spLocks noGrp="1" noChangeArrowheads="1"/>
          </p:cNvSpPr>
          <p:nvPr>
            <p:ph type="dt" sz="half" idx="10"/>
          </p:nvPr>
        </p:nvSpPr>
        <p:spPr>
          <a:ln/>
        </p:spPr>
        <p:txBody>
          <a:bodyPr/>
          <a:lstStyle>
            <a:lvl1pPr>
              <a:defRPr/>
            </a:lvl1pPr>
          </a:lstStyle>
          <a:p>
            <a:pPr>
              <a:defRPr/>
            </a:pPr>
            <a:endParaRPr lang="tr-TR">
              <a:solidFill>
                <a:srgbClr val="000000"/>
              </a:solidFill>
            </a:endParaRPr>
          </a:p>
        </p:txBody>
      </p:sp>
      <p:sp>
        <p:nvSpPr>
          <p:cNvPr id="8" name="Rectangle 6"/>
          <p:cNvSpPr>
            <a:spLocks noGrp="1" noChangeArrowheads="1"/>
          </p:cNvSpPr>
          <p:nvPr>
            <p:ph type="ftr" sz="quarter" idx="11"/>
          </p:nvPr>
        </p:nvSpPr>
        <p:spPr>
          <a:ln/>
        </p:spPr>
        <p:txBody>
          <a:bodyPr/>
          <a:lstStyle>
            <a:lvl1pPr>
              <a:defRPr/>
            </a:lvl1pPr>
          </a:lstStyle>
          <a:p>
            <a:pPr>
              <a:defRPr/>
            </a:pPr>
            <a:endParaRPr lang="tr-TR">
              <a:solidFill>
                <a:srgbClr val="000000"/>
              </a:solidFill>
            </a:endParaRPr>
          </a:p>
        </p:txBody>
      </p:sp>
      <p:sp>
        <p:nvSpPr>
          <p:cNvPr id="9" name="Rectangle 7"/>
          <p:cNvSpPr>
            <a:spLocks noGrp="1" noChangeArrowheads="1"/>
          </p:cNvSpPr>
          <p:nvPr>
            <p:ph type="sldNum" sz="quarter" idx="12"/>
          </p:nvPr>
        </p:nvSpPr>
        <p:spPr>
          <a:ln/>
        </p:spPr>
        <p:txBody>
          <a:bodyPr/>
          <a:lstStyle>
            <a:lvl1pPr>
              <a:defRPr/>
            </a:lvl1pPr>
          </a:lstStyle>
          <a:p>
            <a:pPr>
              <a:defRPr/>
            </a:pPr>
            <a:fld id="{4F2B157F-B364-484A-8C7C-00DB385FA907}" type="slidenum">
              <a:rPr lang="tr-TR">
                <a:solidFill>
                  <a:srgbClr val="000000"/>
                </a:solidFill>
              </a:rPr>
              <a:pPr>
                <a:defRPr/>
              </a:pPr>
              <a:t>‹#›</a:t>
            </a:fld>
            <a:endParaRPr lang="tr-TR">
              <a:solidFill>
                <a:srgbClr val="000000"/>
              </a:solidFill>
            </a:endParaRPr>
          </a:p>
        </p:txBody>
      </p:sp>
    </p:spTree>
    <p:extLst>
      <p:ext uri="{BB962C8B-B14F-4D97-AF65-F5344CB8AC3E}">
        <p14:creationId xmlns="" xmlns:p14="http://schemas.microsoft.com/office/powerpoint/2010/main" val="2619662328"/>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Rectangle 5"/>
          <p:cNvSpPr>
            <a:spLocks noGrp="1" noChangeArrowheads="1"/>
          </p:cNvSpPr>
          <p:nvPr>
            <p:ph type="dt" sz="half" idx="10"/>
          </p:nvPr>
        </p:nvSpPr>
        <p:spPr>
          <a:ln/>
        </p:spPr>
        <p:txBody>
          <a:bodyPr/>
          <a:lstStyle>
            <a:lvl1pPr>
              <a:defRPr/>
            </a:lvl1pPr>
          </a:lstStyle>
          <a:p>
            <a:pPr>
              <a:defRPr/>
            </a:pPr>
            <a:endParaRPr lang="tr-TR">
              <a:solidFill>
                <a:srgbClr val="000000"/>
              </a:solidFill>
            </a:endParaRPr>
          </a:p>
        </p:txBody>
      </p:sp>
      <p:sp>
        <p:nvSpPr>
          <p:cNvPr id="4" name="Rectangle 6"/>
          <p:cNvSpPr>
            <a:spLocks noGrp="1" noChangeArrowheads="1"/>
          </p:cNvSpPr>
          <p:nvPr>
            <p:ph type="ftr" sz="quarter" idx="11"/>
          </p:nvPr>
        </p:nvSpPr>
        <p:spPr>
          <a:ln/>
        </p:spPr>
        <p:txBody>
          <a:bodyPr/>
          <a:lstStyle>
            <a:lvl1pPr>
              <a:defRPr/>
            </a:lvl1pPr>
          </a:lstStyle>
          <a:p>
            <a:pPr>
              <a:defRPr/>
            </a:pPr>
            <a:endParaRPr lang="tr-TR">
              <a:solidFill>
                <a:srgbClr val="000000"/>
              </a:solidFill>
            </a:endParaRPr>
          </a:p>
        </p:txBody>
      </p:sp>
      <p:sp>
        <p:nvSpPr>
          <p:cNvPr id="5" name="Rectangle 7"/>
          <p:cNvSpPr>
            <a:spLocks noGrp="1" noChangeArrowheads="1"/>
          </p:cNvSpPr>
          <p:nvPr>
            <p:ph type="sldNum" sz="quarter" idx="12"/>
          </p:nvPr>
        </p:nvSpPr>
        <p:spPr>
          <a:ln/>
        </p:spPr>
        <p:txBody>
          <a:bodyPr/>
          <a:lstStyle>
            <a:lvl1pPr>
              <a:defRPr/>
            </a:lvl1pPr>
          </a:lstStyle>
          <a:p>
            <a:pPr>
              <a:defRPr/>
            </a:pPr>
            <a:fld id="{2A92C02D-27F2-436C-83D0-73850B247216}" type="slidenum">
              <a:rPr lang="tr-TR">
                <a:solidFill>
                  <a:srgbClr val="000000"/>
                </a:solidFill>
              </a:rPr>
              <a:pPr>
                <a:defRPr/>
              </a:pPr>
              <a:t>‹#›</a:t>
            </a:fld>
            <a:endParaRPr lang="tr-TR">
              <a:solidFill>
                <a:srgbClr val="000000"/>
              </a:solidFill>
            </a:endParaRPr>
          </a:p>
        </p:txBody>
      </p:sp>
    </p:spTree>
    <p:extLst>
      <p:ext uri="{BB962C8B-B14F-4D97-AF65-F5344CB8AC3E}">
        <p14:creationId xmlns="" xmlns:p14="http://schemas.microsoft.com/office/powerpoint/2010/main" val="4743529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Only" preserve="1">
  <p:cSld name="Yalnızca Başlı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Tree>
    <p:extLst>
      <p:ext uri="{BB962C8B-B14F-4D97-AF65-F5344CB8AC3E}">
        <p14:creationId xmlns="" xmlns:p14="http://schemas.microsoft.com/office/powerpoint/2010/main" val="1637828586"/>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tr-TR">
              <a:solidFill>
                <a:srgbClr val="000000"/>
              </a:solidFill>
            </a:endParaRPr>
          </a:p>
        </p:txBody>
      </p:sp>
      <p:sp>
        <p:nvSpPr>
          <p:cNvPr id="3" name="Rectangle 6"/>
          <p:cNvSpPr>
            <a:spLocks noGrp="1" noChangeArrowheads="1"/>
          </p:cNvSpPr>
          <p:nvPr>
            <p:ph type="ftr" sz="quarter" idx="11"/>
          </p:nvPr>
        </p:nvSpPr>
        <p:spPr>
          <a:ln/>
        </p:spPr>
        <p:txBody>
          <a:bodyPr/>
          <a:lstStyle>
            <a:lvl1pPr>
              <a:defRPr/>
            </a:lvl1pPr>
          </a:lstStyle>
          <a:p>
            <a:pPr>
              <a:defRPr/>
            </a:pPr>
            <a:endParaRPr lang="tr-TR">
              <a:solidFill>
                <a:srgbClr val="000000"/>
              </a:solidFill>
            </a:endParaRPr>
          </a:p>
        </p:txBody>
      </p:sp>
      <p:sp>
        <p:nvSpPr>
          <p:cNvPr id="4" name="Rectangle 7"/>
          <p:cNvSpPr>
            <a:spLocks noGrp="1" noChangeArrowheads="1"/>
          </p:cNvSpPr>
          <p:nvPr>
            <p:ph type="sldNum" sz="quarter" idx="12"/>
          </p:nvPr>
        </p:nvSpPr>
        <p:spPr>
          <a:ln/>
        </p:spPr>
        <p:txBody>
          <a:bodyPr/>
          <a:lstStyle>
            <a:lvl1pPr>
              <a:defRPr/>
            </a:lvl1pPr>
          </a:lstStyle>
          <a:p>
            <a:pPr>
              <a:defRPr/>
            </a:pPr>
            <a:fld id="{A8FBD4F3-C338-4CE0-AA05-27DDFDBAFA05}" type="slidenum">
              <a:rPr lang="tr-TR">
                <a:solidFill>
                  <a:srgbClr val="000000"/>
                </a:solidFill>
              </a:rPr>
              <a:pPr>
                <a:defRPr/>
              </a:pPr>
              <a:t>‹#›</a:t>
            </a:fld>
            <a:endParaRPr lang="tr-TR">
              <a:solidFill>
                <a:srgbClr val="000000"/>
              </a:solidFill>
            </a:endParaRPr>
          </a:p>
        </p:txBody>
      </p:sp>
    </p:spTree>
    <p:extLst>
      <p:ext uri="{BB962C8B-B14F-4D97-AF65-F5344CB8AC3E}">
        <p14:creationId xmlns="" xmlns:p14="http://schemas.microsoft.com/office/powerpoint/2010/main" val="1281100214"/>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3050"/>
            <a:ext cx="3008313" cy="1162050"/>
          </a:xfrm>
        </p:spPr>
        <p:txBody>
          <a:bodyPr/>
          <a:lstStyle>
            <a:lvl1pPr algn="l">
              <a:defRPr sz="2000" b="1"/>
            </a:lvl1pPr>
          </a:lstStyle>
          <a:p>
            <a:r>
              <a:rPr lang="tr-TR" smtClean="0"/>
              <a:t>Asıl başlık stili için tıklatın</a:t>
            </a:r>
            <a:endParaRPr lang="tr-TR"/>
          </a:p>
        </p:txBody>
      </p:sp>
      <p:sp>
        <p:nvSpPr>
          <p:cNvPr id="3" name="İçerik Yer Tutucus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Metin Yer Tutucusu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Rectangle 5"/>
          <p:cNvSpPr>
            <a:spLocks noGrp="1" noChangeArrowheads="1"/>
          </p:cNvSpPr>
          <p:nvPr>
            <p:ph type="dt" sz="half" idx="10"/>
          </p:nvPr>
        </p:nvSpPr>
        <p:spPr>
          <a:ln/>
        </p:spPr>
        <p:txBody>
          <a:bodyPr/>
          <a:lstStyle>
            <a:lvl1pPr>
              <a:defRPr/>
            </a:lvl1pPr>
          </a:lstStyle>
          <a:p>
            <a:pPr>
              <a:defRPr/>
            </a:pPr>
            <a:endParaRPr lang="tr-TR">
              <a:solidFill>
                <a:srgbClr val="000000"/>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tr-TR">
              <a:solidFill>
                <a:srgbClr val="000000"/>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E598864C-C9D5-462C-8FB4-C09414353EBD}" type="slidenum">
              <a:rPr lang="tr-TR">
                <a:solidFill>
                  <a:srgbClr val="000000"/>
                </a:solidFill>
              </a:rPr>
              <a:pPr>
                <a:defRPr/>
              </a:pPr>
              <a:t>‹#›</a:t>
            </a:fld>
            <a:endParaRPr lang="tr-TR">
              <a:solidFill>
                <a:srgbClr val="000000"/>
              </a:solidFill>
            </a:endParaRPr>
          </a:p>
        </p:txBody>
      </p:sp>
    </p:spTree>
    <p:extLst>
      <p:ext uri="{BB962C8B-B14F-4D97-AF65-F5344CB8AC3E}">
        <p14:creationId xmlns="" xmlns:p14="http://schemas.microsoft.com/office/powerpoint/2010/main" val="2683596187"/>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p:cNvSpPr>
            <a:spLocks noGrp="1"/>
          </p:cNvSpPr>
          <p:nvPr>
            <p:ph type="title"/>
          </p:nvPr>
        </p:nvSpPr>
        <p:spPr>
          <a:xfrm>
            <a:off x="1792288" y="4800600"/>
            <a:ext cx="5486400" cy="566738"/>
          </a:xfrm>
        </p:spPr>
        <p:txBody>
          <a:bodyPr/>
          <a:lstStyle>
            <a:lvl1pPr algn="l">
              <a:defRPr sz="2000" b="1"/>
            </a:lvl1pPr>
          </a:lstStyle>
          <a:p>
            <a:r>
              <a:rPr lang="tr-TR" smtClean="0"/>
              <a:t>Asıl başlık stili için tıklatın</a:t>
            </a:r>
            <a:endParaRPr lang="tr-TR"/>
          </a:p>
        </p:txBody>
      </p:sp>
      <p:sp>
        <p:nvSpPr>
          <p:cNvPr id="3" name="Resim Yer Tutucusu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tr-TR" noProof="0" smtClean="0"/>
          </a:p>
        </p:txBody>
      </p:sp>
      <p:sp>
        <p:nvSpPr>
          <p:cNvPr id="4" name="Metin Yer Tutucusu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Rectangle 5"/>
          <p:cNvSpPr>
            <a:spLocks noGrp="1" noChangeArrowheads="1"/>
          </p:cNvSpPr>
          <p:nvPr>
            <p:ph type="dt" sz="half" idx="10"/>
          </p:nvPr>
        </p:nvSpPr>
        <p:spPr>
          <a:ln/>
        </p:spPr>
        <p:txBody>
          <a:bodyPr/>
          <a:lstStyle>
            <a:lvl1pPr>
              <a:defRPr/>
            </a:lvl1pPr>
          </a:lstStyle>
          <a:p>
            <a:pPr>
              <a:defRPr/>
            </a:pPr>
            <a:endParaRPr lang="tr-TR">
              <a:solidFill>
                <a:srgbClr val="000000"/>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tr-TR">
              <a:solidFill>
                <a:srgbClr val="000000"/>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1B8949D3-83EB-4FF1-9ADB-E5F57D04CFFF}" type="slidenum">
              <a:rPr lang="tr-TR">
                <a:solidFill>
                  <a:srgbClr val="000000"/>
                </a:solidFill>
              </a:rPr>
              <a:pPr>
                <a:defRPr/>
              </a:pPr>
              <a:t>‹#›</a:t>
            </a:fld>
            <a:endParaRPr lang="tr-TR">
              <a:solidFill>
                <a:srgbClr val="000000"/>
              </a:solidFill>
            </a:endParaRPr>
          </a:p>
        </p:txBody>
      </p:sp>
    </p:spTree>
    <p:extLst>
      <p:ext uri="{BB962C8B-B14F-4D97-AF65-F5344CB8AC3E}">
        <p14:creationId xmlns="" xmlns:p14="http://schemas.microsoft.com/office/powerpoint/2010/main" val="4214489251"/>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Dikey Metin Yer Tutucusu 2"/>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Rectangle 5"/>
          <p:cNvSpPr>
            <a:spLocks noGrp="1" noChangeArrowheads="1"/>
          </p:cNvSpPr>
          <p:nvPr>
            <p:ph type="dt" sz="half" idx="10"/>
          </p:nvPr>
        </p:nvSpPr>
        <p:spPr>
          <a:ln/>
        </p:spPr>
        <p:txBody>
          <a:bodyPr/>
          <a:lstStyle>
            <a:lvl1pPr>
              <a:defRPr/>
            </a:lvl1pPr>
          </a:lstStyle>
          <a:p>
            <a:pPr>
              <a:defRPr/>
            </a:pPr>
            <a:endParaRPr lang="tr-TR">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tr-TR">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B8098E22-2979-43A2-80FD-C0513C91F02B}" type="slidenum">
              <a:rPr lang="tr-TR">
                <a:solidFill>
                  <a:srgbClr val="000000"/>
                </a:solidFill>
              </a:rPr>
              <a:pPr>
                <a:defRPr/>
              </a:pPr>
              <a:t>‹#›</a:t>
            </a:fld>
            <a:endParaRPr lang="tr-TR">
              <a:solidFill>
                <a:srgbClr val="000000"/>
              </a:solidFill>
            </a:endParaRPr>
          </a:p>
        </p:txBody>
      </p:sp>
    </p:spTree>
    <p:extLst>
      <p:ext uri="{BB962C8B-B14F-4D97-AF65-F5344CB8AC3E}">
        <p14:creationId xmlns="" xmlns:p14="http://schemas.microsoft.com/office/powerpoint/2010/main" val="3641028147"/>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6457950" y="152400"/>
            <a:ext cx="1924050" cy="5334000"/>
          </a:xfrm>
        </p:spPr>
        <p:txBody>
          <a:bodyPr vert="eaVert"/>
          <a:lstStyle/>
          <a:p>
            <a:r>
              <a:rPr lang="tr-TR" smtClean="0"/>
              <a:t>Asıl başlık stili için tıklatın</a:t>
            </a:r>
            <a:endParaRPr lang="tr-TR"/>
          </a:p>
        </p:txBody>
      </p:sp>
      <p:sp>
        <p:nvSpPr>
          <p:cNvPr id="3" name="Dikey Metin Yer Tutucusu 2"/>
          <p:cNvSpPr>
            <a:spLocks noGrp="1"/>
          </p:cNvSpPr>
          <p:nvPr>
            <p:ph type="body" orient="vert" idx="1"/>
          </p:nvPr>
        </p:nvSpPr>
        <p:spPr>
          <a:xfrm>
            <a:off x="685800" y="152400"/>
            <a:ext cx="5619750" cy="5334000"/>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Rectangle 5"/>
          <p:cNvSpPr>
            <a:spLocks noGrp="1" noChangeArrowheads="1"/>
          </p:cNvSpPr>
          <p:nvPr>
            <p:ph type="dt" sz="half" idx="10"/>
          </p:nvPr>
        </p:nvSpPr>
        <p:spPr>
          <a:ln/>
        </p:spPr>
        <p:txBody>
          <a:bodyPr/>
          <a:lstStyle>
            <a:lvl1pPr>
              <a:defRPr/>
            </a:lvl1pPr>
          </a:lstStyle>
          <a:p>
            <a:pPr>
              <a:defRPr/>
            </a:pPr>
            <a:endParaRPr lang="tr-TR">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tr-TR">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E3624BE7-2F66-4FEA-9DCF-F950A9635671}" type="slidenum">
              <a:rPr lang="tr-TR">
                <a:solidFill>
                  <a:srgbClr val="000000"/>
                </a:solidFill>
              </a:rPr>
              <a:pPr>
                <a:defRPr/>
              </a:pPr>
              <a:t>‹#›</a:t>
            </a:fld>
            <a:endParaRPr lang="tr-TR">
              <a:solidFill>
                <a:srgbClr val="000000"/>
              </a:solidFill>
            </a:endParaRPr>
          </a:p>
        </p:txBody>
      </p:sp>
    </p:spTree>
    <p:extLst>
      <p:ext uri="{BB962C8B-B14F-4D97-AF65-F5344CB8AC3E}">
        <p14:creationId xmlns="" xmlns:p14="http://schemas.microsoft.com/office/powerpoint/2010/main" val="1172010462"/>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4" name="9 İkizkenar Üçgen"/>
          <p:cNvSpPr/>
          <p:nvPr/>
        </p:nvSpPr>
        <p:spPr>
          <a:xfrm rot="16200000">
            <a:off x="7553325" y="5254626"/>
            <a:ext cx="1893887" cy="1293812"/>
          </a:xfrm>
          <a:prstGeom prst="triangle">
            <a:avLst>
              <a:gd name="adj" fmla="val 51323"/>
            </a:avLst>
          </a:prstGeom>
          <a:gradFill flip="none" rotWithShape="1">
            <a:gsLst>
              <a:gs pos="0">
                <a:schemeClr val="accent1">
                  <a:shade val="30000"/>
                  <a:satMod val="155000"/>
                  <a:alpha val="100000"/>
                </a:schemeClr>
              </a:gs>
              <a:gs pos="60000">
                <a:schemeClr val="accent1">
                  <a:satMod val="160000"/>
                  <a:alpha val="100000"/>
                </a:schemeClr>
              </a:gs>
              <a:gs pos="100000">
                <a:schemeClr val="accent1">
                  <a:tint val="70000"/>
                  <a:satMod val="200000"/>
                  <a:alpha val="100000"/>
                </a:schemeClr>
              </a:gs>
            </a:gsLst>
            <a:lin ang="155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8" name="7 Başlık"/>
          <p:cNvSpPr>
            <a:spLocks noGrp="1"/>
          </p:cNvSpPr>
          <p:nvPr>
            <p:ph type="ctrTitle"/>
          </p:nvPr>
        </p:nvSpPr>
        <p:spPr>
          <a:xfrm>
            <a:off x="540544" y="776288"/>
            <a:ext cx="8062912" cy="1470025"/>
          </a:xfrm>
        </p:spPr>
        <p:txBody>
          <a:bodyPr anchor="b"/>
          <a:lstStyle>
            <a:lvl1pPr algn="r">
              <a:defRPr sz="4400"/>
            </a:lvl1pPr>
          </a:lstStyle>
          <a:p>
            <a:r>
              <a:rPr lang="tr-TR" smtClean="0"/>
              <a:t>Asıl başlık stili için tıklatın</a:t>
            </a:r>
            <a:endParaRPr lang="en-US"/>
          </a:p>
        </p:txBody>
      </p:sp>
      <p:sp>
        <p:nvSpPr>
          <p:cNvPr id="9" name="8 Alt Başlık"/>
          <p:cNvSpPr>
            <a:spLocks noGrp="1"/>
          </p:cNvSpPr>
          <p:nvPr>
            <p:ph type="subTitle" idx="1"/>
          </p:nvPr>
        </p:nvSpPr>
        <p:spPr>
          <a:xfrm>
            <a:off x="540544" y="2250280"/>
            <a:ext cx="8062912" cy="1752600"/>
          </a:xfrm>
        </p:spPr>
        <p:txBody>
          <a:bodyPr/>
          <a:lstStyle>
            <a:lvl1pPr marL="0" marR="36576" indent="0" algn="r">
              <a:spcBef>
                <a:spcPts val="0"/>
              </a:spcBef>
              <a:buNone/>
              <a:defRPr>
                <a:ln>
                  <a:solidFill>
                    <a:schemeClr val="bg2"/>
                  </a:solidFill>
                </a:ln>
                <a:solidFill>
                  <a:schemeClr val="tx1">
                    <a:tint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tr-TR" smtClean="0"/>
              <a:t>Asıl alt başlık stilini düzenlemek için tıklatın</a:t>
            </a:r>
            <a:endParaRPr lang="en-US"/>
          </a:p>
        </p:txBody>
      </p:sp>
      <p:sp>
        <p:nvSpPr>
          <p:cNvPr id="5" name="27 Veri Yer Tutucusu"/>
          <p:cNvSpPr>
            <a:spLocks noGrp="1"/>
          </p:cNvSpPr>
          <p:nvPr>
            <p:ph type="dt" sz="half" idx="10"/>
          </p:nvPr>
        </p:nvSpPr>
        <p:spPr>
          <a:xfrm>
            <a:off x="1371600" y="6011863"/>
            <a:ext cx="5791200" cy="365125"/>
          </a:xfrm>
        </p:spPr>
        <p:txBody>
          <a:bodyPr tIns="0" bIns="0" anchor="t"/>
          <a:lstStyle>
            <a:lvl1pPr algn="r">
              <a:defRPr sz="1000" smtClean="0"/>
            </a:lvl1pPr>
          </a:lstStyle>
          <a:p>
            <a:pPr>
              <a:defRPr/>
            </a:pPr>
            <a:fld id="{FAC83827-A63E-49D0-88F6-479E366F0C12}" type="datetimeFigureOut">
              <a:rPr lang="tr-TR">
                <a:solidFill>
                  <a:prstClr val="white"/>
                </a:solidFill>
              </a:rPr>
              <a:pPr>
                <a:defRPr/>
              </a:pPr>
              <a:t>30.12.2022</a:t>
            </a:fld>
            <a:endParaRPr lang="tr-TR">
              <a:solidFill>
                <a:prstClr val="white"/>
              </a:solidFill>
            </a:endParaRPr>
          </a:p>
        </p:txBody>
      </p:sp>
      <p:sp>
        <p:nvSpPr>
          <p:cNvPr id="6" name="16 Altbilgi Yer Tutucusu"/>
          <p:cNvSpPr>
            <a:spLocks noGrp="1"/>
          </p:cNvSpPr>
          <p:nvPr>
            <p:ph type="ftr" sz="quarter" idx="11"/>
          </p:nvPr>
        </p:nvSpPr>
        <p:spPr>
          <a:xfrm>
            <a:off x="1371600" y="5649913"/>
            <a:ext cx="5791200" cy="365125"/>
          </a:xfrm>
        </p:spPr>
        <p:txBody>
          <a:bodyPr tIns="0" bIns="0"/>
          <a:lstStyle>
            <a:lvl1pPr algn="r">
              <a:defRPr sz="1100"/>
            </a:lvl1pPr>
          </a:lstStyle>
          <a:p>
            <a:pPr>
              <a:defRPr/>
            </a:pPr>
            <a:endParaRPr lang="tr-TR">
              <a:solidFill>
                <a:prstClr val="white"/>
              </a:solidFill>
            </a:endParaRPr>
          </a:p>
        </p:txBody>
      </p:sp>
      <p:sp>
        <p:nvSpPr>
          <p:cNvPr id="7" name="28 Slayt Numarası Yer Tutucusu"/>
          <p:cNvSpPr>
            <a:spLocks noGrp="1"/>
          </p:cNvSpPr>
          <p:nvPr>
            <p:ph type="sldNum" sz="quarter" idx="12"/>
          </p:nvPr>
        </p:nvSpPr>
        <p:spPr>
          <a:xfrm>
            <a:off x="8391525" y="5753100"/>
            <a:ext cx="503238" cy="365125"/>
          </a:xfrm>
        </p:spPr>
        <p:txBody>
          <a:bodyPr anchor="ctr"/>
          <a:lstStyle>
            <a:lvl1pPr algn="ctr">
              <a:defRPr sz="1300" smtClean="0">
                <a:solidFill>
                  <a:srgbClr val="FFFFFF"/>
                </a:solidFill>
              </a:defRPr>
            </a:lvl1pPr>
          </a:lstStyle>
          <a:p>
            <a:pPr>
              <a:defRPr/>
            </a:pPr>
            <a:fld id="{2E3034B3-3BA9-4828-B143-CD7B737729A0}" type="slidenum">
              <a:rPr lang="tr-TR"/>
              <a:pPr>
                <a:defRPr/>
              </a:pPr>
              <a:t>‹#›</a:t>
            </a:fld>
            <a:endParaRPr lang="tr-TR"/>
          </a:p>
        </p:txBody>
      </p:sp>
    </p:spTree>
    <p:extLst>
      <p:ext uri="{BB962C8B-B14F-4D97-AF65-F5344CB8AC3E}">
        <p14:creationId xmlns="" xmlns:p14="http://schemas.microsoft.com/office/powerpoint/2010/main" val="2466543276"/>
      </p:ext>
    </p:extLst>
  </p:cSld>
  <p:clrMapOvr>
    <a:masterClrMapping/>
  </p:clrMapOvr>
  <p:transition>
    <p:dissolve/>
  </p:transition>
</p:sldLayout>
</file>

<file path=ppt/slideLayouts/slideLayout276.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67494"/>
            <a:ext cx="8229600" cy="1399032"/>
          </a:xfrm>
        </p:spPr>
        <p:txBody>
          <a:bodyPr/>
          <a:lstStyle/>
          <a:p>
            <a:r>
              <a:rPr lang="tr-TR" smtClean="0"/>
              <a:t>Asıl başlık stili için tıklatın</a:t>
            </a:r>
            <a:endParaRPr lang="en-US"/>
          </a:p>
        </p:txBody>
      </p:sp>
      <p:sp>
        <p:nvSpPr>
          <p:cNvPr id="3" name="2 İçerik Yer Tutucusu"/>
          <p:cNvSpPr>
            <a:spLocks noGrp="1"/>
          </p:cNvSpPr>
          <p:nvPr>
            <p:ph idx="1"/>
          </p:nvPr>
        </p:nvSpPr>
        <p:spPr>
          <a:xfrm>
            <a:off x="457200" y="1882808"/>
            <a:ext cx="8229600" cy="4572000"/>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4" name="3 Veri Yer Tutucusu"/>
          <p:cNvSpPr>
            <a:spLocks noGrp="1"/>
          </p:cNvSpPr>
          <p:nvPr>
            <p:ph type="dt" sz="half" idx="10"/>
          </p:nvPr>
        </p:nvSpPr>
        <p:spPr>
          <a:xfrm>
            <a:off x="4791075" y="6480175"/>
            <a:ext cx="2133600" cy="301625"/>
          </a:xfrm>
        </p:spPr>
        <p:txBody>
          <a:bodyPr/>
          <a:lstStyle>
            <a:lvl1pPr>
              <a:defRPr/>
            </a:lvl1pPr>
          </a:lstStyle>
          <a:p>
            <a:pPr>
              <a:defRPr/>
            </a:pPr>
            <a:fld id="{82FC0EFE-5890-4648-82FA-E327972EEBF9}" type="datetimeFigureOut">
              <a:rPr lang="tr-TR">
                <a:solidFill>
                  <a:prstClr val="white"/>
                </a:solidFill>
              </a:rPr>
              <a:pPr>
                <a:defRPr/>
              </a:pPr>
              <a:t>30.12.2022</a:t>
            </a:fld>
            <a:endParaRPr lang="tr-TR">
              <a:solidFill>
                <a:prstClr val="white"/>
              </a:solidFill>
            </a:endParaRPr>
          </a:p>
        </p:txBody>
      </p:sp>
      <p:sp>
        <p:nvSpPr>
          <p:cNvPr id="5" name="4 Altbilgi Yer Tutucusu"/>
          <p:cNvSpPr>
            <a:spLocks noGrp="1"/>
          </p:cNvSpPr>
          <p:nvPr>
            <p:ph type="ftr" sz="quarter" idx="11"/>
          </p:nvPr>
        </p:nvSpPr>
        <p:spPr>
          <a:xfrm>
            <a:off x="457200" y="6481763"/>
            <a:ext cx="4259263" cy="300037"/>
          </a:xfrm>
        </p:spPr>
        <p:txBody>
          <a:bodyPr/>
          <a:lstStyle>
            <a:lvl1pPr>
              <a:defRPr/>
            </a:lvl1pPr>
          </a:lstStyle>
          <a:p>
            <a:pPr>
              <a:defRPr/>
            </a:pPr>
            <a:endParaRPr lang="tr-TR">
              <a:solidFill>
                <a:prstClr val="white"/>
              </a:solidFill>
            </a:endParaRPr>
          </a:p>
        </p:txBody>
      </p:sp>
      <p:sp>
        <p:nvSpPr>
          <p:cNvPr id="6" name="5 Slayt Numarası Yer Tutucusu"/>
          <p:cNvSpPr>
            <a:spLocks noGrp="1"/>
          </p:cNvSpPr>
          <p:nvPr>
            <p:ph type="sldNum" sz="quarter" idx="12"/>
          </p:nvPr>
        </p:nvSpPr>
        <p:spPr/>
        <p:txBody>
          <a:bodyPr/>
          <a:lstStyle>
            <a:lvl1pPr>
              <a:defRPr/>
            </a:lvl1pPr>
          </a:lstStyle>
          <a:p>
            <a:pPr>
              <a:defRPr/>
            </a:pPr>
            <a:fld id="{FBBE8479-DF7D-4F0B-8D83-6CDF5BAB8916}" type="slidenum">
              <a:rPr lang="tr-TR">
                <a:solidFill>
                  <a:prstClr val="white"/>
                </a:solidFill>
              </a:rPr>
              <a:pPr>
                <a:defRPr/>
              </a:pPr>
              <a:t>‹#›</a:t>
            </a:fld>
            <a:endParaRPr lang="tr-TR">
              <a:solidFill>
                <a:prstClr val="white"/>
              </a:solidFill>
            </a:endParaRPr>
          </a:p>
        </p:txBody>
      </p:sp>
    </p:spTree>
    <p:extLst>
      <p:ext uri="{BB962C8B-B14F-4D97-AF65-F5344CB8AC3E}">
        <p14:creationId xmlns="" xmlns:p14="http://schemas.microsoft.com/office/powerpoint/2010/main" val="1718343904"/>
      </p:ext>
    </p:extLst>
  </p:cSld>
  <p:clrMapOvr>
    <a:masterClrMapping/>
  </p:clrMapOvr>
  <p:transition>
    <p:dissolve/>
  </p:transition>
</p:sldLayout>
</file>

<file path=ppt/slideLayouts/slideLayout277.xml><?xml version="1.0" encoding="utf-8"?>
<p:sldLayout xmlns:a="http://schemas.openxmlformats.org/drawingml/2006/main" xmlns:r="http://schemas.openxmlformats.org/officeDocument/2006/relationships" xmlns:p="http://schemas.openxmlformats.org/presentationml/2006/main" showMasterSp="0" type="secHead" preserve="1">
  <p:cSld name="Bölüm Üstbilgisi">
    <p:bg>
      <p:bgRef idx="1002">
        <a:schemeClr val="bg1"/>
      </p:bgRef>
    </p:bg>
    <p:spTree>
      <p:nvGrpSpPr>
        <p:cNvPr id="1" name=""/>
        <p:cNvGrpSpPr/>
        <p:nvPr/>
      </p:nvGrpSpPr>
      <p:grpSpPr>
        <a:xfrm>
          <a:off x="0" y="0"/>
          <a:ext cx="0" cy="0"/>
          <a:chOff x="0" y="0"/>
          <a:chExt cx="0" cy="0"/>
        </a:xfrm>
      </p:grpSpPr>
      <p:sp>
        <p:nvSpPr>
          <p:cNvPr id="4" name="9 Dik Üçgen"/>
          <p:cNvSpPr/>
          <p:nvPr/>
        </p:nvSpPr>
        <p:spPr>
          <a:xfrm flipV="1">
            <a:off x="6350" y="6350"/>
            <a:ext cx="9131300" cy="6837363"/>
          </a:xfrm>
          <a:prstGeom prst="rtTriangle">
            <a:avLst/>
          </a:prstGeom>
          <a:gradFill flip="none" rotWithShape="1">
            <a:gsLst>
              <a:gs pos="0">
                <a:schemeClr val="tx2">
                  <a:alpha val="10000"/>
                </a:schemeClr>
              </a:gs>
              <a:gs pos="70000">
                <a:schemeClr val="tx2">
                  <a:alpha val="8000"/>
                </a:schemeClr>
              </a:gs>
              <a:gs pos="100000">
                <a:schemeClr val="tx2">
                  <a:alpha val="1000"/>
                </a:schemeClr>
              </a:gs>
            </a:gsLst>
            <a:lin ang="80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5" name="11 İkizkenar Üçgen"/>
          <p:cNvSpPr/>
          <p:nvPr/>
        </p:nvSpPr>
        <p:spPr>
          <a:xfrm rot="5400000" flipV="1">
            <a:off x="7553325" y="309563"/>
            <a:ext cx="1893888" cy="1293812"/>
          </a:xfrm>
          <a:prstGeom prst="triangle">
            <a:avLst>
              <a:gd name="adj" fmla="val 51323"/>
            </a:avLst>
          </a:prstGeom>
          <a:gradFill flip="none" rotWithShape="1">
            <a:gsLst>
              <a:gs pos="0">
                <a:schemeClr val="accent1">
                  <a:shade val="30000"/>
                  <a:satMod val="155000"/>
                  <a:alpha val="100000"/>
                </a:schemeClr>
              </a:gs>
              <a:gs pos="60000">
                <a:schemeClr val="accent1">
                  <a:satMod val="160000"/>
                  <a:alpha val="100000"/>
                </a:schemeClr>
              </a:gs>
              <a:gs pos="100000">
                <a:schemeClr val="accent1">
                  <a:tint val="70000"/>
                  <a:satMod val="200000"/>
                  <a:alpha val="100000"/>
                </a:schemeClr>
              </a:gs>
            </a:gsLst>
            <a:lin ang="155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cxnSp>
        <p:nvCxnSpPr>
          <p:cNvPr id="6" name="14 Düz Bağlayıcı"/>
          <p:cNvCxnSpPr/>
          <p:nvPr/>
        </p:nvCxnSpPr>
        <p:spPr>
          <a:xfrm rot="10800000">
            <a:off x="6469063" y="9525"/>
            <a:ext cx="2673350" cy="1900238"/>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7" name="15 Düz Bağlayıcı"/>
          <p:cNvCxnSpPr/>
          <p:nvPr/>
        </p:nvCxnSpPr>
        <p:spPr>
          <a:xfrm flipV="1">
            <a:off x="0" y="6350"/>
            <a:ext cx="9137650" cy="6845300"/>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2" name="1 Başlık"/>
          <p:cNvSpPr>
            <a:spLocks noGrp="1"/>
          </p:cNvSpPr>
          <p:nvPr>
            <p:ph type="title"/>
          </p:nvPr>
        </p:nvSpPr>
        <p:spPr>
          <a:xfrm>
            <a:off x="381000" y="271464"/>
            <a:ext cx="7239000" cy="1362075"/>
          </a:xfrm>
        </p:spPr>
        <p:txBody>
          <a:bodyPr/>
          <a:lstStyle>
            <a:lvl1pPr marL="0" algn="l">
              <a:buNone/>
              <a:defRPr sz="3600" b="1" cap="none" baseline="0"/>
            </a:lvl1pPr>
          </a:lstStyle>
          <a:p>
            <a:r>
              <a:rPr lang="tr-TR" smtClean="0"/>
              <a:t>Asıl başlık stili için tıklatın</a:t>
            </a:r>
            <a:endParaRPr lang="en-US"/>
          </a:p>
        </p:txBody>
      </p:sp>
      <p:sp>
        <p:nvSpPr>
          <p:cNvPr id="3" name="2 Metin Yer Tutucusu"/>
          <p:cNvSpPr>
            <a:spLocks noGrp="1"/>
          </p:cNvSpPr>
          <p:nvPr>
            <p:ph type="body" idx="1"/>
          </p:nvPr>
        </p:nvSpPr>
        <p:spPr>
          <a:xfrm>
            <a:off x="381000" y="1633536"/>
            <a:ext cx="3886200" cy="2286000"/>
          </a:xfrm>
        </p:spPr>
        <p:txBody>
          <a:bodyPr/>
          <a:lstStyle>
            <a:lvl1pPr marL="54864" indent="0" algn="l">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tr-TR" smtClean="0"/>
              <a:t>Asıl metin stillerini düzenlemek için tıklatın</a:t>
            </a:r>
          </a:p>
        </p:txBody>
      </p:sp>
      <p:sp>
        <p:nvSpPr>
          <p:cNvPr id="8" name="3 Veri Yer Tutucusu"/>
          <p:cNvSpPr>
            <a:spLocks noGrp="1"/>
          </p:cNvSpPr>
          <p:nvPr>
            <p:ph type="dt" sz="half" idx="10"/>
          </p:nvPr>
        </p:nvSpPr>
        <p:spPr>
          <a:xfrm>
            <a:off x="6956425" y="6477000"/>
            <a:ext cx="2133600" cy="304800"/>
          </a:xfrm>
        </p:spPr>
        <p:txBody>
          <a:bodyPr/>
          <a:lstStyle>
            <a:lvl1pPr>
              <a:defRPr/>
            </a:lvl1pPr>
          </a:lstStyle>
          <a:p>
            <a:pPr>
              <a:defRPr/>
            </a:pPr>
            <a:fld id="{F12C879A-D869-41C0-AF37-0D2A4A2F89C7}" type="datetimeFigureOut">
              <a:rPr lang="tr-TR">
                <a:solidFill>
                  <a:prstClr val="white"/>
                </a:solidFill>
              </a:rPr>
              <a:pPr>
                <a:defRPr/>
              </a:pPr>
              <a:t>30.12.2022</a:t>
            </a:fld>
            <a:endParaRPr lang="tr-TR">
              <a:solidFill>
                <a:prstClr val="white"/>
              </a:solidFill>
            </a:endParaRPr>
          </a:p>
        </p:txBody>
      </p:sp>
      <p:sp>
        <p:nvSpPr>
          <p:cNvPr id="9" name="4 Altbilgi Yer Tutucusu"/>
          <p:cNvSpPr>
            <a:spLocks noGrp="1"/>
          </p:cNvSpPr>
          <p:nvPr>
            <p:ph type="ftr" sz="quarter" idx="11"/>
          </p:nvPr>
        </p:nvSpPr>
        <p:spPr>
          <a:xfrm>
            <a:off x="2619375" y="6481763"/>
            <a:ext cx="4260850" cy="300037"/>
          </a:xfrm>
        </p:spPr>
        <p:txBody>
          <a:bodyPr/>
          <a:lstStyle>
            <a:lvl1pPr>
              <a:defRPr/>
            </a:lvl1pPr>
          </a:lstStyle>
          <a:p>
            <a:pPr>
              <a:defRPr/>
            </a:pPr>
            <a:endParaRPr lang="tr-TR">
              <a:solidFill>
                <a:prstClr val="white"/>
              </a:solidFill>
            </a:endParaRPr>
          </a:p>
        </p:txBody>
      </p:sp>
      <p:sp>
        <p:nvSpPr>
          <p:cNvPr id="10" name="5 Slayt Numarası Yer Tutucusu"/>
          <p:cNvSpPr>
            <a:spLocks noGrp="1"/>
          </p:cNvSpPr>
          <p:nvPr>
            <p:ph type="sldNum" sz="quarter" idx="12"/>
          </p:nvPr>
        </p:nvSpPr>
        <p:spPr>
          <a:xfrm>
            <a:off x="8450263" y="809625"/>
            <a:ext cx="503237" cy="300038"/>
          </a:xfrm>
        </p:spPr>
        <p:txBody>
          <a:bodyPr/>
          <a:lstStyle>
            <a:lvl1pPr>
              <a:defRPr/>
            </a:lvl1pPr>
          </a:lstStyle>
          <a:p>
            <a:pPr>
              <a:defRPr/>
            </a:pPr>
            <a:fld id="{AEA8CE9F-2D9F-4877-A719-E43C1EE06EF8}" type="slidenum">
              <a:rPr lang="tr-TR">
                <a:solidFill>
                  <a:prstClr val="white"/>
                </a:solidFill>
              </a:rPr>
              <a:pPr>
                <a:defRPr/>
              </a:pPr>
              <a:t>‹#›</a:t>
            </a:fld>
            <a:endParaRPr lang="tr-TR">
              <a:solidFill>
                <a:prstClr val="white"/>
              </a:solidFill>
            </a:endParaRPr>
          </a:p>
        </p:txBody>
      </p:sp>
    </p:spTree>
    <p:extLst>
      <p:ext uri="{BB962C8B-B14F-4D97-AF65-F5344CB8AC3E}">
        <p14:creationId xmlns="" xmlns:p14="http://schemas.microsoft.com/office/powerpoint/2010/main" val="1621823342"/>
      </p:ext>
    </p:extLst>
  </p:cSld>
  <p:clrMapOvr>
    <a:overrideClrMapping bg1="dk1" tx1="lt1" bg2="dk2" tx2="lt2" accent1="accent1" accent2="accent2" accent3="accent3" accent4="accent4" accent5="accent5" accent6="accent6" hlink="hlink" folHlink="folHlink"/>
  </p:clrMapOvr>
  <p:transition>
    <p:dissolve/>
  </p:transition>
</p:sldLayout>
</file>

<file path=ppt/slideLayouts/slideLayout278.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lvl1pPr marL="0" algn="l">
              <a:defRPr/>
            </a:lvl1pPr>
          </a:lstStyle>
          <a:p>
            <a:r>
              <a:rPr lang="tr-TR" smtClean="0"/>
              <a:t>Asıl başlık stili için tıklatın</a:t>
            </a:r>
            <a:endParaRPr lang="en-US"/>
          </a:p>
        </p:txBody>
      </p:sp>
      <p:sp>
        <p:nvSpPr>
          <p:cNvPr id="3" name="2 İçerik Yer Tutucusu"/>
          <p:cNvSpPr>
            <a:spLocks noGrp="1"/>
          </p:cNvSpPr>
          <p:nvPr>
            <p:ph sz="half" idx="1"/>
          </p:nvPr>
        </p:nvSpPr>
        <p:spPr>
          <a:xfrm>
            <a:off x="457200" y="1722437"/>
            <a:ext cx="4038600" cy="4525963"/>
          </a:xfrm>
        </p:spPr>
        <p:txBody>
          <a:bodyPr/>
          <a:lstStyle>
            <a:lvl1pPr>
              <a:defRPr sz="2600"/>
            </a:lvl1pPr>
            <a:lvl2pPr>
              <a:defRPr sz="2400"/>
            </a:lvl2pPr>
            <a:lvl3pPr>
              <a:defRPr sz="2000"/>
            </a:lvl3pPr>
            <a:lvl4pPr>
              <a:defRPr sz="1800"/>
            </a:lvl4pPr>
            <a:lvl5pPr>
              <a:defRPr sz="1800"/>
            </a:lvl5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4" name="3 İçerik Yer Tutucusu"/>
          <p:cNvSpPr>
            <a:spLocks noGrp="1"/>
          </p:cNvSpPr>
          <p:nvPr>
            <p:ph sz="half" idx="2"/>
          </p:nvPr>
        </p:nvSpPr>
        <p:spPr>
          <a:xfrm>
            <a:off x="4648200" y="1722437"/>
            <a:ext cx="4038600" cy="4525963"/>
          </a:xfrm>
        </p:spPr>
        <p:txBody>
          <a:bodyPr/>
          <a:lstStyle>
            <a:lvl1pPr>
              <a:defRPr sz="2600"/>
            </a:lvl1pPr>
            <a:lvl2pPr>
              <a:defRPr sz="2400"/>
            </a:lvl2pPr>
            <a:lvl3pPr>
              <a:defRPr sz="2000"/>
            </a:lvl3pPr>
            <a:lvl4pPr>
              <a:defRPr sz="1800"/>
            </a:lvl4pPr>
            <a:lvl5pPr>
              <a:defRPr sz="1800"/>
            </a:lvl5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5" name="4 Veri Yer Tutucusu"/>
          <p:cNvSpPr>
            <a:spLocks noGrp="1"/>
          </p:cNvSpPr>
          <p:nvPr>
            <p:ph type="dt" sz="half" idx="10"/>
          </p:nvPr>
        </p:nvSpPr>
        <p:spPr/>
        <p:txBody>
          <a:bodyPr/>
          <a:lstStyle>
            <a:lvl1pPr>
              <a:defRPr/>
            </a:lvl1pPr>
          </a:lstStyle>
          <a:p>
            <a:pPr>
              <a:defRPr/>
            </a:pPr>
            <a:fld id="{5B79BAA9-61B6-44E7-93A6-471D57925F7D}" type="datetimeFigureOut">
              <a:rPr lang="tr-TR">
                <a:solidFill>
                  <a:prstClr val="white"/>
                </a:solidFill>
              </a:rPr>
              <a:pPr>
                <a:defRPr/>
              </a:pPr>
              <a:t>30.12.2022</a:t>
            </a:fld>
            <a:endParaRPr lang="tr-TR">
              <a:solidFill>
                <a:prstClr val="white"/>
              </a:solidFill>
            </a:endParaRPr>
          </a:p>
        </p:txBody>
      </p:sp>
      <p:sp>
        <p:nvSpPr>
          <p:cNvPr id="6" name="5 Altbilgi Yer Tutucusu"/>
          <p:cNvSpPr>
            <a:spLocks noGrp="1"/>
          </p:cNvSpPr>
          <p:nvPr>
            <p:ph type="ftr" sz="quarter" idx="11"/>
          </p:nvPr>
        </p:nvSpPr>
        <p:spPr/>
        <p:txBody>
          <a:bodyPr/>
          <a:lstStyle>
            <a:lvl1pPr>
              <a:defRPr/>
            </a:lvl1pPr>
          </a:lstStyle>
          <a:p>
            <a:pPr>
              <a:defRPr/>
            </a:pPr>
            <a:endParaRPr lang="tr-TR">
              <a:solidFill>
                <a:prstClr val="white"/>
              </a:solidFill>
            </a:endParaRPr>
          </a:p>
        </p:txBody>
      </p:sp>
      <p:sp>
        <p:nvSpPr>
          <p:cNvPr id="7" name="6 Slayt Numarası Yer Tutucusu"/>
          <p:cNvSpPr>
            <a:spLocks noGrp="1"/>
          </p:cNvSpPr>
          <p:nvPr>
            <p:ph type="sldNum" sz="quarter" idx="12"/>
          </p:nvPr>
        </p:nvSpPr>
        <p:spPr/>
        <p:txBody>
          <a:bodyPr/>
          <a:lstStyle>
            <a:lvl1pPr>
              <a:defRPr/>
            </a:lvl1pPr>
          </a:lstStyle>
          <a:p>
            <a:pPr>
              <a:defRPr/>
            </a:pPr>
            <a:fld id="{16D45494-6C50-4AA5-89FA-002EB66576D6}" type="slidenum">
              <a:rPr lang="tr-TR">
                <a:solidFill>
                  <a:prstClr val="white"/>
                </a:solidFill>
              </a:rPr>
              <a:pPr>
                <a:defRPr/>
              </a:pPr>
              <a:t>‹#›</a:t>
            </a:fld>
            <a:endParaRPr lang="tr-TR">
              <a:solidFill>
                <a:prstClr val="white"/>
              </a:solidFill>
            </a:endParaRPr>
          </a:p>
        </p:txBody>
      </p:sp>
    </p:spTree>
    <p:extLst>
      <p:ext uri="{BB962C8B-B14F-4D97-AF65-F5344CB8AC3E}">
        <p14:creationId xmlns="" xmlns:p14="http://schemas.microsoft.com/office/powerpoint/2010/main" val="45470076"/>
      </p:ext>
    </p:extLst>
  </p:cSld>
  <p:clrMapOvr>
    <a:masterClrMapping/>
  </p:clrMapOvr>
  <p:transition>
    <p:dissolve/>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showMasterSp="0"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a:xfrm>
            <a:off x="248198" y="290732"/>
            <a:ext cx="1066800" cy="6153912"/>
          </a:xfrm>
        </p:spPr>
        <p:txBody>
          <a:bodyPr vert="vert270" anchor="b"/>
          <a:lstStyle>
            <a:lvl1pPr marL="0" algn="ctr">
              <a:defRPr sz="3300" b="1">
                <a:ln w="6350">
                  <a:solidFill>
                    <a:schemeClr val="tx1"/>
                  </a:solidFill>
                </a:ln>
                <a:solidFill>
                  <a:schemeClr val="tx1"/>
                </a:solidFill>
              </a:defRPr>
            </a:lvl1pPr>
          </a:lstStyle>
          <a:p>
            <a:r>
              <a:rPr lang="tr-TR" smtClean="0"/>
              <a:t>Asıl başlık stili için tıklatın</a:t>
            </a:r>
            <a:endParaRPr lang="en-US"/>
          </a:p>
        </p:txBody>
      </p:sp>
      <p:sp>
        <p:nvSpPr>
          <p:cNvPr id="3" name="2 Metin Yer Tutucusu"/>
          <p:cNvSpPr>
            <a:spLocks noGrp="1"/>
          </p:cNvSpPr>
          <p:nvPr>
            <p:ph type="body" idx="1"/>
          </p:nvPr>
        </p:nvSpPr>
        <p:spPr>
          <a:xfrm>
            <a:off x="1365006" y="290732"/>
            <a:ext cx="581024" cy="3017520"/>
          </a:xfrm>
          <a:solidFill>
            <a:schemeClr val="bg1"/>
          </a:solidFill>
          <a:ln w="12700">
            <a:noFill/>
          </a:ln>
        </p:spPr>
        <p:txBody>
          <a:bodyPr vert="vert270" anchor="ctr"/>
          <a:lstStyle>
            <a:lvl1pPr marL="0" indent="0" algn="ctr">
              <a:buNone/>
              <a:defRPr sz="1600" b="0">
                <a:solidFill>
                  <a:schemeClr val="tx1"/>
                </a:solidFill>
              </a:defRPr>
            </a:lvl1pPr>
            <a:lvl2pPr>
              <a:buNone/>
              <a:defRPr sz="2000" b="1"/>
            </a:lvl2pPr>
            <a:lvl3pPr>
              <a:buNone/>
              <a:defRPr sz="1800" b="1"/>
            </a:lvl3pPr>
            <a:lvl4pPr>
              <a:buNone/>
              <a:defRPr sz="1600" b="1"/>
            </a:lvl4pPr>
            <a:lvl5pPr>
              <a:buNone/>
              <a:defRPr sz="1600" b="1"/>
            </a:lvl5pPr>
          </a:lstStyle>
          <a:p>
            <a:pPr lvl="0"/>
            <a:r>
              <a:rPr lang="tr-TR" smtClean="0"/>
              <a:t>Asıl metin stillerini düzenlemek için tıklatın</a:t>
            </a:r>
          </a:p>
        </p:txBody>
      </p:sp>
      <p:sp>
        <p:nvSpPr>
          <p:cNvPr id="4" name="3 Metin Yer Tutucusu"/>
          <p:cNvSpPr>
            <a:spLocks noGrp="1"/>
          </p:cNvSpPr>
          <p:nvPr>
            <p:ph type="body" sz="half" idx="3"/>
          </p:nvPr>
        </p:nvSpPr>
        <p:spPr>
          <a:xfrm>
            <a:off x="1365006" y="3427124"/>
            <a:ext cx="581024" cy="3017520"/>
          </a:xfrm>
          <a:solidFill>
            <a:schemeClr val="bg1"/>
          </a:solidFill>
          <a:ln w="12700">
            <a:noFill/>
          </a:ln>
        </p:spPr>
        <p:txBody>
          <a:bodyPr vert="vert270" anchor="ctr"/>
          <a:lstStyle>
            <a:lvl1pPr marL="0" indent="0" algn="ctr">
              <a:buNone/>
              <a:defRPr sz="1600" b="0">
                <a:solidFill>
                  <a:schemeClr val="tx1"/>
                </a:solidFill>
              </a:defRPr>
            </a:lvl1pPr>
            <a:lvl2pPr>
              <a:buNone/>
              <a:defRPr sz="2000" b="1"/>
            </a:lvl2pPr>
            <a:lvl3pPr>
              <a:buNone/>
              <a:defRPr sz="1800" b="1"/>
            </a:lvl3pPr>
            <a:lvl4pPr>
              <a:buNone/>
              <a:defRPr sz="1600" b="1"/>
            </a:lvl4pPr>
            <a:lvl5pPr>
              <a:buNone/>
              <a:defRPr sz="1600" b="1"/>
            </a:lvl5pPr>
          </a:lstStyle>
          <a:p>
            <a:pPr lvl="0"/>
            <a:r>
              <a:rPr lang="tr-TR" smtClean="0"/>
              <a:t>Asıl metin stillerini düzenlemek için tıklatın</a:t>
            </a:r>
          </a:p>
        </p:txBody>
      </p:sp>
      <p:sp>
        <p:nvSpPr>
          <p:cNvPr id="5" name="4 İçerik Yer Tutucusu"/>
          <p:cNvSpPr>
            <a:spLocks noGrp="1"/>
          </p:cNvSpPr>
          <p:nvPr>
            <p:ph sz="quarter" idx="2"/>
          </p:nvPr>
        </p:nvSpPr>
        <p:spPr>
          <a:xfrm>
            <a:off x="2022230" y="290732"/>
            <a:ext cx="6858000" cy="3017520"/>
          </a:xfrm>
        </p:spPr>
        <p:txBody>
          <a:bodyPr/>
          <a:lstStyle>
            <a:lvl1pPr algn="l">
              <a:defRPr sz="2400"/>
            </a:lvl1pPr>
            <a:lvl2pPr algn="l">
              <a:defRPr sz="2000"/>
            </a:lvl2pPr>
            <a:lvl3pPr algn="l">
              <a:defRPr sz="1800"/>
            </a:lvl3pPr>
            <a:lvl4pPr algn="l">
              <a:defRPr sz="1600"/>
            </a:lvl4pPr>
            <a:lvl5pPr algn="l">
              <a:defRPr sz="1600"/>
            </a:lvl5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6" name="5 İçerik Yer Tutucusu"/>
          <p:cNvSpPr>
            <a:spLocks noGrp="1"/>
          </p:cNvSpPr>
          <p:nvPr>
            <p:ph sz="quarter" idx="4"/>
          </p:nvPr>
        </p:nvSpPr>
        <p:spPr>
          <a:xfrm>
            <a:off x="2022230" y="3427124"/>
            <a:ext cx="6858000" cy="3017520"/>
          </a:xfrm>
        </p:spPr>
        <p:txBody>
          <a:bodyPr/>
          <a:lstStyle>
            <a:lvl1pPr>
              <a:defRPr sz="2400"/>
            </a:lvl1pPr>
            <a:lvl2pPr>
              <a:defRPr sz="2000"/>
            </a:lvl2pPr>
            <a:lvl3pPr>
              <a:defRPr sz="1800"/>
            </a:lvl3pPr>
            <a:lvl4pPr>
              <a:defRPr sz="1600"/>
            </a:lvl4pPr>
            <a:lvl5pPr>
              <a:defRPr sz="1600"/>
            </a:lvl5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7" name="6 Veri Yer Tutucusu"/>
          <p:cNvSpPr>
            <a:spLocks noGrp="1"/>
          </p:cNvSpPr>
          <p:nvPr>
            <p:ph type="dt" sz="half" idx="10"/>
          </p:nvPr>
        </p:nvSpPr>
        <p:spPr>
          <a:xfrm>
            <a:off x="4791075" y="6481763"/>
            <a:ext cx="2130425" cy="301625"/>
          </a:xfrm>
        </p:spPr>
        <p:txBody>
          <a:bodyPr/>
          <a:lstStyle>
            <a:lvl1pPr>
              <a:defRPr/>
            </a:lvl1pPr>
          </a:lstStyle>
          <a:p>
            <a:pPr>
              <a:defRPr/>
            </a:pPr>
            <a:fld id="{38FE4C57-8DE5-48CF-86AE-77661C98A118}" type="datetimeFigureOut">
              <a:rPr lang="tr-TR">
                <a:solidFill>
                  <a:prstClr val="white"/>
                </a:solidFill>
              </a:rPr>
              <a:pPr>
                <a:defRPr/>
              </a:pPr>
              <a:t>30.12.2022</a:t>
            </a:fld>
            <a:endParaRPr lang="tr-TR">
              <a:solidFill>
                <a:prstClr val="white"/>
              </a:solidFill>
            </a:endParaRPr>
          </a:p>
        </p:txBody>
      </p:sp>
      <p:sp>
        <p:nvSpPr>
          <p:cNvPr id="8" name="7 Altbilgi Yer Tutucusu"/>
          <p:cNvSpPr>
            <a:spLocks noGrp="1"/>
          </p:cNvSpPr>
          <p:nvPr>
            <p:ph type="ftr" sz="quarter" idx="11"/>
          </p:nvPr>
        </p:nvSpPr>
        <p:spPr>
          <a:xfrm>
            <a:off x="457200" y="6481763"/>
            <a:ext cx="4260850" cy="301625"/>
          </a:xfrm>
        </p:spPr>
        <p:txBody>
          <a:bodyPr/>
          <a:lstStyle>
            <a:lvl1pPr>
              <a:defRPr/>
            </a:lvl1pPr>
          </a:lstStyle>
          <a:p>
            <a:pPr>
              <a:defRPr/>
            </a:pPr>
            <a:endParaRPr lang="tr-TR">
              <a:solidFill>
                <a:prstClr val="white"/>
              </a:solidFill>
            </a:endParaRPr>
          </a:p>
        </p:txBody>
      </p:sp>
      <p:sp>
        <p:nvSpPr>
          <p:cNvPr id="9" name="8 Slayt Numarası Yer Tutucusu"/>
          <p:cNvSpPr>
            <a:spLocks noGrp="1"/>
          </p:cNvSpPr>
          <p:nvPr>
            <p:ph type="sldNum" sz="quarter" idx="12"/>
          </p:nvPr>
        </p:nvSpPr>
        <p:spPr>
          <a:xfrm>
            <a:off x="7589838" y="6483350"/>
            <a:ext cx="503237" cy="301625"/>
          </a:xfrm>
        </p:spPr>
        <p:txBody>
          <a:bodyPr/>
          <a:lstStyle>
            <a:lvl1pPr algn="ctr">
              <a:defRPr smtClean="0"/>
            </a:lvl1pPr>
          </a:lstStyle>
          <a:p>
            <a:pPr>
              <a:defRPr/>
            </a:pPr>
            <a:fld id="{6496A7B5-6F30-4C4F-A83D-E7ECA366DC98}" type="slidenum">
              <a:rPr lang="tr-TR">
                <a:solidFill>
                  <a:prstClr val="white"/>
                </a:solidFill>
              </a:rPr>
              <a:pPr>
                <a:defRPr/>
              </a:pPr>
              <a:t>‹#›</a:t>
            </a:fld>
            <a:endParaRPr lang="tr-TR">
              <a:solidFill>
                <a:prstClr val="white"/>
              </a:solidFill>
            </a:endParaRPr>
          </a:p>
        </p:txBody>
      </p:sp>
    </p:spTree>
    <p:extLst>
      <p:ext uri="{BB962C8B-B14F-4D97-AF65-F5344CB8AC3E}">
        <p14:creationId xmlns="" xmlns:p14="http://schemas.microsoft.com/office/powerpoint/2010/main" val="3181013712"/>
      </p:ext>
    </p:extLst>
  </p:cSld>
  <p:clrMapOvr>
    <a:overrideClrMapping bg1="dk1" tx1="lt1" bg2="dk2" tx2="lt2" accent1="accent1" accent2="accent2" accent3="accent3" accent4="accent4" accent5="accent5" accent6="accent6" hlink="hlink" folHlink="folHlink"/>
  </p:clrMapOvr>
  <p:transition>
    <p:dissolv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blank" preserve="1">
  <p:cSld name="Boş">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1669342746"/>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lvl1pPr>
              <a:defRPr b="0"/>
            </a:lvl1pPr>
          </a:lstStyle>
          <a:p>
            <a:r>
              <a:rPr lang="tr-TR" smtClean="0"/>
              <a:t>Asıl başlık stili için tıklatın</a:t>
            </a:r>
            <a:endParaRPr lang="en-US"/>
          </a:p>
        </p:txBody>
      </p:sp>
      <p:sp>
        <p:nvSpPr>
          <p:cNvPr id="3" name="13 Veri Yer Tutucusu"/>
          <p:cNvSpPr>
            <a:spLocks noGrp="1"/>
          </p:cNvSpPr>
          <p:nvPr>
            <p:ph type="dt" sz="half" idx="10"/>
          </p:nvPr>
        </p:nvSpPr>
        <p:spPr/>
        <p:txBody>
          <a:bodyPr/>
          <a:lstStyle>
            <a:lvl1pPr>
              <a:defRPr/>
            </a:lvl1pPr>
          </a:lstStyle>
          <a:p>
            <a:pPr>
              <a:defRPr/>
            </a:pPr>
            <a:fld id="{AC3EA95E-E835-4502-9F79-B5C552CEFDE4}" type="datetimeFigureOut">
              <a:rPr lang="tr-TR">
                <a:solidFill>
                  <a:prstClr val="white"/>
                </a:solidFill>
              </a:rPr>
              <a:pPr>
                <a:defRPr/>
              </a:pPr>
              <a:t>30.12.2022</a:t>
            </a:fld>
            <a:endParaRPr lang="tr-TR">
              <a:solidFill>
                <a:prstClr val="white"/>
              </a:solidFill>
            </a:endParaRPr>
          </a:p>
        </p:txBody>
      </p:sp>
      <p:sp>
        <p:nvSpPr>
          <p:cNvPr id="4" name="2 Altbilgi Yer Tutucusu"/>
          <p:cNvSpPr>
            <a:spLocks noGrp="1"/>
          </p:cNvSpPr>
          <p:nvPr>
            <p:ph type="ftr" sz="quarter" idx="11"/>
          </p:nvPr>
        </p:nvSpPr>
        <p:spPr/>
        <p:txBody>
          <a:bodyPr/>
          <a:lstStyle>
            <a:lvl1pPr>
              <a:defRPr/>
            </a:lvl1pPr>
          </a:lstStyle>
          <a:p>
            <a:pPr>
              <a:defRPr/>
            </a:pPr>
            <a:endParaRPr lang="tr-TR">
              <a:solidFill>
                <a:prstClr val="white"/>
              </a:solidFill>
            </a:endParaRPr>
          </a:p>
        </p:txBody>
      </p:sp>
      <p:sp>
        <p:nvSpPr>
          <p:cNvPr id="5" name="22 Slayt Numarası Yer Tutucusu"/>
          <p:cNvSpPr>
            <a:spLocks noGrp="1"/>
          </p:cNvSpPr>
          <p:nvPr>
            <p:ph type="sldNum" sz="quarter" idx="12"/>
          </p:nvPr>
        </p:nvSpPr>
        <p:spPr/>
        <p:txBody>
          <a:bodyPr/>
          <a:lstStyle>
            <a:lvl1pPr>
              <a:defRPr/>
            </a:lvl1pPr>
          </a:lstStyle>
          <a:p>
            <a:pPr>
              <a:defRPr/>
            </a:pPr>
            <a:fld id="{13634F43-5C07-4804-A251-89B315AEF65A}" type="slidenum">
              <a:rPr lang="tr-TR">
                <a:solidFill>
                  <a:prstClr val="white"/>
                </a:solidFill>
              </a:rPr>
              <a:pPr>
                <a:defRPr/>
              </a:pPr>
              <a:t>‹#›</a:t>
            </a:fld>
            <a:endParaRPr lang="tr-TR">
              <a:solidFill>
                <a:prstClr val="white"/>
              </a:solidFill>
            </a:endParaRPr>
          </a:p>
        </p:txBody>
      </p:sp>
    </p:spTree>
    <p:extLst>
      <p:ext uri="{BB962C8B-B14F-4D97-AF65-F5344CB8AC3E}">
        <p14:creationId xmlns="" xmlns:p14="http://schemas.microsoft.com/office/powerpoint/2010/main" val="365926531"/>
      </p:ext>
    </p:extLst>
  </p:cSld>
  <p:clrMapOvr>
    <a:masterClrMapping/>
  </p:clrMapOvr>
  <p:transition>
    <p:dissolve/>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13 Veri Yer Tutucusu"/>
          <p:cNvSpPr>
            <a:spLocks noGrp="1"/>
          </p:cNvSpPr>
          <p:nvPr>
            <p:ph type="dt" sz="half" idx="10"/>
          </p:nvPr>
        </p:nvSpPr>
        <p:spPr/>
        <p:txBody>
          <a:bodyPr/>
          <a:lstStyle>
            <a:lvl1pPr>
              <a:defRPr/>
            </a:lvl1pPr>
          </a:lstStyle>
          <a:p>
            <a:pPr>
              <a:defRPr/>
            </a:pPr>
            <a:fld id="{4A025D01-075C-4975-B0C2-E1F27FB096F7}" type="datetimeFigureOut">
              <a:rPr lang="tr-TR">
                <a:solidFill>
                  <a:prstClr val="white"/>
                </a:solidFill>
              </a:rPr>
              <a:pPr>
                <a:defRPr/>
              </a:pPr>
              <a:t>30.12.2022</a:t>
            </a:fld>
            <a:endParaRPr lang="tr-TR">
              <a:solidFill>
                <a:prstClr val="white"/>
              </a:solidFill>
            </a:endParaRPr>
          </a:p>
        </p:txBody>
      </p:sp>
      <p:sp>
        <p:nvSpPr>
          <p:cNvPr id="3" name="2 Altbilgi Yer Tutucusu"/>
          <p:cNvSpPr>
            <a:spLocks noGrp="1"/>
          </p:cNvSpPr>
          <p:nvPr>
            <p:ph type="ftr" sz="quarter" idx="11"/>
          </p:nvPr>
        </p:nvSpPr>
        <p:spPr/>
        <p:txBody>
          <a:bodyPr/>
          <a:lstStyle>
            <a:lvl1pPr>
              <a:defRPr/>
            </a:lvl1pPr>
          </a:lstStyle>
          <a:p>
            <a:pPr>
              <a:defRPr/>
            </a:pPr>
            <a:endParaRPr lang="tr-TR">
              <a:solidFill>
                <a:prstClr val="white"/>
              </a:solidFill>
            </a:endParaRPr>
          </a:p>
        </p:txBody>
      </p:sp>
      <p:sp>
        <p:nvSpPr>
          <p:cNvPr id="4" name="22 Slayt Numarası Yer Tutucusu"/>
          <p:cNvSpPr>
            <a:spLocks noGrp="1"/>
          </p:cNvSpPr>
          <p:nvPr>
            <p:ph type="sldNum" sz="quarter" idx="12"/>
          </p:nvPr>
        </p:nvSpPr>
        <p:spPr/>
        <p:txBody>
          <a:bodyPr/>
          <a:lstStyle>
            <a:lvl1pPr>
              <a:defRPr/>
            </a:lvl1pPr>
          </a:lstStyle>
          <a:p>
            <a:pPr>
              <a:defRPr/>
            </a:pPr>
            <a:fld id="{474FF009-F030-48DE-814D-2F3ADEA95C5E}" type="slidenum">
              <a:rPr lang="tr-TR">
                <a:solidFill>
                  <a:prstClr val="white"/>
                </a:solidFill>
              </a:rPr>
              <a:pPr>
                <a:defRPr/>
              </a:pPr>
              <a:t>‹#›</a:t>
            </a:fld>
            <a:endParaRPr lang="tr-TR">
              <a:solidFill>
                <a:prstClr val="white"/>
              </a:solidFill>
            </a:endParaRPr>
          </a:p>
        </p:txBody>
      </p:sp>
    </p:spTree>
    <p:extLst>
      <p:ext uri="{BB962C8B-B14F-4D97-AF65-F5344CB8AC3E}">
        <p14:creationId xmlns="" xmlns:p14="http://schemas.microsoft.com/office/powerpoint/2010/main" val="967865762"/>
      </p:ext>
    </p:extLst>
  </p:cSld>
  <p:clrMapOvr>
    <a:masterClrMapping/>
  </p:clrMapOvr>
  <p:transition>
    <p:dissolve/>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showMasterSp="0" type="objTx" preserve="1">
  <p:cSld name="Başlıklı İçerik">
    <p:spTree>
      <p:nvGrpSpPr>
        <p:cNvPr id="1" name=""/>
        <p:cNvGrpSpPr/>
        <p:nvPr/>
      </p:nvGrpSpPr>
      <p:grpSpPr>
        <a:xfrm>
          <a:off x="0" y="0"/>
          <a:ext cx="0" cy="0"/>
          <a:chOff x="0" y="0"/>
          <a:chExt cx="0" cy="0"/>
        </a:xfrm>
      </p:grpSpPr>
      <p:sp>
        <p:nvSpPr>
          <p:cNvPr id="2" name="1 Başlık"/>
          <p:cNvSpPr>
            <a:spLocks noGrp="1"/>
          </p:cNvSpPr>
          <p:nvPr>
            <p:ph type="title"/>
          </p:nvPr>
        </p:nvSpPr>
        <p:spPr>
          <a:xfrm>
            <a:off x="219456" y="367664"/>
            <a:ext cx="914400" cy="5943600"/>
          </a:xfrm>
        </p:spPr>
        <p:txBody>
          <a:bodyPr vert="vert270" anchor="b"/>
          <a:lstStyle>
            <a:lvl1pPr marL="0" marR="18288" algn="r">
              <a:spcBef>
                <a:spcPts val="0"/>
              </a:spcBef>
              <a:buNone/>
              <a:defRPr sz="2900" b="0" cap="all" baseline="0"/>
            </a:lvl1pPr>
          </a:lstStyle>
          <a:p>
            <a:r>
              <a:rPr lang="tr-TR" smtClean="0"/>
              <a:t>Asıl başlık stili için tıklatın</a:t>
            </a:r>
            <a:endParaRPr lang="en-US"/>
          </a:p>
        </p:txBody>
      </p:sp>
      <p:sp>
        <p:nvSpPr>
          <p:cNvPr id="3" name="2 Metin Yer Tutucusu"/>
          <p:cNvSpPr>
            <a:spLocks noGrp="1"/>
          </p:cNvSpPr>
          <p:nvPr>
            <p:ph type="body" idx="2"/>
          </p:nvPr>
        </p:nvSpPr>
        <p:spPr>
          <a:xfrm>
            <a:off x="1135856" y="367664"/>
            <a:ext cx="2438400" cy="5943600"/>
          </a:xfrm>
        </p:spPr>
        <p:txBody>
          <a:bodyPr/>
          <a:lstStyle>
            <a:lvl1pPr marL="0" indent="0">
              <a:spcBef>
                <a:spcPts val="0"/>
              </a:spcBef>
              <a:buNone/>
              <a:defRPr sz="1400"/>
            </a:lvl1pPr>
            <a:lvl2pPr>
              <a:buNone/>
              <a:defRPr sz="1200"/>
            </a:lvl2pPr>
            <a:lvl3pPr>
              <a:buNone/>
              <a:defRPr sz="1000"/>
            </a:lvl3pPr>
            <a:lvl4pPr>
              <a:buNone/>
              <a:defRPr sz="900"/>
            </a:lvl4pPr>
            <a:lvl5pPr>
              <a:buNone/>
              <a:defRPr sz="900"/>
            </a:lvl5pPr>
          </a:lstStyle>
          <a:p>
            <a:pPr lvl="0"/>
            <a:r>
              <a:rPr lang="tr-TR" smtClean="0"/>
              <a:t>Asıl metin stillerini düzenlemek için tıklatın</a:t>
            </a:r>
          </a:p>
        </p:txBody>
      </p:sp>
      <p:sp>
        <p:nvSpPr>
          <p:cNvPr id="4" name="3 İçerik Yer Tutucusu"/>
          <p:cNvSpPr>
            <a:spLocks noGrp="1"/>
          </p:cNvSpPr>
          <p:nvPr>
            <p:ph sz="half" idx="1"/>
          </p:nvPr>
        </p:nvSpPr>
        <p:spPr>
          <a:xfrm>
            <a:off x="3651250" y="320040"/>
            <a:ext cx="5276088" cy="5989320"/>
          </a:xfrm>
        </p:spPr>
        <p:txBody>
          <a:bodyPr/>
          <a:lstStyle>
            <a:lvl1pPr>
              <a:spcBef>
                <a:spcPts val="0"/>
              </a:spcBef>
              <a:defRPr sz="3000"/>
            </a:lvl1pPr>
            <a:lvl2pPr>
              <a:defRPr sz="2600"/>
            </a:lvl2pPr>
            <a:lvl3pPr>
              <a:defRPr sz="2400"/>
            </a:lvl3pPr>
            <a:lvl4pPr>
              <a:defRPr sz="2000"/>
            </a:lvl4pPr>
            <a:lvl5pPr>
              <a:defRPr sz="2000"/>
            </a:lvl5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5" name="4 Veri Yer Tutucusu"/>
          <p:cNvSpPr>
            <a:spLocks noGrp="1"/>
          </p:cNvSpPr>
          <p:nvPr>
            <p:ph type="dt" sz="half" idx="10"/>
          </p:nvPr>
        </p:nvSpPr>
        <p:spPr>
          <a:xfrm>
            <a:off x="6278563" y="6556375"/>
            <a:ext cx="2133600" cy="301625"/>
          </a:xfrm>
        </p:spPr>
        <p:txBody>
          <a:bodyPr/>
          <a:lstStyle>
            <a:lvl1pPr>
              <a:defRPr sz="900" smtClean="0"/>
            </a:lvl1pPr>
          </a:lstStyle>
          <a:p>
            <a:pPr>
              <a:defRPr/>
            </a:pPr>
            <a:fld id="{0D8581B0-1CD0-4EF2-A220-E40CE9D44648}" type="datetimeFigureOut">
              <a:rPr lang="tr-TR">
                <a:solidFill>
                  <a:prstClr val="white"/>
                </a:solidFill>
              </a:rPr>
              <a:pPr>
                <a:defRPr/>
              </a:pPr>
              <a:t>30.12.2022</a:t>
            </a:fld>
            <a:endParaRPr lang="tr-TR">
              <a:solidFill>
                <a:prstClr val="white"/>
              </a:solidFill>
            </a:endParaRPr>
          </a:p>
        </p:txBody>
      </p:sp>
      <p:sp>
        <p:nvSpPr>
          <p:cNvPr id="6" name="5 Altbilgi Yer Tutucusu"/>
          <p:cNvSpPr>
            <a:spLocks noGrp="1"/>
          </p:cNvSpPr>
          <p:nvPr>
            <p:ph type="ftr" sz="quarter" idx="11"/>
          </p:nvPr>
        </p:nvSpPr>
        <p:spPr>
          <a:xfrm>
            <a:off x="1135063" y="6556375"/>
            <a:ext cx="5143500" cy="301625"/>
          </a:xfrm>
        </p:spPr>
        <p:txBody>
          <a:bodyPr/>
          <a:lstStyle>
            <a:lvl1pPr>
              <a:defRPr sz="900"/>
            </a:lvl1pPr>
          </a:lstStyle>
          <a:p>
            <a:pPr>
              <a:defRPr/>
            </a:pPr>
            <a:endParaRPr lang="tr-TR">
              <a:solidFill>
                <a:prstClr val="white"/>
              </a:solidFill>
            </a:endParaRPr>
          </a:p>
        </p:txBody>
      </p:sp>
      <p:sp>
        <p:nvSpPr>
          <p:cNvPr id="7" name="6 Slayt Numarası Yer Tutucusu"/>
          <p:cNvSpPr>
            <a:spLocks noGrp="1"/>
          </p:cNvSpPr>
          <p:nvPr>
            <p:ph type="sldNum" sz="quarter" idx="12"/>
          </p:nvPr>
        </p:nvSpPr>
        <p:spPr>
          <a:xfrm>
            <a:off x="8410575" y="6556375"/>
            <a:ext cx="503238" cy="301625"/>
          </a:xfrm>
        </p:spPr>
        <p:txBody>
          <a:bodyPr/>
          <a:lstStyle>
            <a:lvl1pPr>
              <a:defRPr sz="900" smtClean="0"/>
            </a:lvl1pPr>
          </a:lstStyle>
          <a:p>
            <a:pPr>
              <a:defRPr/>
            </a:pPr>
            <a:fld id="{F3284ADB-A8C6-4C2B-BCA2-7D952D9454D9}" type="slidenum">
              <a:rPr lang="tr-TR">
                <a:solidFill>
                  <a:prstClr val="white"/>
                </a:solidFill>
              </a:rPr>
              <a:pPr>
                <a:defRPr/>
              </a:pPr>
              <a:t>‹#›</a:t>
            </a:fld>
            <a:endParaRPr lang="tr-TR">
              <a:solidFill>
                <a:prstClr val="white"/>
              </a:solidFill>
            </a:endParaRPr>
          </a:p>
        </p:txBody>
      </p:sp>
    </p:spTree>
    <p:extLst>
      <p:ext uri="{BB962C8B-B14F-4D97-AF65-F5344CB8AC3E}">
        <p14:creationId xmlns="" xmlns:p14="http://schemas.microsoft.com/office/powerpoint/2010/main" val="1706320165"/>
      </p:ext>
    </p:extLst>
  </p:cSld>
  <p:clrMapOvr>
    <a:overrideClrMapping bg1="dk1" tx1="lt1" bg2="dk2" tx2="lt2" accent1="accent1" accent2="accent2" accent3="accent3" accent4="accent4" accent5="accent5" accent6="accent6" hlink="hlink" folHlink="folHlink"/>
  </p:clrMapOvr>
  <p:transition>
    <p:dissolve/>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showMasterSp="0" type="picTx" preserve="1">
  <p:cSld name="Başlıklı Resim">
    <p:bg>
      <p:bgRef idx="1002">
        <a:schemeClr val="bg1"/>
      </p:bgRef>
    </p:bg>
    <p:spTree>
      <p:nvGrpSpPr>
        <p:cNvPr id="1" name=""/>
        <p:cNvGrpSpPr/>
        <p:nvPr/>
      </p:nvGrpSpPr>
      <p:grpSpPr>
        <a:xfrm>
          <a:off x="0" y="0"/>
          <a:ext cx="0" cy="0"/>
          <a:chOff x="0" y="0"/>
          <a:chExt cx="0" cy="0"/>
        </a:xfrm>
      </p:grpSpPr>
      <p:sp>
        <p:nvSpPr>
          <p:cNvPr id="2" name="1 Başlık"/>
          <p:cNvSpPr>
            <a:spLocks noGrp="1"/>
          </p:cNvSpPr>
          <p:nvPr>
            <p:ph type="title"/>
          </p:nvPr>
        </p:nvSpPr>
        <p:spPr>
          <a:xfrm>
            <a:off x="219456" y="150896"/>
            <a:ext cx="914400" cy="6400800"/>
          </a:xfrm>
        </p:spPr>
        <p:txBody>
          <a:bodyPr vert="vert270" anchor="b"/>
          <a:lstStyle>
            <a:lvl1pPr marL="0" algn="l">
              <a:buNone/>
              <a:defRPr sz="3000" b="0" cap="all" baseline="0"/>
            </a:lvl1pPr>
          </a:lstStyle>
          <a:p>
            <a:r>
              <a:rPr lang="tr-TR" smtClean="0"/>
              <a:t>Asıl başlık stili için tıklatın</a:t>
            </a:r>
            <a:endParaRPr lang="en-US"/>
          </a:p>
        </p:txBody>
      </p:sp>
      <p:sp>
        <p:nvSpPr>
          <p:cNvPr id="3" name="2 Resim Yer Tutucusu"/>
          <p:cNvSpPr>
            <a:spLocks noGrp="1"/>
          </p:cNvSpPr>
          <p:nvPr>
            <p:ph type="pic" idx="1"/>
          </p:nvPr>
        </p:nvSpPr>
        <p:spPr>
          <a:xfrm>
            <a:off x="1138237" y="373966"/>
            <a:ext cx="7333488" cy="5486400"/>
          </a:xfrm>
          <a:solidFill>
            <a:schemeClr val="bg2">
              <a:shade val="50000"/>
            </a:schemeClr>
          </a:solidFill>
        </p:spPr>
        <p:txBody>
          <a:bodyPr>
            <a:normAutofit/>
          </a:bodyPr>
          <a:lstStyle>
            <a:lvl1pPr marL="0" indent="0">
              <a:buNone/>
              <a:defRPr sz="3200"/>
            </a:lvl1pPr>
          </a:lstStyle>
          <a:p>
            <a:pPr lvl="0"/>
            <a:r>
              <a:rPr lang="tr-TR" noProof="0" smtClean="0"/>
              <a:t>Resim eklemek için simgeyi tıklatın</a:t>
            </a:r>
            <a:endParaRPr lang="en-US" noProof="0" dirty="0"/>
          </a:p>
        </p:txBody>
      </p:sp>
      <p:sp>
        <p:nvSpPr>
          <p:cNvPr id="4" name="3 Metin Yer Tutucusu"/>
          <p:cNvSpPr>
            <a:spLocks noGrp="1"/>
          </p:cNvSpPr>
          <p:nvPr>
            <p:ph type="body" sz="half" idx="2"/>
          </p:nvPr>
        </p:nvSpPr>
        <p:spPr>
          <a:xfrm>
            <a:off x="1143000" y="5867400"/>
            <a:ext cx="7333488" cy="685800"/>
          </a:xfrm>
          <a:solidFill>
            <a:schemeClr val="accent1">
              <a:alpha val="15000"/>
            </a:schemeClr>
          </a:solidFill>
          <a:ln>
            <a:solidFill>
              <a:schemeClr val="accent1"/>
            </a:solidFill>
            <a:miter lim="800000"/>
          </a:ln>
        </p:spPr>
        <p:txBody>
          <a:bodyPr/>
          <a:lstStyle>
            <a:lvl1pPr marL="0" indent="0">
              <a:spcBef>
                <a:spcPts val="0"/>
              </a:spcBef>
              <a:buNone/>
              <a:defRPr sz="1400"/>
            </a:lvl1pPr>
            <a:lvl2pPr>
              <a:defRPr sz="1200"/>
            </a:lvl2pPr>
            <a:lvl3pPr>
              <a:defRPr sz="1000"/>
            </a:lvl3pPr>
            <a:lvl4pPr>
              <a:defRPr sz="900"/>
            </a:lvl4pPr>
            <a:lvl5pPr>
              <a:defRPr sz="900"/>
            </a:lvl5pPr>
          </a:lstStyle>
          <a:p>
            <a:pPr lvl="0"/>
            <a:r>
              <a:rPr lang="tr-TR" smtClean="0"/>
              <a:t>Asıl metin stillerini düzenlemek için tıklatın</a:t>
            </a:r>
          </a:p>
        </p:txBody>
      </p:sp>
      <p:sp>
        <p:nvSpPr>
          <p:cNvPr id="5" name="4 Veri Yer Tutucusu"/>
          <p:cNvSpPr>
            <a:spLocks noGrp="1"/>
          </p:cNvSpPr>
          <p:nvPr>
            <p:ph type="dt" sz="half" idx="10"/>
          </p:nvPr>
        </p:nvSpPr>
        <p:spPr>
          <a:xfrm>
            <a:off x="6108700" y="6556375"/>
            <a:ext cx="2101850" cy="301625"/>
          </a:xfrm>
        </p:spPr>
        <p:txBody>
          <a:bodyPr/>
          <a:lstStyle>
            <a:lvl1pPr>
              <a:defRPr sz="900" smtClean="0"/>
            </a:lvl1pPr>
          </a:lstStyle>
          <a:p>
            <a:pPr>
              <a:defRPr/>
            </a:pPr>
            <a:fld id="{34258A91-7E4D-4FA4-A110-10B97090608D}" type="datetimeFigureOut">
              <a:rPr lang="tr-TR">
                <a:solidFill>
                  <a:prstClr val="white"/>
                </a:solidFill>
              </a:rPr>
              <a:pPr>
                <a:defRPr/>
              </a:pPr>
              <a:t>30.12.2022</a:t>
            </a:fld>
            <a:endParaRPr lang="tr-TR">
              <a:solidFill>
                <a:prstClr val="white"/>
              </a:solidFill>
            </a:endParaRPr>
          </a:p>
        </p:txBody>
      </p:sp>
      <p:sp>
        <p:nvSpPr>
          <p:cNvPr id="6" name="5 Altbilgi Yer Tutucusu"/>
          <p:cNvSpPr>
            <a:spLocks noGrp="1"/>
          </p:cNvSpPr>
          <p:nvPr>
            <p:ph type="ftr" sz="quarter" idx="11"/>
          </p:nvPr>
        </p:nvSpPr>
        <p:spPr>
          <a:xfrm>
            <a:off x="1169988" y="6557963"/>
            <a:ext cx="4948237" cy="301625"/>
          </a:xfrm>
        </p:spPr>
        <p:txBody>
          <a:bodyPr/>
          <a:lstStyle>
            <a:lvl1pPr>
              <a:defRPr sz="900"/>
            </a:lvl1pPr>
          </a:lstStyle>
          <a:p>
            <a:pPr>
              <a:defRPr/>
            </a:pPr>
            <a:endParaRPr lang="tr-TR">
              <a:solidFill>
                <a:prstClr val="white"/>
              </a:solidFill>
            </a:endParaRPr>
          </a:p>
        </p:txBody>
      </p:sp>
      <p:sp>
        <p:nvSpPr>
          <p:cNvPr id="7" name="6 Slayt Numarası Yer Tutucusu"/>
          <p:cNvSpPr>
            <a:spLocks noGrp="1"/>
          </p:cNvSpPr>
          <p:nvPr>
            <p:ph type="sldNum" sz="quarter" idx="12"/>
          </p:nvPr>
        </p:nvSpPr>
        <p:spPr>
          <a:xfrm>
            <a:off x="8216900" y="6556375"/>
            <a:ext cx="366713" cy="301625"/>
          </a:xfrm>
        </p:spPr>
        <p:txBody>
          <a:bodyPr/>
          <a:lstStyle>
            <a:lvl1pPr algn="ctr">
              <a:defRPr sz="900" smtClean="0"/>
            </a:lvl1pPr>
          </a:lstStyle>
          <a:p>
            <a:pPr>
              <a:defRPr/>
            </a:pPr>
            <a:fld id="{3C0F08B1-EE91-4BD3-AE5E-07758BCD4865}" type="slidenum">
              <a:rPr lang="tr-TR">
                <a:solidFill>
                  <a:prstClr val="white"/>
                </a:solidFill>
              </a:rPr>
              <a:pPr>
                <a:defRPr/>
              </a:pPr>
              <a:t>‹#›</a:t>
            </a:fld>
            <a:endParaRPr lang="tr-TR">
              <a:solidFill>
                <a:prstClr val="white"/>
              </a:solidFill>
            </a:endParaRPr>
          </a:p>
        </p:txBody>
      </p:sp>
    </p:spTree>
    <p:extLst>
      <p:ext uri="{BB962C8B-B14F-4D97-AF65-F5344CB8AC3E}">
        <p14:creationId xmlns="" xmlns:p14="http://schemas.microsoft.com/office/powerpoint/2010/main" val="1314783180"/>
      </p:ext>
    </p:extLst>
  </p:cSld>
  <p:clrMapOvr>
    <a:overrideClrMapping bg1="dk1" tx1="lt1" bg2="dk2" tx2="lt2" accent1="accent1" accent2="accent2" accent3="accent3" accent4="accent4" accent5="accent5" accent6="accent6" hlink="hlink" folHlink="folHlink"/>
  </p:clrMapOvr>
  <p:transition>
    <p:dissolve/>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en-US"/>
          </a:p>
        </p:txBody>
      </p:sp>
      <p:sp>
        <p:nvSpPr>
          <p:cNvPr id="3" name="2 Dikey Metin Yer Tutucusu"/>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4" name="13 Veri Yer Tutucusu"/>
          <p:cNvSpPr>
            <a:spLocks noGrp="1"/>
          </p:cNvSpPr>
          <p:nvPr>
            <p:ph type="dt" sz="half" idx="10"/>
          </p:nvPr>
        </p:nvSpPr>
        <p:spPr/>
        <p:txBody>
          <a:bodyPr/>
          <a:lstStyle>
            <a:lvl1pPr>
              <a:defRPr/>
            </a:lvl1pPr>
          </a:lstStyle>
          <a:p>
            <a:pPr>
              <a:defRPr/>
            </a:pPr>
            <a:fld id="{829BA090-A4BE-4B26-9E04-162C46A830AD}" type="datetimeFigureOut">
              <a:rPr lang="tr-TR">
                <a:solidFill>
                  <a:prstClr val="white"/>
                </a:solidFill>
              </a:rPr>
              <a:pPr>
                <a:defRPr/>
              </a:pPr>
              <a:t>30.12.2022</a:t>
            </a:fld>
            <a:endParaRPr lang="tr-TR">
              <a:solidFill>
                <a:prstClr val="white"/>
              </a:solidFill>
            </a:endParaRPr>
          </a:p>
        </p:txBody>
      </p:sp>
      <p:sp>
        <p:nvSpPr>
          <p:cNvPr id="5" name="2 Altbilgi Yer Tutucusu"/>
          <p:cNvSpPr>
            <a:spLocks noGrp="1"/>
          </p:cNvSpPr>
          <p:nvPr>
            <p:ph type="ftr" sz="quarter" idx="11"/>
          </p:nvPr>
        </p:nvSpPr>
        <p:spPr/>
        <p:txBody>
          <a:bodyPr/>
          <a:lstStyle>
            <a:lvl1pPr>
              <a:defRPr/>
            </a:lvl1pPr>
          </a:lstStyle>
          <a:p>
            <a:pPr>
              <a:defRPr/>
            </a:pPr>
            <a:endParaRPr lang="tr-TR">
              <a:solidFill>
                <a:prstClr val="white"/>
              </a:solidFill>
            </a:endParaRPr>
          </a:p>
        </p:txBody>
      </p:sp>
      <p:sp>
        <p:nvSpPr>
          <p:cNvPr id="6" name="22 Slayt Numarası Yer Tutucusu"/>
          <p:cNvSpPr>
            <a:spLocks noGrp="1"/>
          </p:cNvSpPr>
          <p:nvPr>
            <p:ph type="sldNum" sz="quarter" idx="12"/>
          </p:nvPr>
        </p:nvSpPr>
        <p:spPr/>
        <p:txBody>
          <a:bodyPr/>
          <a:lstStyle>
            <a:lvl1pPr>
              <a:defRPr/>
            </a:lvl1pPr>
          </a:lstStyle>
          <a:p>
            <a:pPr>
              <a:defRPr/>
            </a:pPr>
            <a:fld id="{266A4CEA-0044-43FC-8377-FB3BC2009626}" type="slidenum">
              <a:rPr lang="tr-TR">
                <a:solidFill>
                  <a:prstClr val="white"/>
                </a:solidFill>
              </a:rPr>
              <a:pPr>
                <a:defRPr/>
              </a:pPr>
              <a:t>‹#›</a:t>
            </a:fld>
            <a:endParaRPr lang="tr-TR">
              <a:solidFill>
                <a:prstClr val="white"/>
              </a:solidFill>
            </a:endParaRPr>
          </a:p>
        </p:txBody>
      </p:sp>
    </p:spTree>
    <p:extLst>
      <p:ext uri="{BB962C8B-B14F-4D97-AF65-F5344CB8AC3E}">
        <p14:creationId xmlns="" xmlns:p14="http://schemas.microsoft.com/office/powerpoint/2010/main" val="3517533626"/>
      </p:ext>
    </p:extLst>
  </p:cSld>
  <p:clrMapOvr>
    <a:masterClrMapping/>
  </p:clrMapOvr>
  <p:transition>
    <p:dissolve/>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6781800" y="381000"/>
            <a:ext cx="1905000" cy="5486400"/>
          </a:xfrm>
        </p:spPr>
        <p:txBody>
          <a:bodyPr vert="eaVert"/>
          <a:lstStyle/>
          <a:p>
            <a:r>
              <a:rPr lang="tr-TR" smtClean="0"/>
              <a:t>Asıl başlık stili için tıklatın</a:t>
            </a:r>
            <a:endParaRPr lang="en-US"/>
          </a:p>
        </p:txBody>
      </p:sp>
      <p:sp>
        <p:nvSpPr>
          <p:cNvPr id="3" name="2 Dikey Metin Yer Tutucusu"/>
          <p:cNvSpPr>
            <a:spLocks noGrp="1"/>
          </p:cNvSpPr>
          <p:nvPr>
            <p:ph type="body" orient="vert" idx="1"/>
          </p:nvPr>
        </p:nvSpPr>
        <p:spPr>
          <a:xfrm>
            <a:off x="457200" y="381000"/>
            <a:ext cx="6248400" cy="5486400"/>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4" name="13 Veri Yer Tutucusu"/>
          <p:cNvSpPr>
            <a:spLocks noGrp="1"/>
          </p:cNvSpPr>
          <p:nvPr>
            <p:ph type="dt" sz="half" idx="10"/>
          </p:nvPr>
        </p:nvSpPr>
        <p:spPr/>
        <p:txBody>
          <a:bodyPr/>
          <a:lstStyle>
            <a:lvl1pPr>
              <a:defRPr/>
            </a:lvl1pPr>
          </a:lstStyle>
          <a:p>
            <a:pPr>
              <a:defRPr/>
            </a:pPr>
            <a:fld id="{C843E571-2032-496E-9609-8B98B89300C9}" type="datetimeFigureOut">
              <a:rPr lang="tr-TR">
                <a:solidFill>
                  <a:prstClr val="white"/>
                </a:solidFill>
              </a:rPr>
              <a:pPr>
                <a:defRPr/>
              </a:pPr>
              <a:t>30.12.2022</a:t>
            </a:fld>
            <a:endParaRPr lang="tr-TR">
              <a:solidFill>
                <a:prstClr val="white"/>
              </a:solidFill>
            </a:endParaRPr>
          </a:p>
        </p:txBody>
      </p:sp>
      <p:sp>
        <p:nvSpPr>
          <p:cNvPr id="5" name="2 Altbilgi Yer Tutucusu"/>
          <p:cNvSpPr>
            <a:spLocks noGrp="1"/>
          </p:cNvSpPr>
          <p:nvPr>
            <p:ph type="ftr" sz="quarter" idx="11"/>
          </p:nvPr>
        </p:nvSpPr>
        <p:spPr/>
        <p:txBody>
          <a:bodyPr/>
          <a:lstStyle>
            <a:lvl1pPr>
              <a:defRPr/>
            </a:lvl1pPr>
          </a:lstStyle>
          <a:p>
            <a:pPr>
              <a:defRPr/>
            </a:pPr>
            <a:endParaRPr lang="tr-TR">
              <a:solidFill>
                <a:prstClr val="white"/>
              </a:solidFill>
            </a:endParaRPr>
          </a:p>
        </p:txBody>
      </p:sp>
      <p:sp>
        <p:nvSpPr>
          <p:cNvPr id="6" name="22 Slayt Numarası Yer Tutucusu"/>
          <p:cNvSpPr>
            <a:spLocks noGrp="1"/>
          </p:cNvSpPr>
          <p:nvPr>
            <p:ph type="sldNum" sz="quarter" idx="12"/>
          </p:nvPr>
        </p:nvSpPr>
        <p:spPr/>
        <p:txBody>
          <a:bodyPr/>
          <a:lstStyle>
            <a:lvl1pPr>
              <a:defRPr/>
            </a:lvl1pPr>
          </a:lstStyle>
          <a:p>
            <a:pPr>
              <a:defRPr/>
            </a:pPr>
            <a:fld id="{EE642DDB-DEA8-45F1-83BE-2A936FC8480A}" type="slidenum">
              <a:rPr lang="tr-TR">
                <a:solidFill>
                  <a:prstClr val="white"/>
                </a:solidFill>
              </a:rPr>
              <a:pPr>
                <a:defRPr/>
              </a:pPr>
              <a:t>‹#›</a:t>
            </a:fld>
            <a:endParaRPr lang="tr-TR">
              <a:solidFill>
                <a:prstClr val="white"/>
              </a:solidFill>
            </a:endParaRPr>
          </a:p>
        </p:txBody>
      </p:sp>
    </p:spTree>
    <p:extLst>
      <p:ext uri="{BB962C8B-B14F-4D97-AF65-F5344CB8AC3E}">
        <p14:creationId xmlns="" xmlns:p14="http://schemas.microsoft.com/office/powerpoint/2010/main" val="1937970418"/>
      </p:ext>
    </p:extLst>
  </p:cSld>
  <p:clrMapOvr>
    <a:masterClrMapping/>
  </p:clrMapOvr>
  <p:transition>
    <p:dissolve/>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1 Başlık"/>
          <p:cNvSpPr>
            <a:spLocks noGrp="1"/>
          </p:cNvSpPr>
          <p:nvPr>
            <p:ph type="ctrTitle"/>
          </p:nvPr>
        </p:nvSpPr>
        <p:spPr>
          <a:xfrm>
            <a:off x="685800" y="2130425"/>
            <a:ext cx="7772400" cy="1470025"/>
          </a:xfrm>
        </p:spPr>
        <p:txBody>
          <a:bodyPr/>
          <a:lstStyle/>
          <a:p>
            <a:r>
              <a:rPr lang="tr-TR" smtClean="0"/>
              <a:t>Asıl başlık stili için tıklatın</a:t>
            </a:r>
            <a:endParaRPr lang="tr-TR"/>
          </a:p>
        </p:txBody>
      </p:sp>
      <p:sp>
        <p:nvSpPr>
          <p:cNvPr id="3" name="2 Alt Başlık"/>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tr-TR" smtClean="0"/>
              <a:t>Asıl alt başlık stilini düzenlemek için tıklatın</a:t>
            </a:r>
            <a:endParaRPr lang="tr-TR"/>
          </a:p>
        </p:txBody>
      </p:sp>
      <p:sp>
        <p:nvSpPr>
          <p:cNvPr id="4" name="Rectangle 4"/>
          <p:cNvSpPr>
            <a:spLocks noGrp="1" noChangeArrowheads="1"/>
          </p:cNvSpPr>
          <p:nvPr>
            <p:ph type="dt" sz="half" idx="10"/>
          </p:nvPr>
        </p:nvSpPr>
        <p:spPr>
          <a:ln/>
        </p:spPr>
        <p:txBody>
          <a:bodyPr/>
          <a:lstStyle>
            <a:lvl1pPr>
              <a:defRPr/>
            </a:lvl1pPr>
          </a:lstStyle>
          <a:p>
            <a:pPr>
              <a:defRPr/>
            </a:pPr>
            <a:endParaRPr lang="tr-T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tr-T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016E820-B564-4847-AED1-48A84449ABCE}" type="slidenum">
              <a:rPr lang="tr-TR">
                <a:solidFill>
                  <a:srgbClr val="000000"/>
                </a:solidFill>
              </a:rPr>
              <a:pPr>
                <a:defRPr/>
              </a:pPr>
              <a:t>‹#›</a:t>
            </a:fld>
            <a:endParaRPr lang="tr-TR">
              <a:solidFill>
                <a:srgbClr val="000000"/>
              </a:solidFill>
            </a:endParaRPr>
          </a:p>
        </p:txBody>
      </p:sp>
    </p:spTree>
    <p:extLst>
      <p:ext uri="{BB962C8B-B14F-4D97-AF65-F5344CB8AC3E}">
        <p14:creationId xmlns="" xmlns:p14="http://schemas.microsoft.com/office/powerpoint/2010/main" val="2401742850"/>
      </p:ext>
    </p:extLst>
  </p:cSld>
  <p:clrMapOvr>
    <a:masterClrMapping/>
  </p:clrMapOvr>
  <p:transition spd="slow">
    <p:random/>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Rectangle 4"/>
          <p:cNvSpPr>
            <a:spLocks noGrp="1" noChangeArrowheads="1"/>
          </p:cNvSpPr>
          <p:nvPr>
            <p:ph type="dt" sz="half" idx="10"/>
          </p:nvPr>
        </p:nvSpPr>
        <p:spPr>
          <a:ln/>
        </p:spPr>
        <p:txBody>
          <a:bodyPr/>
          <a:lstStyle>
            <a:lvl1pPr>
              <a:defRPr/>
            </a:lvl1pPr>
          </a:lstStyle>
          <a:p>
            <a:pPr>
              <a:defRPr/>
            </a:pPr>
            <a:endParaRPr lang="tr-T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tr-T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D4A43F9-71F1-4649-ACC7-1977DC9B8462}" type="slidenum">
              <a:rPr lang="tr-TR">
                <a:solidFill>
                  <a:srgbClr val="000000"/>
                </a:solidFill>
              </a:rPr>
              <a:pPr>
                <a:defRPr/>
              </a:pPr>
              <a:t>‹#›</a:t>
            </a:fld>
            <a:endParaRPr lang="tr-TR">
              <a:solidFill>
                <a:srgbClr val="000000"/>
              </a:solidFill>
            </a:endParaRPr>
          </a:p>
        </p:txBody>
      </p:sp>
    </p:spTree>
    <p:extLst>
      <p:ext uri="{BB962C8B-B14F-4D97-AF65-F5344CB8AC3E}">
        <p14:creationId xmlns="" xmlns:p14="http://schemas.microsoft.com/office/powerpoint/2010/main" val="1186852402"/>
      </p:ext>
    </p:extLst>
  </p:cSld>
  <p:clrMapOvr>
    <a:masterClrMapping/>
  </p:clrMapOvr>
  <p:transition spd="slow">
    <p:random/>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1 Başlık"/>
          <p:cNvSpPr>
            <a:spLocks noGrp="1"/>
          </p:cNvSpPr>
          <p:nvPr>
            <p:ph type="title"/>
          </p:nvPr>
        </p:nvSpPr>
        <p:spPr>
          <a:xfrm>
            <a:off x="722313" y="4406900"/>
            <a:ext cx="7772400" cy="1362075"/>
          </a:xfrm>
        </p:spPr>
        <p:txBody>
          <a:bodyPr anchor="t"/>
          <a:lstStyle>
            <a:lvl1pPr algn="l">
              <a:defRPr sz="4000" b="1" cap="all"/>
            </a:lvl1pPr>
          </a:lstStyle>
          <a:p>
            <a:r>
              <a:rPr lang="tr-TR" smtClean="0"/>
              <a:t>Asıl başlık stili için tıklatın</a:t>
            </a:r>
            <a:endParaRPr lang="tr-TR"/>
          </a:p>
        </p:txBody>
      </p:sp>
      <p:sp>
        <p:nvSpPr>
          <p:cNvPr id="3" name="2 Metin Yer Tutucusu"/>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tr-TR" smtClean="0"/>
              <a:t>Asıl metin stillerini düzenlemek için tıklatın</a:t>
            </a:r>
          </a:p>
        </p:txBody>
      </p:sp>
      <p:sp>
        <p:nvSpPr>
          <p:cNvPr id="4" name="Rectangle 4"/>
          <p:cNvSpPr>
            <a:spLocks noGrp="1" noChangeArrowheads="1"/>
          </p:cNvSpPr>
          <p:nvPr>
            <p:ph type="dt" sz="half" idx="10"/>
          </p:nvPr>
        </p:nvSpPr>
        <p:spPr>
          <a:ln/>
        </p:spPr>
        <p:txBody>
          <a:bodyPr/>
          <a:lstStyle>
            <a:lvl1pPr>
              <a:defRPr/>
            </a:lvl1pPr>
          </a:lstStyle>
          <a:p>
            <a:pPr>
              <a:defRPr/>
            </a:pPr>
            <a:endParaRPr lang="tr-T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tr-T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B6EA4BD-9EFD-445D-B02B-ECDCBCAD2882}" type="slidenum">
              <a:rPr lang="tr-TR">
                <a:solidFill>
                  <a:srgbClr val="000000"/>
                </a:solidFill>
              </a:rPr>
              <a:pPr>
                <a:defRPr/>
              </a:pPr>
              <a:t>‹#›</a:t>
            </a:fld>
            <a:endParaRPr lang="tr-TR">
              <a:solidFill>
                <a:srgbClr val="000000"/>
              </a:solidFill>
            </a:endParaRPr>
          </a:p>
        </p:txBody>
      </p:sp>
    </p:spTree>
    <p:extLst>
      <p:ext uri="{BB962C8B-B14F-4D97-AF65-F5344CB8AC3E}">
        <p14:creationId xmlns="" xmlns:p14="http://schemas.microsoft.com/office/powerpoint/2010/main" val="2489272254"/>
      </p:ext>
    </p:extLst>
  </p:cSld>
  <p:clrMapOvr>
    <a:masterClrMapping/>
  </p:clrMapOvr>
  <p:transition spd="slow">
    <p:random/>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İçerik Yer Tutucusu"/>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Rectangle 4"/>
          <p:cNvSpPr>
            <a:spLocks noGrp="1" noChangeArrowheads="1"/>
          </p:cNvSpPr>
          <p:nvPr>
            <p:ph type="dt" sz="half" idx="10"/>
          </p:nvPr>
        </p:nvSpPr>
        <p:spPr>
          <a:ln/>
        </p:spPr>
        <p:txBody>
          <a:bodyPr/>
          <a:lstStyle>
            <a:lvl1pPr>
              <a:defRPr/>
            </a:lvl1pPr>
          </a:lstStyle>
          <a:p>
            <a:pPr>
              <a:defRPr/>
            </a:pPr>
            <a:endParaRPr lang="tr-T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tr-T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393E648-8B24-4026-ABBD-43DF31A8CBB3}" type="slidenum">
              <a:rPr lang="tr-TR">
                <a:solidFill>
                  <a:srgbClr val="000000"/>
                </a:solidFill>
              </a:rPr>
              <a:pPr>
                <a:defRPr/>
              </a:pPr>
              <a:t>‹#›</a:t>
            </a:fld>
            <a:endParaRPr lang="tr-TR">
              <a:solidFill>
                <a:srgbClr val="000000"/>
              </a:solidFill>
            </a:endParaRPr>
          </a:p>
        </p:txBody>
      </p:sp>
    </p:spTree>
    <p:extLst>
      <p:ext uri="{BB962C8B-B14F-4D97-AF65-F5344CB8AC3E}">
        <p14:creationId xmlns="" xmlns:p14="http://schemas.microsoft.com/office/powerpoint/2010/main" val="1891373541"/>
      </p:ext>
    </p:extLst>
  </p:cSld>
  <p:clrMapOvr>
    <a:masterClrMapping/>
  </p:clrMapOvr>
  <p:transition spd="slow">
    <p:random/>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objTx" preserve="1">
  <p:cSld name="Başlıklı İçerik">
    <p:spTree>
      <p:nvGrpSpPr>
        <p:cNvPr id="1" name=""/>
        <p:cNvGrpSpPr/>
        <p:nvPr/>
      </p:nvGrpSpPr>
      <p:grpSpPr>
        <a:xfrm>
          <a:off x="0" y="0"/>
          <a:ext cx="0" cy="0"/>
          <a:chOff x="0" y="0"/>
          <a:chExt cx="0" cy="0"/>
        </a:xfrm>
      </p:grpSpPr>
      <p:sp>
        <p:nvSpPr>
          <p:cNvPr id="2" name="Başlık 1"/>
          <p:cNvSpPr>
            <a:spLocks noGrp="1"/>
          </p:cNvSpPr>
          <p:nvPr>
            <p:ph type="title"/>
          </p:nvPr>
        </p:nvSpPr>
        <p:spPr>
          <a:xfrm>
            <a:off x="467544" y="692696"/>
            <a:ext cx="3008313" cy="886420"/>
          </a:xfrm>
        </p:spPr>
        <p:txBody>
          <a:bodyPr anchor="b"/>
          <a:lstStyle>
            <a:lvl1pPr algn="l">
              <a:defRPr sz="2000" b="1"/>
            </a:lvl1pPr>
          </a:lstStyle>
          <a:p>
            <a:r>
              <a:rPr lang="tr-TR" smtClean="0"/>
              <a:t>Asıl başlık stili için tıklatın</a:t>
            </a:r>
            <a:endParaRPr lang="tr-TR"/>
          </a:p>
        </p:txBody>
      </p:sp>
      <p:sp>
        <p:nvSpPr>
          <p:cNvPr id="3" name="İçerik Yer Tutucusu 2"/>
          <p:cNvSpPr>
            <a:spLocks noGrp="1"/>
          </p:cNvSpPr>
          <p:nvPr>
            <p:ph idx="1"/>
          </p:nvPr>
        </p:nvSpPr>
        <p:spPr>
          <a:xfrm>
            <a:off x="3707904" y="692696"/>
            <a:ext cx="5111750" cy="557748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Metin Yer Tutucusu 3"/>
          <p:cNvSpPr>
            <a:spLocks noGrp="1"/>
          </p:cNvSpPr>
          <p:nvPr>
            <p:ph type="body" sz="half" idx="2"/>
          </p:nvPr>
        </p:nvSpPr>
        <p:spPr>
          <a:xfrm>
            <a:off x="539552" y="1700808"/>
            <a:ext cx="3008313" cy="456937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dirty="0" smtClean="0"/>
              <a:t>Asıl metin stillerini düzenlemek için tıklatın</a:t>
            </a:r>
          </a:p>
        </p:txBody>
      </p:sp>
    </p:spTree>
    <p:extLst>
      <p:ext uri="{BB962C8B-B14F-4D97-AF65-F5344CB8AC3E}">
        <p14:creationId xmlns="" xmlns:p14="http://schemas.microsoft.com/office/powerpoint/2010/main" val="257348163"/>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74638"/>
            <a:ext cx="8229600" cy="1143000"/>
          </a:xfrm>
        </p:spPr>
        <p:txBody>
          <a:bodyPr/>
          <a:lstStyle>
            <a:lvl1pPr>
              <a:defRPr/>
            </a:lvl1pPr>
          </a:lstStyle>
          <a:p>
            <a:r>
              <a:rPr lang="tr-TR" smtClean="0"/>
              <a:t>Asıl başlık stili için tıklatın</a:t>
            </a:r>
            <a:endParaRPr lang="tr-TR"/>
          </a:p>
        </p:txBody>
      </p:sp>
      <p:sp>
        <p:nvSpPr>
          <p:cNvPr id="3" name="2 Metin Yer Tutucusu"/>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3 İçerik Yer Tutucusu"/>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Metin Yer Tutucusu"/>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5 İçerik Yer Tutucusu"/>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Rectangle 4"/>
          <p:cNvSpPr>
            <a:spLocks noGrp="1" noChangeArrowheads="1"/>
          </p:cNvSpPr>
          <p:nvPr>
            <p:ph type="dt" sz="half" idx="10"/>
          </p:nvPr>
        </p:nvSpPr>
        <p:spPr>
          <a:ln/>
        </p:spPr>
        <p:txBody>
          <a:bodyPr/>
          <a:lstStyle>
            <a:lvl1pPr>
              <a:defRPr/>
            </a:lvl1pPr>
          </a:lstStyle>
          <a:p>
            <a:pPr>
              <a:defRPr/>
            </a:pPr>
            <a:endParaRPr lang="tr-TR">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tr-TR">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98E6F92-6C1D-4AA3-A874-48D2E6C0A1A1}" type="slidenum">
              <a:rPr lang="tr-TR">
                <a:solidFill>
                  <a:srgbClr val="000000"/>
                </a:solidFill>
              </a:rPr>
              <a:pPr>
                <a:defRPr/>
              </a:pPr>
              <a:t>‹#›</a:t>
            </a:fld>
            <a:endParaRPr lang="tr-TR">
              <a:solidFill>
                <a:srgbClr val="000000"/>
              </a:solidFill>
            </a:endParaRPr>
          </a:p>
        </p:txBody>
      </p:sp>
    </p:spTree>
    <p:extLst>
      <p:ext uri="{BB962C8B-B14F-4D97-AF65-F5344CB8AC3E}">
        <p14:creationId xmlns="" xmlns:p14="http://schemas.microsoft.com/office/powerpoint/2010/main" val="4125085944"/>
      </p:ext>
    </p:extLst>
  </p:cSld>
  <p:clrMapOvr>
    <a:masterClrMapping/>
  </p:clrMapOvr>
  <p:transition spd="slow">
    <p:random/>
  </p:transition>
</p:sldLayout>
</file>

<file path=ppt/slideLayouts/slideLayout291.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Rectangle 4"/>
          <p:cNvSpPr>
            <a:spLocks noGrp="1" noChangeArrowheads="1"/>
          </p:cNvSpPr>
          <p:nvPr>
            <p:ph type="dt" sz="half" idx="10"/>
          </p:nvPr>
        </p:nvSpPr>
        <p:spPr>
          <a:ln/>
        </p:spPr>
        <p:txBody>
          <a:bodyPr/>
          <a:lstStyle>
            <a:lvl1pPr>
              <a:defRPr/>
            </a:lvl1pPr>
          </a:lstStyle>
          <a:p>
            <a:pPr>
              <a:defRPr/>
            </a:pPr>
            <a:endParaRPr lang="tr-TR">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tr-TR">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ACCEE4F-6000-4100-9D1B-A52C062FBB0D}" type="slidenum">
              <a:rPr lang="tr-TR">
                <a:solidFill>
                  <a:srgbClr val="000000"/>
                </a:solidFill>
              </a:rPr>
              <a:pPr>
                <a:defRPr/>
              </a:pPr>
              <a:t>‹#›</a:t>
            </a:fld>
            <a:endParaRPr lang="tr-TR">
              <a:solidFill>
                <a:srgbClr val="000000"/>
              </a:solidFill>
            </a:endParaRPr>
          </a:p>
        </p:txBody>
      </p:sp>
    </p:spTree>
    <p:extLst>
      <p:ext uri="{BB962C8B-B14F-4D97-AF65-F5344CB8AC3E}">
        <p14:creationId xmlns="" xmlns:p14="http://schemas.microsoft.com/office/powerpoint/2010/main" val="2610829488"/>
      </p:ext>
    </p:extLst>
  </p:cSld>
  <p:clrMapOvr>
    <a:masterClrMapping/>
  </p:clrMapOvr>
  <p:transition spd="slow">
    <p:random/>
  </p:transition>
</p:sldLayout>
</file>

<file path=ppt/slideLayouts/slideLayout292.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tr-TR">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tr-TR">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690A207-8D14-4B4F-8CBE-6380331D6D33}" type="slidenum">
              <a:rPr lang="tr-TR">
                <a:solidFill>
                  <a:srgbClr val="000000"/>
                </a:solidFill>
              </a:rPr>
              <a:pPr>
                <a:defRPr/>
              </a:pPr>
              <a:t>‹#›</a:t>
            </a:fld>
            <a:endParaRPr lang="tr-TR">
              <a:solidFill>
                <a:srgbClr val="000000"/>
              </a:solidFill>
            </a:endParaRPr>
          </a:p>
        </p:txBody>
      </p:sp>
    </p:spTree>
    <p:extLst>
      <p:ext uri="{BB962C8B-B14F-4D97-AF65-F5344CB8AC3E}">
        <p14:creationId xmlns="" xmlns:p14="http://schemas.microsoft.com/office/powerpoint/2010/main" val="992197788"/>
      </p:ext>
    </p:extLst>
  </p:cSld>
  <p:clrMapOvr>
    <a:masterClrMapping/>
  </p:clrMapOvr>
  <p:transition spd="slow">
    <p:random/>
  </p:transition>
</p:sldLayout>
</file>

<file path=ppt/slideLayouts/slideLayout293.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73050"/>
            <a:ext cx="3008313" cy="1162050"/>
          </a:xfrm>
        </p:spPr>
        <p:txBody>
          <a:bodyPr anchor="b"/>
          <a:lstStyle>
            <a:lvl1pPr algn="l">
              <a:defRPr sz="2000" b="1"/>
            </a:lvl1pPr>
          </a:lstStyle>
          <a:p>
            <a:r>
              <a:rPr lang="tr-TR" smtClean="0"/>
              <a:t>Asıl başlık stili için tıklatın</a:t>
            </a:r>
            <a:endParaRPr lang="tr-TR"/>
          </a:p>
        </p:txBody>
      </p:sp>
      <p:sp>
        <p:nvSpPr>
          <p:cNvPr id="3" name="2 İçerik Yer Tutucusu"/>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Metin Yer Tutucusu"/>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Rectangle 4"/>
          <p:cNvSpPr>
            <a:spLocks noGrp="1" noChangeArrowheads="1"/>
          </p:cNvSpPr>
          <p:nvPr>
            <p:ph type="dt" sz="half" idx="10"/>
          </p:nvPr>
        </p:nvSpPr>
        <p:spPr>
          <a:ln/>
        </p:spPr>
        <p:txBody>
          <a:bodyPr/>
          <a:lstStyle>
            <a:lvl1pPr>
              <a:defRPr/>
            </a:lvl1pPr>
          </a:lstStyle>
          <a:p>
            <a:pPr>
              <a:defRPr/>
            </a:pPr>
            <a:endParaRPr lang="tr-T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tr-T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502A018-944A-40AE-B280-5786BDBF3E90}" type="slidenum">
              <a:rPr lang="tr-TR">
                <a:solidFill>
                  <a:srgbClr val="000000"/>
                </a:solidFill>
              </a:rPr>
              <a:pPr>
                <a:defRPr/>
              </a:pPr>
              <a:t>‹#›</a:t>
            </a:fld>
            <a:endParaRPr lang="tr-TR">
              <a:solidFill>
                <a:srgbClr val="000000"/>
              </a:solidFill>
            </a:endParaRPr>
          </a:p>
        </p:txBody>
      </p:sp>
    </p:spTree>
    <p:extLst>
      <p:ext uri="{BB962C8B-B14F-4D97-AF65-F5344CB8AC3E}">
        <p14:creationId xmlns="" xmlns:p14="http://schemas.microsoft.com/office/powerpoint/2010/main" val="391940019"/>
      </p:ext>
    </p:extLst>
  </p:cSld>
  <p:clrMapOvr>
    <a:masterClrMapping/>
  </p:clrMapOvr>
  <p:transition spd="slow">
    <p:random/>
  </p:transition>
</p:sldLayout>
</file>

<file path=ppt/slideLayouts/slideLayout294.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1 Başlık"/>
          <p:cNvSpPr>
            <a:spLocks noGrp="1"/>
          </p:cNvSpPr>
          <p:nvPr>
            <p:ph type="title"/>
          </p:nvPr>
        </p:nvSpPr>
        <p:spPr>
          <a:xfrm>
            <a:off x="1792288" y="4800600"/>
            <a:ext cx="5486400" cy="566738"/>
          </a:xfrm>
        </p:spPr>
        <p:txBody>
          <a:bodyPr anchor="b"/>
          <a:lstStyle>
            <a:lvl1pPr algn="l">
              <a:defRPr sz="2000" b="1"/>
            </a:lvl1pPr>
          </a:lstStyle>
          <a:p>
            <a:r>
              <a:rPr lang="tr-TR" smtClean="0"/>
              <a:t>Asıl başlık stili için tıklatın</a:t>
            </a:r>
            <a:endParaRPr lang="tr-TR"/>
          </a:p>
        </p:txBody>
      </p:sp>
      <p:sp>
        <p:nvSpPr>
          <p:cNvPr id="3" name="2 Resim Yer Tutucusu"/>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tr-TR" noProof="0" smtClean="0"/>
          </a:p>
        </p:txBody>
      </p:sp>
      <p:sp>
        <p:nvSpPr>
          <p:cNvPr id="4" name="3 Metin Yer Tutucusu"/>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Rectangle 4"/>
          <p:cNvSpPr>
            <a:spLocks noGrp="1" noChangeArrowheads="1"/>
          </p:cNvSpPr>
          <p:nvPr>
            <p:ph type="dt" sz="half" idx="10"/>
          </p:nvPr>
        </p:nvSpPr>
        <p:spPr>
          <a:ln/>
        </p:spPr>
        <p:txBody>
          <a:bodyPr/>
          <a:lstStyle>
            <a:lvl1pPr>
              <a:defRPr/>
            </a:lvl1pPr>
          </a:lstStyle>
          <a:p>
            <a:pPr>
              <a:defRPr/>
            </a:pPr>
            <a:endParaRPr lang="tr-T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tr-T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0B3D7BB-1FBD-4D48-8A58-FF4E489D6436}" type="slidenum">
              <a:rPr lang="tr-TR">
                <a:solidFill>
                  <a:srgbClr val="000000"/>
                </a:solidFill>
              </a:rPr>
              <a:pPr>
                <a:defRPr/>
              </a:pPr>
              <a:t>‹#›</a:t>
            </a:fld>
            <a:endParaRPr lang="tr-TR">
              <a:solidFill>
                <a:srgbClr val="000000"/>
              </a:solidFill>
            </a:endParaRPr>
          </a:p>
        </p:txBody>
      </p:sp>
    </p:spTree>
    <p:extLst>
      <p:ext uri="{BB962C8B-B14F-4D97-AF65-F5344CB8AC3E}">
        <p14:creationId xmlns="" xmlns:p14="http://schemas.microsoft.com/office/powerpoint/2010/main" val="3139237851"/>
      </p:ext>
    </p:extLst>
  </p:cSld>
  <p:clrMapOvr>
    <a:masterClrMapping/>
  </p:clrMapOvr>
  <p:transition spd="slow">
    <p:random/>
  </p:transition>
</p:sldLayout>
</file>

<file path=ppt/slideLayouts/slideLayout295.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Dikey Metin Yer Tutucusu"/>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Rectangle 4"/>
          <p:cNvSpPr>
            <a:spLocks noGrp="1" noChangeArrowheads="1"/>
          </p:cNvSpPr>
          <p:nvPr>
            <p:ph type="dt" sz="half" idx="10"/>
          </p:nvPr>
        </p:nvSpPr>
        <p:spPr>
          <a:ln/>
        </p:spPr>
        <p:txBody>
          <a:bodyPr/>
          <a:lstStyle>
            <a:lvl1pPr>
              <a:defRPr/>
            </a:lvl1pPr>
          </a:lstStyle>
          <a:p>
            <a:pPr>
              <a:defRPr/>
            </a:pPr>
            <a:endParaRPr lang="tr-T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tr-T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4225931-D6B5-4E30-9737-E2505C0125D7}" type="slidenum">
              <a:rPr lang="tr-TR">
                <a:solidFill>
                  <a:srgbClr val="000000"/>
                </a:solidFill>
              </a:rPr>
              <a:pPr>
                <a:defRPr/>
              </a:pPr>
              <a:t>‹#›</a:t>
            </a:fld>
            <a:endParaRPr lang="tr-TR">
              <a:solidFill>
                <a:srgbClr val="000000"/>
              </a:solidFill>
            </a:endParaRPr>
          </a:p>
        </p:txBody>
      </p:sp>
    </p:spTree>
    <p:extLst>
      <p:ext uri="{BB962C8B-B14F-4D97-AF65-F5344CB8AC3E}">
        <p14:creationId xmlns="" xmlns:p14="http://schemas.microsoft.com/office/powerpoint/2010/main" val="1420687645"/>
      </p:ext>
    </p:extLst>
  </p:cSld>
  <p:clrMapOvr>
    <a:masterClrMapping/>
  </p:clrMapOvr>
  <p:transition spd="slow">
    <p:random/>
  </p:transition>
</p:sldLayout>
</file>

<file path=ppt/slideLayouts/slideLayout296.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6515100" y="609600"/>
            <a:ext cx="1943100" cy="5486400"/>
          </a:xfrm>
        </p:spPr>
        <p:txBody>
          <a:bodyPr vert="eaVert"/>
          <a:lstStyle/>
          <a:p>
            <a:r>
              <a:rPr lang="tr-TR" smtClean="0"/>
              <a:t>Asıl başlık stili için tıklatın</a:t>
            </a:r>
            <a:endParaRPr lang="tr-TR"/>
          </a:p>
        </p:txBody>
      </p:sp>
      <p:sp>
        <p:nvSpPr>
          <p:cNvPr id="3" name="2 Dikey Metin Yer Tutucusu"/>
          <p:cNvSpPr>
            <a:spLocks noGrp="1"/>
          </p:cNvSpPr>
          <p:nvPr>
            <p:ph type="body" orient="vert" idx="1"/>
          </p:nvPr>
        </p:nvSpPr>
        <p:spPr>
          <a:xfrm>
            <a:off x="685800" y="609600"/>
            <a:ext cx="5676900" cy="5486400"/>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Rectangle 4"/>
          <p:cNvSpPr>
            <a:spLocks noGrp="1" noChangeArrowheads="1"/>
          </p:cNvSpPr>
          <p:nvPr>
            <p:ph type="dt" sz="half" idx="10"/>
          </p:nvPr>
        </p:nvSpPr>
        <p:spPr>
          <a:ln/>
        </p:spPr>
        <p:txBody>
          <a:bodyPr/>
          <a:lstStyle>
            <a:lvl1pPr>
              <a:defRPr/>
            </a:lvl1pPr>
          </a:lstStyle>
          <a:p>
            <a:pPr>
              <a:defRPr/>
            </a:pPr>
            <a:endParaRPr lang="tr-T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tr-T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B3CB4FA-A048-4CA6-B833-B67191B04863}" type="slidenum">
              <a:rPr lang="tr-TR">
                <a:solidFill>
                  <a:srgbClr val="000000"/>
                </a:solidFill>
              </a:rPr>
              <a:pPr>
                <a:defRPr/>
              </a:pPr>
              <a:t>‹#›</a:t>
            </a:fld>
            <a:endParaRPr lang="tr-TR">
              <a:solidFill>
                <a:srgbClr val="000000"/>
              </a:solidFill>
            </a:endParaRPr>
          </a:p>
        </p:txBody>
      </p:sp>
    </p:spTree>
    <p:extLst>
      <p:ext uri="{BB962C8B-B14F-4D97-AF65-F5344CB8AC3E}">
        <p14:creationId xmlns="" xmlns:p14="http://schemas.microsoft.com/office/powerpoint/2010/main" val="1670693202"/>
      </p:ext>
    </p:extLst>
  </p:cSld>
  <p:clrMapOvr>
    <a:masterClrMapping/>
  </p:clrMapOvr>
  <p:transition spd="slow">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7" name="Rectangle 6"/>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tr-TR" smtClean="0"/>
              <a:t>Asıl başlık stili için tıklatın</a:t>
            </a:r>
            <a:endParaRPr lang="en-US" dirty="0"/>
          </a:p>
        </p:txBody>
      </p:sp>
      <p:sp>
        <p:nvSpPr>
          <p:cNvPr id="3" name="Text Placeholder 2"/>
          <p:cNvSpPr>
            <a:spLocks noGrp="1"/>
          </p:cNvSpPr>
          <p:nvPr>
            <p:ph type="body" idx="1"/>
          </p:nvPr>
        </p:nvSpPr>
        <p:spPr>
          <a:xfrm>
            <a:off x="2022438" y="4607511"/>
            <a:ext cx="5970494"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Date Placeholder 3"/>
          <p:cNvSpPr>
            <a:spLocks noGrp="1"/>
          </p:cNvSpPr>
          <p:nvPr>
            <p:ph type="dt" sz="half" idx="10"/>
          </p:nvPr>
        </p:nvSpPr>
        <p:spPr/>
        <p:txBody>
          <a:bodyPr/>
          <a:lstStyle/>
          <a:p>
            <a:fld id="{A23720DD-5B6D-40BF-8493-A6B52D484E6B}" type="datetimeFigureOut">
              <a:rPr lang="tr-TR" smtClean="0"/>
              <a:pPr/>
              <a:t>30.12.2022</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302176B-0E47-46AC-8F43-DAB4B8A37D06}" type="slidenum">
              <a:rPr lang="tr-TR" smtClean="0"/>
              <a:pPr/>
              <a:t>‹#›</a:t>
            </a:fld>
            <a:endParaRPr lang="tr-TR"/>
          </a:p>
        </p:txBody>
      </p:sp>
    </p:spTree>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picTx" preserve="1">
  <p:cSld name="Başlıklı Resim">
    <p:spTree>
      <p:nvGrpSpPr>
        <p:cNvPr id="1" name=""/>
        <p:cNvGrpSpPr/>
        <p:nvPr/>
      </p:nvGrpSpPr>
      <p:grpSpPr>
        <a:xfrm>
          <a:off x="0" y="0"/>
          <a:ext cx="0" cy="0"/>
          <a:chOff x="0" y="0"/>
          <a:chExt cx="0" cy="0"/>
        </a:xfrm>
      </p:grpSpPr>
      <p:sp>
        <p:nvSpPr>
          <p:cNvPr id="2" name="Başlık 1"/>
          <p:cNvSpPr>
            <a:spLocks noGrp="1"/>
          </p:cNvSpPr>
          <p:nvPr>
            <p:ph type="title"/>
          </p:nvPr>
        </p:nvSpPr>
        <p:spPr>
          <a:xfrm>
            <a:off x="1792288" y="4800600"/>
            <a:ext cx="5486400" cy="566738"/>
          </a:xfrm>
        </p:spPr>
        <p:txBody>
          <a:bodyPr anchor="b"/>
          <a:lstStyle>
            <a:lvl1pPr algn="l">
              <a:defRPr sz="2000" b="1"/>
            </a:lvl1pPr>
          </a:lstStyle>
          <a:p>
            <a:r>
              <a:rPr lang="tr-TR" smtClean="0"/>
              <a:t>Asıl başlık stili için tıklatın</a:t>
            </a:r>
            <a:endParaRPr lang="tr-TR"/>
          </a:p>
        </p:txBody>
      </p:sp>
      <p:sp>
        <p:nvSpPr>
          <p:cNvPr id="3" name="Resim Yer Tutucusu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tr-TR" noProof="0"/>
          </a:p>
        </p:txBody>
      </p:sp>
      <p:sp>
        <p:nvSpPr>
          <p:cNvPr id="4" name="Metin Yer Tutucusu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Tree>
    <p:extLst>
      <p:ext uri="{BB962C8B-B14F-4D97-AF65-F5344CB8AC3E}">
        <p14:creationId xmlns="" xmlns:p14="http://schemas.microsoft.com/office/powerpoint/2010/main" val="353846565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sp>
        <p:nvSpPr>
          <p:cNvPr id="2" name="Başlık 1"/>
          <p:cNvSpPr>
            <a:spLocks noGrp="1"/>
          </p:cNvSpPr>
          <p:nvPr>
            <p:ph type="ctrTitle"/>
          </p:nvPr>
        </p:nvSpPr>
        <p:spPr>
          <a:xfrm>
            <a:off x="685800" y="2130425"/>
            <a:ext cx="7772400" cy="1470025"/>
          </a:xfrm>
        </p:spPr>
        <p:txBody>
          <a:bodyPr/>
          <a:lstStyle/>
          <a:p>
            <a:r>
              <a:rPr lang="tr-TR" smtClean="0"/>
              <a:t>Asıl başlık stili için tıklatın</a:t>
            </a:r>
            <a:endParaRPr lang="tr-TR"/>
          </a:p>
        </p:txBody>
      </p:sp>
      <p:sp>
        <p:nvSpPr>
          <p:cNvPr id="3" name="Alt Başlık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Asıl alt başlık stilini düzenlemek için tıklatın</a:t>
            </a:r>
            <a:endParaRPr lang="tr-TR"/>
          </a:p>
        </p:txBody>
      </p:sp>
    </p:spTree>
    <p:extLst>
      <p:ext uri="{BB962C8B-B14F-4D97-AF65-F5344CB8AC3E}">
        <p14:creationId xmlns="" xmlns:p14="http://schemas.microsoft.com/office/powerpoint/2010/main" val="51069810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Başlık ve İçerik">
    <p:spTree>
      <p:nvGrpSpPr>
        <p:cNvPr id="1" name=""/>
        <p:cNvGrpSpPr/>
        <p:nvPr/>
      </p:nvGrpSpPr>
      <p:grpSpPr>
        <a:xfrm>
          <a:off x="0" y="0"/>
          <a:ext cx="0" cy="0"/>
          <a:chOff x="0" y="0"/>
          <a:chExt cx="0" cy="0"/>
        </a:xfrm>
      </p:grpSpPr>
      <p:sp>
        <p:nvSpPr>
          <p:cNvPr id="3" name="İçerik Yer Tutucusu 2"/>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Başlık 6"/>
          <p:cNvSpPr>
            <a:spLocks noGrp="1"/>
          </p:cNvSpPr>
          <p:nvPr>
            <p:ph type="title"/>
          </p:nvPr>
        </p:nvSpPr>
        <p:spPr/>
        <p:txBody>
          <a:bodyPr/>
          <a:lstStyle/>
          <a:p>
            <a:r>
              <a:rPr lang="tr-TR" smtClean="0"/>
              <a:t>Asıl başlık stili için tıklatın</a:t>
            </a:r>
            <a:endParaRPr lang="tr-TR"/>
          </a:p>
        </p:txBody>
      </p:sp>
    </p:spTree>
    <p:extLst>
      <p:ext uri="{BB962C8B-B14F-4D97-AF65-F5344CB8AC3E}">
        <p14:creationId xmlns="" xmlns:p14="http://schemas.microsoft.com/office/powerpoint/2010/main" val="382308934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woObj" preserve="1">
  <p:cSld name="İki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sz="half" idx="1"/>
          </p:nvPr>
        </p:nvSpPr>
        <p:spPr>
          <a:xfrm>
            <a:off x="467544" y="184482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İçerik Yer Tutucusu 3"/>
          <p:cNvSpPr>
            <a:spLocks noGrp="1"/>
          </p:cNvSpPr>
          <p:nvPr>
            <p:ph sz="half" idx="2"/>
          </p:nvPr>
        </p:nvSpPr>
        <p:spPr>
          <a:xfrm>
            <a:off x="4644008" y="184482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dirty="0" smtClean="0"/>
              <a:t>Asıl metin stillerini düzenlemek için tıklatın</a:t>
            </a:r>
          </a:p>
          <a:p>
            <a:pPr lvl="1"/>
            <a:r>
              <a:rPr lang="tr-TR" dirty="0" smtClean="0"/>
              <a:t>İkinci düzey</a:t>
            </a:r>
          </a:p>
          <a:p>
            <a:pPr lvl="2"/>
            <a:r>
              <a:rPr lang="tr-TR" dirty="0" smtClean="0"/>
              <a:t>Üçüncü düzey</a:t>
            </a:r>
          </a:p>
          <a:p>
            <a:pPr lvl="3"/>
            <a:r>
              <a:rPr lang="tr-TR" dirty="0" smtClean="0"/>
              <a:t>Dördüncü düzey</a:t>
            </a:r>
          </a:p>
          <a:p>
            <a:pPr lvl="4"/>
            <a:r>
              <a:rPr lang="tr-TR" dirty="0" smtClean="0"/>
              <a:t>Beşinci düzey</a:t>
            </a:r>
            <a:endParaRPr lang="tr-TR" dirty="0"/>
          </a:p>
        </p:txBody>
      </p:sp>
    </p:spTree>
    <p:extLst>
      <p:ext uri="{BB962C8B-B14F-4D97-AF65-F5344CB8AC3E}">
        <p14:creationId xmlns="" xmlns:p14="http://schemas.microsoft.com/office/powerpoint/2010/main" val="35152149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woTxTwoObj" preserve="1">
  <p:cSld name="Karşılaştırma">
    <p:spTree>
      <p:nvGrpSpPr>
        <p:cNvPr id="1" name=""/>
        <p:cNvGrpSpPr/>
        <p:nvPr/>
      </p:nvGrpSpPr>
      <p:grpSpPr>
        <a:xfrm>
          <a:off x="0" y="0"/>
          <a:ext cx="0" cy="0"/>
          <a:chOff x="0" y="0"/>
          <a:chExt cx="0" cy="0"/>
        </a:xfrm>
      </p:grpSpPr>
      <p:sp>
        <p:nvSpPr>
          <p:cNvPr id="2" name="Başlık 1"/>
          <p:cNvSpPr>
            <a:spLocks noGrp="1"/>
          </p:cNvSpPr>
          <p:nvPr>
            <p:ph type="title"/>
          </p:nvPr>
        </p:nvSpPr>
        <p:spPr>
          <a:xfrm>
            <a:off x="467544" y="692697"/>
            <a:ext cx="8229600" cy="720080"/>
          </a:xfrm>
        </p:spPr>
        <p:txBody>
          <a:bodyPr/>
          <a:lstStyle>
            <a:lvl1pPr>
              <a:defRPr/>
            </a:lvl1pPr>
          </a:lstStyle>
          <a:p>
            <a:r>
              <a:rPr lang="tr-TR" dirty="0" smtClean="0"/>
              <a:t>Asıl başlık stili için tıklatın</a:t>
            </a:r>
            <a:endParaRPr lang="tr-TR" dirty="0"/>
          </a:p>
        </p:txBody>
      </p:sp>
      <p:sp>
        <p:nvSpPr>
          <p:cNvPr id="3" name="Metin Yer Tutucusu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İçerik Yer Tutucusu 3"/>
          <p:cNvSpPr>
            <a:spLocks noGrp="1"/>
          </p:cNvSpPr>
          <p:nvPr>
            <p:ph sz="half" idx="2"/>
          </p:nvPr>
        </p:nvSpPr>
        <p:spPr>
          <a:xfrm>
            <a:off x="457200" y="2420887"/>
            <a:ext cx="4040188" cy="3705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Metin Yer Tutucusu 4"/>
          <p:cNvSpPr>
            <a:spLocks noGrp="1"/>
          </p:cNvSpPr>
          <p:nvPr>
            <p:ph type="body" sz="quarter" idx="3"/>
          </p:nvPr>
        </p:nvSpPr>
        <p:spPr>
          <a:xfrm>
            <a:off x="4644008" y="1556792"/>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dirty="0" smtClean="0"/>
              <a:t>Asıl metin stillerini düzenlemek için tıklatın</a:t>
            </a:r>
          </a:p>
        </p:txBody>
      </p:sp>
      <p:sp>
        <p:nvSpPr>
          <p:cNvPr id="6" name="İçerik Yer Tutucusu 5"/>
          <p:cNvSpPr>
            <a:spLocks noGrp="1"/>
          </p:cNvSpPr>
          <p:nvPr>
            <p:ph sz="quarter" idx="4"/>
          </p:nvPr>
        </p:nvSpPr>
        <p:spPr>
          <a:xfrm>
            <a:off x="4645025" y="2420888"/>
            <a:ext cx="4041775" cy="370527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dirty="0" smtClean="0"/>
              <a:t>Asıl metin stillerini düzenlemek için tıklatın</a:t>
            </a:r>
          </a:p>
          <a:p>
            <a:pPr lvl="1"/>
            <a:r>
              <a:rPr lang="tr-TR" dirty="0" smtClean="0"/>
              <a:t>İkinci düzey</a:t>
            </a:r>
          </a:p>
          <a:p>
            <a:pPr lvl="2"/>
            <a:r>
              <a:rPr lang="tr-TR" dirty="0" smtClean="0"/>
              <a:t>Üçüncü düzey</a:t>
            </a:r>
          </a:p>
          <a:p>
            <a:pPr lvl="3"/>
            <a:r>
              <a:rPr lang="tr-TR" dirty="0" smtClean="0"/>
              <a:t>Dördüncü düzey</a:t>
            </a:r>
          </a:p>
          <a:p>
            <a:pPr lvl="4"/>
            <a:r>
              <a:rPr lang="tr-TR" dirty="0" smtClean="0"/>
              <a:t>Beşinci düzey</a:t>
            </a:r>
            <a:endParaRPr lang="tr-TR" dirty="0"/>
          </a:p>
        </p:txBody>
      </p:sp>
    </p:spTree>
    <p:extLst>
      <p:ext uri="{BB962C8B-B14F-4D97-AF65-F5344CB8AC3E}">
        <p14:creationId xmlns="" xmlns:p14="http://schemas.microsoft.com/office/powerpoint/2010/main" val="96735738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Only" preserve="1">
  <p:cSld name="Yalnızca Başlı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Tree>
    <p:extLst>
      <p:ext uri="{BB962C8B-B14F-4D97-AF65-F5344CB8AC3E}">
        <p14:creationId xmlns="" xmlns:p14="http://schemas.microsoft.com/office/powerpoint/2010/main" val="135058737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blank" preserve="1">
  <p:cSld name="Boş">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148736728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objTx" preserve="1">
  <p:cSld name="Başlıklı İçerik">
    <p:spTree>
      <p:nvGrpSpPr>
        <p:cNvPr id="1" name=""/>
        <p:cNvGrpSpPr/>
        <p:nvPr/>
      </p:nvGrpSpPr>
      <p:grpSpPr>
        <a:xfrm>
          <a:off x="0" y="0"/>
          <a:ext cx="0" cy="0"/>
          <a:chOff x="0" y="0"/>
          <a:chExt cx="0" cy="0"/>
        </a:xfrm>
      </p:grpSpPr>
      <p:sp>
        <p:nvSpPr>
          <p:cNvPr id="2" name="Başlık 1"/>
          <p:cNvSpPr>
            <a:spLocks noGrp="1"/>
          </p:cNvSpPr>
          <p:nvPr>
            <p:ph type="title"/>
          </p:nvPr>
        </p:nvSpPr>
        <p:spPr>
          <a:xfrm>
            <a:off x="467544" y="692696"/>
            <a:ext cx="3008313" cy="886420"/>
          </a:xfrm>
        </p:spPr>
        <p:txBody>
          <a:bodyPr anchor="b"/>
          <a:lstStyle>
            <a:lvl1pPr algn="l">
              <a:defRPr sz="2000" b="1"/>
            </a:lvl1pPr>
          </a:lstStyle>
          <a:p>
            <a:r>
              <a:rPr lang="tr-TR" smtClean="0"/>
              <a:t>Asıl başlık stili için tıklatın</a:t>
            </a:r>
            <a:endParaRPr lang="tr-TR"/>
          </a:p>
        </p:txBody>
      </p:sp>
      <p:sp>
        <p:nvSpPr>
          <p:cNvPr id="3" name="İçerik Yer Tutucusu 2"/>
          <p:cNvSpPr>
            <a:spLocks noGrp="1"/>
          </p:cNvSpPr>
          <p:nvPr>
            <p:ph idx="1"/>
          </p:nvPr>
        </p:nvSpPr>
        <p:spPr>
          <a:xfrm>
            <a:off x="3707904" y="692696"/>
            <a:ext cx="5111750" cy="557748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Metin Yer Tutucusu 3"/>
          <p:cNvSpPr>
            <a:spLocks noGrp="1"/>
          </p:cNvSpPr>
          <p:nvPr>
            <p:ph type="body" sz="half" idx="2"/>
          </p:nvPr>
        </p:nvSpPr>
        <p:spPr>
          <a:xfrm>
            <a:off x="539552" y="1700808"/>
            <a:ext cx="3008313" cy="456937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dirty="0" smtClean="0"/>
              <a:t>Asıl metin stillerini düzenlemek için tıklatın</a:t>
            </a:r>
          </a:p>
        </p:txBody>
      </p:sp>
    </p:spTree>
    <p:extLst>
      <p:ext uri="{BB962C8B-B14F-4D97-AF65-F5344CB8AC3E}">
        <p14:creationId xmlns="" xmlns:p14="http://schemas.microsoft.com/office/powerpoint/2010/main" val="172718614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picTx" preserve="1">
  <p:cSld name="Başlıklı Resim">
    <p:spTree>
      <p:nvGrpSpPr>
        <p:cNvPr id="1" name=""/>
        <p:cNvGrpSpPr/>
        <p:nvPr/>
      </p:nvGrpSpPr>
      <p:grpSpPr>
        <a:xfrm>
          <a:off x="0" y="0"/>
          <a:ext cx="0" cy="0"/>
          <a:chOff x="0" y="0"/>
          <a:chExt cx="0" cy="0"/>
        </a:xfrm>
      </p:grpSpPr>
      <p:sp>
        <p:nvSpPr>
          <p:cNvPr id="2" name="Başlık 1"/>
          <p:cNvSpPr>
            <a:spLocks noGrp="1"/>
          </p:cNvSpPr>
          <p:nvPr>
            <p:ph type="title"/>
          </p:nvPr>
        </p:nvSpPr>
        <p:spPr>
          <a:xfrm>
            <a:off x="1792288" y="4800600"/>
            <a:ext cx="5486400" cy="566738"/>
          </a:xfrm>
        </p:spPr>
        <p:txBody>
          <a:bodyPr anchor="b"/>
          <a:lstStyle>
            <a:lvl1pPr algn="l">
              <a:defRPr sz="2000" b="1"/>
            </a:lvl1pPr>
          </a:lstStyle>
          <a:p>
            <a:r>
              <a:rPr lang="tr-TR" smtClean="0"/>
              <a:t>Asıl başlık stili için tıklatın</a:t>
            </a:r>
            <a:endParaRPr lang="tr-TR"/>
          </a:p>
        </p:txBody>
      </p:sp>
      <p:sp>
        <p:nvSpPr>
          <p:cNvPr id="3" name="Resim Yer Tutucusu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tr-TR" noProof="0"/>
          </a:p>
        </p:txBody>
      </p:sp>
      <p:sp>
        <p:nvSpPr>
          <p:cNvPr id="4" name="Metin Yer Tutucusu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Tree>
    <p:extLst>
      <p:ext uri="{BB962C8B-B14F-4D97-AF65-F5344CB8AC3E}">
        <p14:creationId xmlns="" xmlns:p14="http://schemas.microsoft.com/office/powerpoint/2010/main" val="420839515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sp>
        <p:nvSpPr>
          <p:cNvPr id="2" name="Başlık 1"/>
          <p:cNvSpPr>
            <a:spLocks noGrp="1"/>
          </p:cNvSpPr>
          <p:nvPr>
            <p:ph type="ctrTitle"/>
          </p:nvPr>
        </p:nvSpPr>
        <p:spPr>
          <a:xfrm>
            <a:off x="685800" y="2130425"/>
            <a:ext cx="7772400" cy="1470025"/>
          </a:xfrm>
        </p:spPr>
        <p:txBody>
          <a:bodyPr/>
          <a:lstStyle/>
          <a:p>
            <a:r>
              <a:rPr lang="tr-TR" smtClean="0"/>
              <a:t>Asıl başlık stili için tıklatın</a:t>
            </a:r>
            <a:endParaRPr lang="tr-TR"/>
          </a:p>
        </p:txBody>
      </p:sp>
      <p:sp>
        <p:nvSpPr>
          <p:cNvPr id="3" name="Alt Başlık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Asıl alt başlık stilini düzenlemek için tıklatın</a:t>
            </a:r>
            <a:endParaRPr lang="tr-TR"/>
          </a:p>
        </p:txBody>
      </p:sp>
    </p:spTree>
    <p:extLst>
      <p:ext uri="{BB962C8B-B14F-4D97-AF65-F5344CB8AC3E}">
        <p14:creationId xmlns="" xmlns:p14="http://schemas.microsoft.com/office/powerpoint/2010/main" val="31692190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A23720DD-5B6D-40BF-8493-A6B52D484E6B}" type="datetimeFigureOut">
              <a:rPr lang="tr-TR" smtClean="0"/>
              <a:pPr/>
              <a:t>30.12.2022</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F302176B-0E47-46AC-8F43-DAB4B8A37D06}" type="slidenum">
              <a:rPr lang="tr-TR" smtClean="0"/>
              <a:pPr/>
              <a:t>‹#›</a:t>
            </a:fld>
            <a:endParaRPr lang="tr-TR"/>
          </a:p>
        </p:txBody>
      </p:sp>
      <p:sp>
        <p:nvSpPr>
          <p:cNvPr id="8" name="Title 7"/>
          <p:cNvSpPr>
            <a:spLocks noGrp="1"/>
          </p:cNvSpPr>
          <p:nvPr>
            <p:ph type="title"/>
          </p:nvPr>
        </p:nvSpPr>
        <p:spPr/>
        <p:txBody>
          <a:bodyPr/>
          <a:lstStyle/>
          <a:p>
            <a:r>
              <a:rPr lang="tr-TR" smtClean="0"/>
              <a:t>Asıl başlık stili için tıklatın</a:t>
            </a:r>
            <a:endParaRPr lang="en-US"/>
          </a:p>
        </p:txBody>
      </p:sp>
      <p:sp>
        <p:nvSpPr>
          <p:cNvPr id="9" name="Content Placeholder 8"/>
          <p:cNvSpPr>
            <a:spLocks noGrp="1"/>
          </p:cNvSpPr>
          <p:nvPr>
            <p:ph sz="quarter" idx="13"/>
          </p:nvPr>
        </p:nvSpPr>
        <p:spPr>
          <a:xfrm>
            <a:off x="1142999" y="731519"/>
            <a:ext cx="3346704" cy="3474720"/>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11" name="Content Placeholder 10"/>
          <p:cNvSpPr>
            <a:spLocks noGrp="1"/>
          </p:cNvSpPr>
          <p:nvPr>
            <p:ph sz="quarter" idx="14"/>
          </p:nvPr>
        </p:nvSpPr>
        <p:spPr>
          <a:xfrm>
            <a:off x="4645152" y="731520"/>
            <a:ext cx="3346704" cy="3474720"/>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Tree>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Başlık ve İçerik">
    <p:spTree>
      <p:nvGrpSpPr>
        <p:cNvPr id="1" name=""/>
        <p:cNvGrpSpPr/>
        <p:nvPr/>
      </p:nvGrpSpPr>
      <p:grpSpPr>
        <a:xfrm>
          <a:off x="0" y="0"/>
          <a:ext cx="0" cy="0"/>
          <a:chOff x="0" y="0"/>
          <a:chExt cx="0" cy="0"/>
        </a:xfrm>
      </p:grpSpPr>
      <p:sp>
        <p:nvSpPr>
          <p:cNvPr id="3" name="İçerik Yer Tutucusu 2"/>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Başlık 6"/>
          <p:cNvSpPr>
            <a:spLocks noGrp="1"/>
          </p:cNvSpPr>
          <p:nvPr>
            <p:ph type="title"/>
          </p:nvPr>
        </p:nvSpPr>
        <p:spPr/>
        <p:txBody>
          <a:bodyPr/>
          <a:lstStyle/>
          <a:p>
            <a:r>
              <a:rPr lang="tr-TR" smtClean="0"/>
              <a:t>Asıl başlık stili için tıklatın</a:t>
            </a:r>
            <a:endParaRPr lang="tr-TR"/>
          </a:p>
        </p:txBody>
      </p:sp>
    </p:spTree>
    <p:extLst>
      <p:ext uri="{BB962C8B-B14F-4D97-AF65-F5344CB8AC3E}">
        <p14:creationId xmlns="" xmlns:p14="http://schemas.microsoft.com/office/powerpoint/2010/main" val="354501665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woObj" preserve="1">
  <p:cSld name="İki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sz="half" idx="1"/>
          </p:nvPr>
        </p:nvSpPr>
        <p:spPr>
          <a:xfrm>
            <a:off x="467544" y="184482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İçerik Yer Tutucusu 3"/>
          <p:cNvSpPr>
            <a:spLocks noGrp="1"/>
          </p:cNvSpPr>
          <p:nvPr>
            <p:ph sz="half" idx="2"/>
          </p:nvPr>
        </p:nvSpPr>
        <p:spPr>
          <a:xfrm>
            <a:off x="4644008" y="184482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dirty="0" smtClean="0"/>
              <a:t>Asıl metin stillerini düzenlemek için tıklatın</a:t>
            </a:r>
          </a:p>
          <a:p>
            <a:pPr lvl="1"/>
            <a:r>
              <a:rPr lang="tr-TR" dirty="0" smtClean="0"/>
              <a:t>İkinci düzey</a:t>
            </a:r>
          </a:p>
          <a:p>
            <a:pPr lvl="2"/>
            <a:r>
              <a:rPr lang="tr-TR" dirty="0" smtClean="0"/>
              <a:t>Üçüncü düzey</a:t>
            </a:r>
          </a:p>
          <a:p>
            <a:pPr lvl="3"/>
            <a:r>
              <a:rPr lang="tr-TR" dirty="0" smtClean="0"/>
              <a:t>Dördüncü düzey</a:t>
            </a:r>
          </a:p>
          <a:p>
            <a:pPr lvl="4"/>
            <a:r>
              <a:rPr lang="tr-TR" dirty="0" smtClean="0"/>
              <a:t>Beşinci düzey</a:t>
            </a:r>
            <a:endParaRPr lang="tr-TR" dirty="0"/>
          </a:p>
        </p:txBody>
      </p:sp>
    </p:spTree>
    <p:extLst>
      <p:ext uri="{BB962C8B-B14F-4D97-AF65-F5344CB8AC3E}">
        <p14:creationId xmlns="" xmlns:p14="http://schemas.microsoft.com/office/powerpoint/2010/main" val="131323034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woTxTwoObj" preserve="1">
  <p:cSld name="Karşılaştırma">
    <p:spTree>
      <p:nvGrpSpPr>
        <p:cNvPr id="1" name=""/>
        <p:cNvGrpSpPr/>
        <p:nvPr/>
      </p:nvGrpSpPr>
      <p:grpSpPr>
        <a:xfrm>
          <a:off x="0" y="0"/>
          <a:ext cx="0" cy="0"/>
          <a:chOff x="0" y="0"/>
          <a:chExt cx="0" cy="0"/>
        </a:xfrm>
      </p:grpSpPr>
      <p:sp>
        <p:nvSpPr>
          <p:cNvPr id="2" name="Başlık 1"/>
          <p:cNvSpPr>
            <a:spLocks noGrp="1"/>
          </p:cNvSpPr>
          <p:nvPr>
            <p:ph type="title"/>
          </p:nvPr>
        </p:nvSpPr>
        <p:spPr>
          <a:xfrm>
            <a:off x="467544" y="692697"/>
            <a:ext cx="8229600" cy="720080"/>
          </a:xfrm>
        </p:spPr>
        <p:txBody>
          <a:bodyPr/>
          <a:lstStyle>
            <a:lvl1pPr>
              <a:defRPr/>
            </a:lvl1pPr>
          </a:lstStyle>
          <a:p>
            <a:r>
              <a:rPr lang="tr-TR" dirty="0" smtClean="0"/>
              <a:t>Asıl başlık stili için tıklatın</a:t>
            </a:r>
            <a:endParaRPr lang="tr-TR" dirty="0"/>
          </a:p>
        </p:txBody>
      </p:sp>
      <p:sp>
        <p:nvSpPr>
          <p:cNvPr id="3" name="Metin Yer Tutucusu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İçerik Yer Tutucusu 3"/>
          <p:cNvSpPr>
            <a:spLocks noGrp="1"/>
          </p:cNvSpPr>
          <p:nvPr>
            <p:ph sz="half" idx="2"/>
          </p:nvPr>
        </p:nvSpPr>
        <p:spPr>
          <a:xfrm>
            <a:off x="457200" y="2420887"/>
            <a:ext cx="4040188" cy="3705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Metin Yer Tutucusu 4"/>
          <p:cNvSpPr>
            <a:spLocks noGrp="1"/>
          </p:cNvSpPr>
          <p:nvPr>
            <p:ph type="body" sz="quarter" idx="3"/>
          </p:nvPr>
        </p:nvSpPr>
        <p:spPr>
          <a:xfrm>
            <a:off x="4644008" y="1556792"/>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dirty="0" smtClean="0"/>
              <a:t>Asıl metin stillerini düzenlemek için tıklatın</a:t>
            </a:r>
          </a:p>
        </p:txBody>
      </p:sp>
      <p:sp>
        <p:nvSpPr>
          <p:cNvPr id="6" name="İçerik Yer Tutucusu 5"/>
          <p:cNvSpPr>
            <a:spLocks noGrp="1"/>
          </p:cNvSpPr>
          <p:nvPr>
            <p:ph sz="quarter" idx="4"/>
          </p:nvPr>
        </p:nvSpPr>
        <p:spPr>
          <a:xfrm>
            <a:off x="4645025" y="2420888"/>
            <a:ext cx="4041775" cy="370527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dirty="0" smtClean="0"/>
              <a:t>Asıl metin stillerini düzenlemek için tıklatın</a:t>
            </a:r>
          </a:p>
          <a:p>
            <a:pPr lvl="1"/>
            <a:r>
              <a:rPr lang="tr-TR" dirty="0" smtClean="0"/>
              <a:t>İkinci düzey</a:t>
            </a:r>
          </a:p>
          <a:p>
            <a:pPr lvl="2"/>
            <a:r>
              <a:rPr lang="tr-TR" dirty="0" smtClean="0"/>
              <a:t>Üçüncü düzey</a:t>
            </a:r>
          </a:p>
          <a:p>
            <a:pPr lvl="3"/>
            <a:r>
              <a:rPr lang="tr-TR" dirty="0" smtClean="0"/>
              <a:t>Dördüncü düzey</a:t>
            </a:r>
          </a:p>
          <a:p>
            <a:pPr lvl="4"/>
            <a:r>
              <a:rPr lang="tr-TR" dirty="0" smtClean="0"/>
              <a:t>Beşinci düzey</a:t>
            </a:r>
            <a:endParaRPr lang="tr-TR" dirty="0"/>
          </a:p>
        </p:txBody>
      </p:sp>
    </p:spTree>
    <p:extLst>
      <p:ext uri="{BB962C8B-B14F-4D97-AF65-F5344CB8AC3E}">
        <p14:creationId xmlns="" xmlns:p14="http://schemas.microsoft.com/office/powerpoint/2010/main" val="350213239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itleOnly" preserve="1">
  <p:cSld name="Yalnızca Başlı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Tree>
    <p:extLst>
      <p:ext uri="{BB962C8B-B14F-4D97-AF65-F5344CB8AC3E}">
        <p14:creationId xmlns="" xmlns:p14="http://schemas.microsoft.com/office/powerpoint/2010/main" val="105670550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blank" preserve="1">
  <p:cSld name="Boş">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348132996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objTx" preserve="1">
  <p:cSld name="Başlıklı İçerik">
    <p:spTree>
      <p:nvGrpSpPr>
        <p:cNvPr id="1" name=""/>
        <p:cNvGrpSpPr/>
        <p:nvPr/>
      </p:nvGrpSpPr>
      <p:grpSpPr>
        <a:xfrm>
          <a:off x="0" y="0"/>
          <a:ext cx="0" cy="0"/>
          <a:chOff x="0" y="0"/>
          <a:chExt cx="0" cy="0"/>
        </a:xfrm>
      </p:grpSpPr>
      <p:sp>
        <p:nvSpPr>
          <p:cNvPr id="2" name="Başlık 1"/>
          <p:cNvSpPr>
            <a:spLocks noGrp="1"/>
          </p:cNvSpPr>
          <p:nvPr>
            <p:ph type="title"/>
          </p:nvPr>
        </p:nvSpPr>
        <p:spPr>
          <a:xfrm>
            <a:off x="467544" y="692696"/>
            <a:ext cx="3008313" cy="886420"/>
          </a:xfrm>
        </p:spPr>
        <p:txBody>
          <a:bodyPr anchor="b"/>
          <a:lstStyle>
            <a:lvl1pPr algn="l">
              <a:defRPr sz="2000" b="1"/>
            </a:lvl1pPr>
          </a:lstStyle>
          <a:p>
            <a:r>
              <a:rPr lang="tr-TR" smtClean="0"/>
              <a:t>Asıl başlık stili için tıklatın</a:t>
            </a:r>
            <a:endParaRPr lang="tr-TR"/>
          </a:p>
        </p:txBody>
      </p:sp>
      <p:sp>
        <p:nvSpPr>
          <p:cNvPr id="3" name="İçerik Yer Tutucusu 2"/>
          <p:cNvSpPr>
            <a:spLocks noGrp="1"/>
          </p:cNvSpPr>
          <p:nvPr>
            <p:ph idx="1"/>
          </p:nvPr>
        </p:nvSpPr>
        <p:spPr>
          <a:xfrm>
            <a:off x="3707904" y="692696"/>
            <a:ext cx="5111750" cy="557748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Metin Yer Tutucusu 3"/>
          <p:cNvSpPr>
            <a:spLocks noGrp="1"/>
          </p:cNvSpPr>
          <p:nvPr>
            <p:ph type="body" sz="half" idx="2"/>
          </p:nvPr>
        </p:nvSpPr>
        <p:spPr>
          <a:xfrm>
            <a:off x="539552" y="1700808"/>
            <a:ext cx="3008313" cy="456937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dirty="0" smtClean="0"/>
              <a:t>Asıl metin stillerini düzenlemek için tıklatın</a:t>
            </a:r>
          </a:p>
        </p:txBody>
      </p:sp>
    </p:spTree>
    <p:extLst>
      <p:ext uri="{BB962C8B-B14F-4D97-AF65-F5344CB8AC3E}">
        <p14:creationId xmlns="" xmlns:p14="http://schemas.microsoft.com/office/powerpoint/2010/main" val="148825579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picTx" preserve="1">
  <p:cSld name="Başlıklı Resim">
    <p:spTree>
      <p:nvGrpSpPr>
        <p:cNvPr id="1" name=""/>
        <p:cNvGrpSpPr/>
        <p:nvPr/>
      </p:nvGrpSpPr>
      <p:grpSpPr>
        <a:xfrm>
          <a:off x="0" y="0"/>
          <a:ext cx="0" cy="0"/>
          <a:chOff x="0" y="0"/>
          <a:chExt cx="0" cy="0"/>
        </a:xfrm>
      </p:grpSpPr>
      <p:sp>
        <p:nvSpPr>
          <p:cNvPr id="2" name="Başlık 1"/>
          <p:cNvSpPr>
            <a:spLocks noGrp="1"/>
          </p:cNvSpPr>
          <p:nvPr>
            <p:ph type="title"/>
          </p:nvPr>
        </p:nvSpPr>
        <p:spPr>
          <a:xfrm>
            <a:off x="1792288" y="4800600"/>
            <a:ext cx="5486400" cy="566738"/>
          </a:xfrm>
        </p:spPr>
        <p:txBody>
          <a:bodyPr anchor="b"/>
          <a:lstStyle>
            <a:lvl1pPr algn="l">
              <a:defRPr sz="2000" b="1"/>
            </a:lvl1pPr>
          </a:lstStyle>
          <a:p>
            <a:r>
              <a:rPr lang="tr-TR" smtClean="0"/>
              <a:t>Asıl başlık stili için tıklatın</a:t>
            </a:r>
            <a:endParaRPr lang="tr-TR"/>
          </a:p>
        </p:txBody>
      </p:sp>
      <p:sp>
        <p:nvSpPr>
          <p:cNvPr id="3" name="Resim Yer Tutucusu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tr-TR" noProof="0"/>
          </a:p>
        </p:txBody>
      </p:sp>
      <p:sp>
        <p:nvSpPr>
          <p:cNvPr id="4" name="Metin Yer Tutucusu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Tree>
    <p:extLst>
      <p:ext uri="{BB962C8B-B14F-4D97-AF65-F5344CB8AC3E}">
        <p14:creationId xmlns="" xmlns:p14="http://schemas.microsoft.com/office/powerpoint/2010/main" val="407473599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sp>
        <p:nvSpPr>
          <p:cNvPr id="4" name="AutoShape 7"/>
          <p:cNvSpPr>
            <a:spLocks noChangeArrowheads="1"/>
          </p:cNvSpPr>
          <p:nvPr/>
        </p:nvSpPr>
        <p:spPr bwMode="auto">
          <a:xfrm>
            <a:off x="685800" y="2393950"/>
            <a:ext cx="7772400" cy="109538"/>
          </a:xfrm>
          <a:custGeom>
            <a:avLst/>
            <a:gdLst>
              <a:gd name="T0" fmla="*/ 0 w 1000"/>
              <a:gd name="T1" fmla="*/ 0 h 1000"/>
              <a:gd name="T2" fmla="*/ 2147483647 w 1000"/>
              <a:gd name="T3" fmla="*/ 0 h 1000"/>
              <a:gd name="T4" fmla="*/ 2147483647 w 1000"/>
              <a:gd name="T5" fmla="*/ 2147483647 h 1000"/>
              <a:gd name="T6" fmla="*/ 0 w 1000"/>
              <a:gd name="T7" fmla="*/ 2147483647 h 1000"/>
              <a:gd name="T8" fmla="*/ 0 w 1000"/>
              <a:gd name="T9" fmla="*/ 0 h 1000"/>
              <a:gd name="T10" fmla="*/ 2147483647 w 1000"/>
              <a:gd name="T11" fmla="*/ 0 h 10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00" h="1000" stroke="0">
                <a:moveTo>
                  <a:pt x="0" y="0"/>
                </a:moveTo>
                <a:lnTo>
                  <a:pt x="618" y="0"/>
                </a:lnTo>
                <a:lnTo>
                  <a:pt x="618" y="1000"/>
                </a:lnTo>
                <a:lnTo>
                  <a:pt x="0" y="1000"/>
                </a:lnTo>
                <a:lnTo>
                  <a:pt x="0" y="0"/>
                </a:lnTo>
                <a:close/>
              </a:path>
              <a:path w="1000" h="1000">
                <a:moveTo>
                  <a:pt x="0" y="0"/>
                </a:moveTo>
                <a:lnTo>
                  <a:pt x="1000" y="0"/>
                </a:lnTo>
              </a:path>
            </a:pathLst>
          </a:custGeom>
          <a:solidFill>
            <a:schemeClr val="accent2"/>
          </a:solidFill>
          <a:ln w="9525">
            <a:solidFill>
              <a:schemeClr val="accent2"/>
            </a:solidFill>
            <a:round/>
            <a:headEnd/>
            <a:tailEnd/>
          </a:ln>
        </p:spPr>
        <p:txBody>
          <a:bodyPr/>
          <a:lstStyle/>
          <a:p>
            <a:pPr fontAlgn="base">
              <a:spcBef>
                <a:spcPct val="0"/>
              </a:spcBef>
              <a:spcAft>
                <a:spcPct val="0"/>
              </a:spcAft>
            </a:pPr>
            <a:endParaRPr lang="tr-TR" smtClean="0">
              <a:solidFill>
                <a:srgbClr val="000000"/>
              </a:solidFill>
              <a:latin typeface="Arial" pitchFamily="34" charset="0"/>
            </a:endParaRPr>
          </a:p>
        </p:txBody>
      </p:sp>
      <p:sp>
        <p:nvSpPr>
          <p:cNvPr id="6146" name="Rectangle 2"/>
          <p:cNvSpPr>
            <a:spLocks noGrp="1" noChangeArrowheads="1"/>
          </p:cNvSpPr>
          <p:nvPr>
            <p:ph type="ctrTitle"/>
          </p:nvPr>
        </p:nvSpPr>
        <p:spPr>
          <a:xfrm>
            <a:off x="685800" y="990600"/>
            <a:ext cx="7772400" cy="1371600"/>
          </a:xfrm>
        </p:spPr>
        <p:txBody>
          <a:bodyPr/>
          <a:lstStyle>
            <a:lvl1pPr>
              <a:defRPr sz="4000"/>
            </a:lvl1pPr>
          </a:lstStyle>
          <a:p>
            <a:pPr lvl="0"/>
            <a:r>
              <a:rPr lang="tr-TR" altLang="tr-TR" noProof="0" smtClean="0"/>
              <a:t>Asıl başlık stili için tıklatın</a:t>
            </a:r>
          </a:p>
        </p:txBody>
      </p:sp>
      <p:sp>
        <p:nvSpPr>
          <p:cNvPr id="6147" name="Rectangle 3"/>
          <p:cNvSpPr>
            <a:spLocks noGrp="1" noChangeArrowheads="1"/>
          </p:cNvSpPr>
          <p:nvPr>
            <p:ph type="subTitle" idx="1"/>
          </p:nvPr>
        </p:nvSpPr>
        <p:spPr>
          <a:xfrm>
            <a:off x="1447800" y="3429000"/>
            <a:ext cx="7010400" cy="1600200"/>
          </a:xfrm>
        </p:spPr>
        <p:txBody>
          <a:bodyPr/>
          <a:lstStyle>
            <a:lvl1pPr marL="0" indent="0">
              <a:buFont typeface="Wingdings" pitchFamily="2" charset="2"/>
              <a:buNone/>
              <a:defRPr sz="2800"/>
            </a:lvl1pPr>
          </a:lstStyle>
          <a:p>
            <a:pPr lvl="0"/>
            <a:r>
              <a:rPr lang="tr-TR" altLang="tr-TR" noProof="0" smtClean="0"/>
              <a:t>Asıl alt başlık stilini düzenlemek için tıklatın</a:t>
            </a:r>
          </a:p>
        </p:txBody>
      </p:sp>
      <p:sp>
        <p:nvSpPr>
          <p:cNvPr id="5" name="Rectangle 4"/>
          <p:cNvSpPr>
            <a:spLocks noGrp="1" noChangeArrowheads="1"/>
          </p:cNvSpPr>
          <p:nvPr>
            <p:ph type="dt" sz="half" idx="10"/>
          </p:nvPr>
        </p:nvSpPr>
        <p:spPr>
          <a:xfrm>
            <a:off x="685800" y="6248400"/>
            <a:ext cx="1905000" cy="457200"/>
          </a:xfrm>
        </p:spPr>
        <p:txBody>
          <a:bodyPr/>
          <a:lstStyle>
            <a:lvl1pPr>
              <a:defRPr>
                <a:latin typeface="Times New Roman" pitchFamily="18" charset="0"/>
              </a:defRPr>
            </a:lvl1pPr>
          </a:lstStyle>
          <a:p>
            <a:pPr>
              <a:defRPr/>
            </a:pPr>
            <a:endParaRPr lang="tr-TR" altLang="tr-TR"/>
          </a:p>
        </p:txBody>
      </p:sp>
      <p:sp>
        <p:nvSpPr>
          <p:cNvPr id="6" name="Rectangle 5"/>
          <p:cNvSpPr>
            <a:spLocks noGrp="1" noChangeArrowheads="1"/>
          </p:cNvSpPr>
          <p:nvPr>
            <p:ph type="ftr" sz="quarter" idx="11"/>
          </p:nvPr>
        </p:nvSpPr>
        <p:spPr>
          <a:xfrm>
            <a:off x="3124200" y="6248400"/>
            <a:ext cx="2895600" cy="457200"/>
          </a:xfrm>
        </p:spPr>
        <p:txBody>
          <a:bodyPr/>
          <a:lstStyle>
            <a:lvl1pPr>
              <a:defRPr>
                <a:latin typeface="Times New Roman" pitchFamily="18" charset="0"/>
              </a:defRPr>
            </a:lvl1pPr>
          </a:lstStyle>
          <a:p>
            <a:pPr>
              <a:defRPr/>
            </a:pPr>
            <a:endParaRPr lang="tr-TR" altLang="tr-TR"/>
          </a:p>
        </p:txBody>
      </p:sp>
      <p:sp>
        <p:nvSpPr>
          <p:cNvPr id="7" name="Rectangle 6"/>
          <p:cNvSpPr>
            <a:spLocks noGrp="1" noChangeArrowheads="1"/>
          </p:cNvSpPr>
          <p:nvPr>
            <p:ph type="sldNum" sz="quarter" idx="12"/>
          </p:nvPr>
        </p:nvSpPr>
        <p:spPr>
          <a:xfrm>
            <a:off x="6553200" y="6248400"/>
            <a:ext cx="1905000" cy="457200"/>
          </a:xfrm>
        </p:spPr>
        <p:txBody>
          <a:bodyPr/>
          <a:lstStyle>
            <a:lvl1pPr>
              <a:defRPr>
                <a:latin typeface="Times New Roman" pitchFamily="18" charset="0"/>
              </a:defRPr>
            </a:lvl1pPr>
          </a:lstStyle>
          <a:p>
            <a:pPr>
              <a:defRPr/>
            </a:pPr>
            <a:fld id="{970B925B-9DCA-4B99-B834-5E169CEA934B}" type="slidenum">
              <a:rPr lang="tr-TR" altLang="tr-TR"/>
              <a:pPr>
                <a:defRPr/>
              </a:pPr>
              <a:t>‹#›</a:t>
            </a:fld>
            <a:endParaRPr lang="tr-TR" altLang="tr-TR"/>
          </a:p>
        </p:txBody>
      </p:sp>
    </p:spTree>
    <p:extLst>
      <p:ext uri="{BB962C8B-B14F-4D97-AF65-F5344CB8AC3E}">
        <p14:creationId xmlns="" xmlns:p14="http://schemas.microsoft.com/office/powerpoint/2010/main" val="1081093766"/>
      </p:ext>
    </p:extLst>
  </p:cSld>
  <p:clrMapOvr>
    <a:masterClrMapping/>
  </p:clrMapOvr>
  <p:transition>
    <p:strips dir="rd"/>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obj" preserve="1">
  <p:cSld name="Başlık ve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Rectangle 6"/>
          <p:cNvSpPr>
            <a:spLocks noGrp="1" noChangeArrowheads="1"/>
          </p:cNvSpPr>
          <p:nvPr>
            <p:ph type="dt" sz="half" idx="10"/>
          </p:nvPr>
        </p:nvSpPr>
        <p:spPr/>
        <p:txBody>
          <a:bodyPr/>
          <a:lstStyle>
            <a:lvl1pPr>
              <a:defRPr>
                <a:latin typeface="Times New Roman" pitchFamily="18" charset="0"/>
              </a:defRPr>
            </a:lvl1pPr>
          </a:lstStyle>
          <a:p>
            <a:pPr>
              <a:defRPr/>
            </a:pPr>
            <a:endParaRPr lang="tr-TR" altLang="tr-TR"/>
          </a:p>
        </p:txBody>
      </p:sp>
      <p:sp>
        <p:nvSpPr>
          <p:cNvPr id="5" name="Rectangle 7"/>
          <p:cNvSpPr>
            <a:spLocks noGrp="1" noChangeArrowheads="1"/>
          </p:cNvSpPr>
          <p:nvPr>
            <p:ph type="ftr" sz="quarter" idx="11"/>
          </p:nvPr>
        </p:nvSpPr>
        <p:spPr/>
        <p:txBody>
          <a:bodyPr/>
          <a:lstStyle>
            <a:lvl1pPr>
              <a:defRPr>
                <a:latin typeface="Times New Roman" pitchFamily="18" charset="0"/>
              </a:defRPr>
            </a:lvl1pPr>
          </a:lstStyle>
          <a:p>
            <a:pPr>
              <a:defRPr/>
            </a:pPr>
            <a:endParaRPr lang="tr-TR" altLang="tr-TR"/>
          </a:p>
        </p:txBody>
      </p:sp>
      <p:sp>
        <p:nvSpPr>
          <p:cNvPr id="6" name="Rectangle 8"/>
          <p:cNvSpPr>
            <a:spLocks noGrp="1" noChangeArrowheads="1"/>
          </p:cNvSpPr>
          <p:nvPr>
            <p:ph type="sldNum" sz="quarter" idx="12"/>
          </p:nvPr>
        </p:nvSpPr>
        <p:spPr/>
        <p:txBody>
          <a:bodyPr/>
          <a:lstStyle>
            <a:lvl1pPr>
              <a:defRPr>
                <a:latin typeface="Times New Roman" pitchFamily="18" charset="0"/>
              </a:defRPr>
            </a:lvl1pPr>
          </a:lstStyle>
          <a:p>
            <a:pPr>
              <a:defRPr/>
            </a:pPr>
            <a:fld id="{BEB4CD19-894D-4288-BE93-447FCAA3F648}" type="slidenum">
              <a:rPr lang="tr-TR" altLang="tr-TR"/>
              <a:pPr>
                <a:defRPr/>
              </a:pPr>
              <a:t>‹#›</a:t>
            </a:fld>
            <a:endParaRPr lang="tr-TR" altLang="tr-TR"/>
          </a:p>
        </p:txBody>
      </p:sp>
    </p:spTree>
    <p:extLst>
      <p:ext uri="{BB962C8B-B14F-4D97-AF65-F5344CB8AC3E}">
        <p14:creationId xmlns="" xmlns:p14="http://schemas.microsoft.com/office/powerpoint/2010/main" val="951290303"/>
      </p:ext>
    </p:extLst>
  </p:cSld>
  <p:clrMapOvr>
    <a:masterClrMapping/>
  </p:clrMapOvr>
  <p:transition>
    <p:strips dir="rd"/>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secHead" preserve="1">
  <p:cSld name="Bölüm Üstbilgisi">
    <p:spTree>
      <p:nvGrpSpPr>
        <p:cNvPr id="1" name=""/>
        <p:cNvGrpSpPr/>
        <p:nvPr/>
      </p:nvGrpSpPr>
      <p:grpSpPr>
        <a:xfrm>
          <a:off x="0" y="0"/>
          <a:ext cx="0" cy="0"/>
          <a:chOff x="0" y="0"/>
          <a:chExt cx="0" cy="0"/>
        </a:xfrm>
      </p:grpSpPr>
      <p:sp>
        <p:nvSpPr>
          <p:cNvPr id="2" name="Başlık 1"/>
          <p:cNvSpPr>
            <a:spLocks noGrp="1"/>
          </p:cNvSpPr>
          <p:nvPr>
            <p:ph type="title"/>
          </p:nvPr>
        </p:nvSpPr>
        <p:spPr>
          <a:xfrm>
            <a:off x="722313" y="4406900"/>
            <a:ext cx="7772400" cy="1362075"/>
          </a:xfrm>
        </p:spPr>
        <p:txBody>
          <a:bodyPr anchor="t"/>
          <a:lstStyle>
            <a:lvl1pPr algn="l">
              <a:defRPr sz="4000" b="1" cap="all"/>
            </a:lvl1pPr>
          </a:lstStyle>
          <a:p>
            <a:r>
              <a:rPr lang="tr-TR" smtClean="0"/>
              <a:t>Asıl başlık stili için tıklatın</a:t>
            </a:r>
            <a:endParaRPr lang="tr-TR"/>
          </a:p>
        </p:txBody>
      </p:sp>
      <p:sp>
        <p:nvSpPr>
          <p:cNvPr id="3" name="Metin Yer Tutucusu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tr-TR" smtClean="0"/>
              <a:t>Asıl metin stillerini düzenlemek için tıklatın</a:t>
            </a:r>
          </a:p>
        </p:txBody>
      </p:sp>
      <p:sp>
        <p:nvSpPr>
          <p:cNvPr id="4" name="Rectangle 6"/>
          <p:cNvSpPr>
            <a:spLocks noGrp="1" noChangeArrowheads="1"/>
          </p:cNvSpPr>
          <p:nvPr>
            <p:ph type="dt" sz="half" idx="10"/>
          </p:nvPr>
        </p:nvSpPr>
        <p:spPr/>
        <p:txBody>
          <a:bodyPr/>
          <a:lstStyle>
            <a:lvl1pPr>
              <a:defRPr>
                <a:latin typeface="Times New Roman" pitchFamily="18" charset="0"/>
              </a:defRPr>
            </a:lvl1pPr>
          </a:lstStyle>
          <a:p>
            <a:pPr>
              <a:defRPr/>
            </a:pPr>
            <a:endParaRPr lang="tr-TR" altLang="tr-TR"/>
          </a:p>
        </p:txBody>
      </p:sp>
      <p:sp>
        <p:nvSpPr>
          <p:cNvPr id="5" name="Rectangle 7"/>
          <p:cNvSpPr>
            <a:spLocks noGrp="1" noChangeArrowheads="1"/>
          </p:cNvSpPr>
          <p:nvPr>
            <p:ph type="ftr" sz="quarter" idx="11"/>
          </p:nvPr>
        </p:nvSpPr>
        <p:spPr/>
        <p:txBody>
          <a:bodyPr/>
          <a:lstStyle>
            <a:lvl1pPr>
              <a:defRPr>
                <a:latin typeface="Times New Roman" pitchFamily="18" charset="0"/>
              </a:defRPr>
            </a:lvl1pPr>
          </a:lstStyle>
          <a:p>
            <a:pPr>
              <a:defRPr/>
            </a:pPr>
            <a:endParaRPr lang="tr-TR" altLang="tr-TR"/>
          </a:p>
        </p:txBody>
      </p:sp>
      <p:sp>
        <p:nvSpPr>
          <p:cNvPr id="6" name="Rectangle 8"/>
          <p:cNvSpPr>
            <a:spLocks noGrp="1" noChangeArrowheads="1"/>
          </p:cNvSpPr>
          <p:nvPr>
            <p:ph type="sldNum" sz="quarter" idx="12"/>
          </p:nvPr>
        </p:nvSpPr>
        <p:spPr/>
        <p:txBody>
          <a:bodyPr/>
          <a:lstStyle>
            <a:lvl1pPr>
              <a:defRPr>
                <a:latin typeface="Times New Roman" pitchFamily="18" charset="0"/>
              </a:defRPr>
            </a:lvl1pPr>
          </a:lstStyle>
          <a:p>
            <a:pPr>
              <a:defRPr/>
            </a:pPr>
            <a:fld id="{B9F0456A-6A1A-4394-A86B-E6D2F04FF43A}" type="slidenum">
              <a:rPr lang="tr-TR" altLang="tr-TR"/>
              <a:pPr>
                <a:defRPr/>
              </a:pPr>
              <a:t>‹#›</a:t>
            </a:fld>
            <a:endParaRPr lang="tr-TR" altLang="tr-TR"/>
          </a:p>
        </p:txBody>
      </p:sp>
    </p:spTree>
    <p:extLst>
      <p:ext uri="{BB962C8B-B14F-4D97-AF65-F5344CB8AC3E}">
        <p14:creationId xmlns="" xmlns:p14="http://schemas.microsoft.com/office/powerpoint/2010/main" val="2401822941"/>
      </p:ext>
    </p:extLst>
  </p:cSld>
  <p:clrMapOvr>
    <a:masterClrMapping/>
  </p:clrMapOvr>
  <p:transition>
    <p:strips dir="rd"/>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tr-TR" smtClean="0"/>
              <a:t>Asıl metin stillerini düzenlemek için tıklatın</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7" name="Date Placeholder 6"/>
          <p:cNvSpPr>
            <a:spLocks noGrp="1"/>
          </p:cNvSpPr>
          <p:nvPr>
            <p:ph type="dt" sz="half" idx="10"/>
          </p:nvPr>
        </p:nvSpPr>
        <p:spPr/>
        <p:txBody>
          <a:bodyPr/>
          <a:lstStyle/>
          <a:p>
            <a:fld id="{A23720DD-5B6D-40BF-8493-A6B52D484E6B}" type="datetimeFigureOut">
              <a:rPr lang="tr-TR" smtClean="0"/>
              <a:pPr/>
              <a:t>30.12.2022</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F302176B-0E47-46AC-8F43-DAB4B8A37D06}" type="slidenum">
              <a:rPr lang="tr-TR" smtClean="0"/>
              <a:pPr/>
              <a:t>‹#›</a:t>
            </a:fld>
            <a:endParaRPr lang="tr-TR"/>
          </a:p>
        </p:txBody>
      </p:sp>
      <p:sp>
        <p:nvSpPr>
          <p:cNvPr id="10" name="Title 9"/>
          <p:cNvSpPr>
            <a:spLocks noGrp="1"/>
          </p:cNvSpPr>
          <p:nvPr>
            <p:ph type="title"/>
          </p:nvPr>
        </p:nvSpPr>
        <p:spPr/>
        <p:txBody>
          <a:bodyPr/>
          <a:lstStyle/>
          <a:p>
            <a:r>
              <a:rPr lang="tr-TR" smtClean="0"/>
              <a:t>Asıl başlık stili için tıklatın</a:t>
            </a:r>
            <a:endParaRPr lang="en-US" dirty="0"/>
          </a:p>
        </p:txBody>
      </p:sp>
    </p:spTree>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woObj" preserve="1">
  <p:cSld name="İki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sz="half" idx="1"/>
          </p:nvPr>
        </p:nvSpPr>
        <p:spPr>
          <a:xfrm>
            <a:off x="566738" y="1752600"/>
            <a:ext cx="39243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İçerik Yer Tutucusu 3"/>
          <p:cNvSpPr>
            <a:spLocks noGrp="1"/>
          </p:cNvSpPr>
          <p:nvPr>
            <p:ph sz="half" idx="2"/>
          </p:nvPr>
        </p:nvSpPr>
        <p:spPr>
          <a:xfrm>
            <a:off x="4643438" y="1752600"/>
            <a:ext cx="39243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Rectangle 6"/>
          <p:cNvSpPr>
            <a:spLocks noGrp="1" noChangeArrowheads="1"/>
          </p:cNvSpPr>
          <p:nvPr>
            <p:ph type="dt" sz="half" idx="10"/>
          </p:nvPr>
        </p:nvSpPr>
        <p:spPr/>
        <p:txBody>
          <a:bodyPr/>
          <a:lstStyle>
            <a:lvl1pPr>
              <a:defRPr>
                <a:latin typeface="Times New Roman" pitchFamily="18" charset="0"/>
              </a:defRPr>
            </a:lvl1pPr>
          </a:lstStyle>
          <a:p>
            <a:pPr>
              <a:defRPr/>
            </a:pPr>
            <a:endParaRPr lang="tr-TR" altLang="tr-TR"/>
          </a:p>
        </p:txBody>
      </p:sp>
      <p:sp>
        <p:nvSpPr>
          <p:cNvPr id="6" name="Rectangle 7"/>
          <p:cNvSpPr>
            <a:spLocks noGrp="1" noChangeArrowheads="1"/>
          </p:cNvSpPr>
          <p:nvPr>
            <p:ph type="ftr" sz="quarter" idx="11"/>
          </p:nvPr>
        </p:nvSpPr>
        <p:spPr/>
        <p:txBody>
          <a:bodyPr/>
          <a:lstStyle>
            <a:lvl1pPr>
              <a:defRPr>
                <a:latin typeface="Times New Roman" pitchFamily="18" charset="0"/>
              </a:defRPr>
            </a:lvl1pPr>
          </a:lstStyle>
          <a:p>
            <a:pPr>
              <a:defRPr/>
            </a:pPr>
            <a:endParaRPr lang="tr-TR" altLang="tr-TR"/>
          </a:p>
        </p:txBody>
      </p:sp>
      <p:sp>
        <p:nvSpPr>
          <p:cNvPr id="7" name="Rectangle 8"/>
          <p:cNvSpPr>
            <a:spLocks noGrp="1" noChangeArrowheads="1"/>
          </p:cNvSpPr>
          <p:nvPr>
            <p:ph type="sldNum" sz="quarter" idx="12"/>
          </p:nvPr>
        </p:nvSpPr>
        <p:spPr/>
        <p:txBody>
          <a:bodyPr/>
          <a:lstStyle>
            <a:lvl1pPr>
              <a:defRPr>
                <a:latin typeface="Times New Roman" pitchFamily="18" charset="0"/>
              </a:defRPr>
            </a:lvl1pPr>
          </a:lstStyle>
          <a:p>
            <a:pPr>
              <a:defRPr/>
            </a:pPr>
            <a:fld id="{636BE6B4-9DD7-49BA-8B84-E59DDDF1D9D5}" type="slidenum">
              <a:rPr lang="tr-TR" altLang="tr-TR"/>
              <a:pPr>
                <a:defRPr/>
              </a:pPr>
              <a:t>‹#›</a:t>
            </a:fld>
            <a:endParaRPr lang="tr-TR" altLang="tr-TR"/>
          </a:p>
        </p:txBody>
      </p:sp>
    </p:spTree>
    <p:extLst>
      <p:ext uri="{BB962C8B-B14F-4D97-AF65-F5344CB8AC3E}">
        <p14:creationId xmlns="" xmlns:p14="http://schemas.microsoft.com/office/powerpoint/2010/main" val="3068971118"/>
      </p:ext>
    </p:extLst>
  </p:cSld>
  <p:clrMapOvr>
    <a:masterClrMapping/>
  </p:clrMapOvr>
  <p:transition>
    <p:strips dir="rd"/>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woTxTwoObj" preserve="1">
  <p:cSld name="Karşılaştırma">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4638"/>
            <a:ext cx="8229600" cy="1143000"/>
          </a:xfrm>
        </p:spPr>
        <p:txBody>
          <a:bodyPr/>
          <a:lstStyle>
            <a:lvl1pPr>
              <a:defRPr/>
            </a:lvl1pPr>
          </a:lstStyle>
          <a:p>
            <a:r>
              <a:rPr lang="tr-TR" smtClean="0"/>
              <a:t>Asıl başlık stili için tıklatın</a:t>
            </a:r>
            <a:endParaRPr lang="tr-TR"/>
          </a:p>
        </p:txBody>
      </p:sp>
      <p:sp>
        <p:nvSpPr>
          <p:cNvPr id="3" name="Metin Yer Tutucusu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İçerik Yer Tutucus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Metin Yer Tutucusu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İçerik Yer Tutucus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Rectangle 6"/>
          <p:cNvSpPr>
            <a:spLocks noGrp="1" noChangeArrowheads="1"/>
          </p:cNvSpPr>
          <p:nvPr>
            <p:ph type="dt" sz="half" idx="10"/>
          </p:nvPr>
        </p:nvSpPr>
        <p:spPr/>
        <p:txBody>
          <a:bodyPr/>
          <a:lstStyle>
            <a:lvl1pPr>
              <a:defRPr>
                <a:latin typeface="Times New Roman" pitchFamily="18" charset="0"/>
              </a:defRPr>
            </a:lvl1pPr>
          </a:lstStyle>
          <a:p>
            <a:pPr>
              <a:defRPr/>
            </a:pPr>
            <a:endParaRPr lang="tr-TR" altLang="tr-TR"/>
          </a:p>
        </p:txBody>
      </p:sp>
      <p:sp>
        <p:nvSpPr>
          <p:cNvPr id="8" name="Rectangle 7"/>
          <p:cNvSpPr>
            <a:spLocks noGrp="1" noChangeArrowheads="1"/>
          </p:cNvSpPr>
          <p:nvPr>
            <p:ph type="ftr" sz="quarter" idx="11"/>
          </p:nvPr>
        </p:nvSpPr>
        <p:spPr/>
        <p:txBody>
          <a:bodyPr/>
          <a:lstStyle>
            <a:lvl1pPr>
              <a:defRPr>
                <a:latin typeface="Times New Roman" pitchFamily="18" charset="0"/>
              </a:defRPr>
            </a:lvl1pPr>
          </a:lstStyle>
          <a:p>
            <a:pPr>
              <a:defRPr/>
            </a:pPr>
            <a:endParaRPr lang="tr-TR" altLang="tr-TR"/>
          </a:p>
        </p:txBody>
      </p:sp>
      <p:sp>
        <p:nvSpPr>
          <p:cNvPr id="9" name="Rectangle 8"/>
          <p:cNvSpPr>
            <a:spLocks noGrp="1" noChangeArrowheads="1"/>
          </p:cNvSpPr>
          <p:nvPr>
            <p:ph type="sldNum" sz="quarter" idx="12"/>
          </p:nvPr>
        </p:nvSpPr>
        <p:spPr/>
        <p:txBody>
          <a:bodyPr/>
          <a:lstStyle>
            <a:lvl1pPr>
              <a:defRPr>
                <a:latin typeface="Times New Roman" pitchFamily="18" charset="0"/>
              </a:defRPr>
            </a:lvl1pPr>
          </a:lstStyle>
          <a:p>
            <a:pPr>
              <a:defRPr/>
            </a:pPr>
            <a:fld id="{24384FA3-80CC-4128-B433-8D7A738B93EF}" type="slidenum">
              <a:rPr lang="tr-TR" altLang="tr-TR"/>
              <a:pPr>
                <a:defRPr/>
              </a:pPr>
              <a:t>‹#›</a:t>
            </a:fld>
            <a:endParaRPr lang="tr-TR" altLang="tr-TR"/>
          </a:p>
        </p:txBody>
      </p:sp>
    </p:spTree>
    <p:extLst>
      <p:ext uri="{BB962C8B-B14F-4D97-AF65-F5344CB8AC3E}">
        <p14:creationId xmlns="" xmlns:p14="http://schemas.microsoft.com/office/powerpoint/2010/main" val="1952338577"/>
      </p:ext>
    </p:extLst>
  </p:cSld>
  <p:clrMapOvr>
    <a:masterClrMapping/>
  </p:clrMapOvr>
  <p:transition>
    <p:strips dir="rd"/>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itleOnly" preserve="1">
  <p:cSld name="Yalnızca Başlı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Rectangle 6"/>
          <p:cNvSpPr>
            <a:spLocks noGrp="1" noChangeArrowheads="1"/>
          </p:cNvSpPr>
          <p:nvPr>
            <p:ph type="dt" sz="half" idx="10"/>
          </p:nvPr>
        </p:nvSpPr>
        <p:spPr/>
        <p:txBody>
          <a:bodyPr/>
          <a:lstStyle>
            <a:lvl1pPr>
              <a:defRPr>
                <a:latin typeface="Times New Roman" pitchFamily="18" charset="0"/>
              </a:defRPr>
            </a:lvl1pPr>
          </a:lstStyle>
          <a:p>
            <a:pPr>
              <a:defRPr/>
            </a:pPr>
            <a:endParaRPr lang="tr-TR" altLang="tr-TR"/>
          </a:p>
        </p:txBody>
      </p:sp>
      <p:sp>
        <p:nvSpPr>
          <p:cNvPr id="4" name="Rectangle 7"/>
          <p:cNvSpPr>
            <a:spLocks noGrp="1" noChangeArrowheads="1"/>
          </p:cNvSpPr>
          <p:nvPr>
            <p:ph type="ftr" sz="quarter" idx="11"/>
          </p:nvPr>
        </p:nvSpPr>
        <p:spPr/>
        <p:txBody>
          <a:bodyPr/>
          <a:lstStyle>
            <a:lvl1pPr>
              <a:defRPr>
                <a:latin typeface="Times New Roman" pitchFamily="18" charset="0"/>
              </a:defRPr>
            </a:lvl1pPr>
          </a:lstStyle>
          <a:p>
            <a:pPr>
              <a:defRPr/>
            </a:pPr>
            <a:endParaRPr lang="tr-TR" altLang="tr-TR"/>
          </a:p>
        </p:txBody>
      </p:sp>
      <p:sp>
        <p:nvSpPr>
          <p:cNvPr id="5" name="Rectangle 8"/>
          <p:cNvSpPr>
            <a:spLocks noGrp="1" noChangeArrowheads="1"/>
          </p:cNvSpPr>
          <p:nvPr>
            <p:ph type="sldNum" sz="quarter" idx="12"/>
          </p:nvPr>
        </p:nvSpPr>
        <p:spPr/>
        <p:txBody>
          <a:bodyPr/>
          <a:lstStyle>
            <a:lvl1pPr>
              <a:defRPr>
                <a:latin typeface="Times New Roman" pitchFamily="18" charset="0"/>
              </a:defRPr>
            </a:lvl1pPr>
          </a:lstStyle>
          <a:p>
            <a:pPr>
              <a:defRPr/>
            </a:pPr>
            <a:fld id="{326A71A6-6582-40EB-B9CD-65419BAE1793}" type="slidenum">
              <a:rPr lang="tr-TR" altLang="tr-TR"/>
              <a:pPr>
                <a:defRPr/>
              </a:pPr>
              <a:t>‹#›</a:t>
            </a:fld>
            <a:endParaRPr lang="tr-TR" altLang="tr-TR"/>
          </a:p>
        </p:txBody>
      </p:sp>
    </p:spTree>
    <p:extLst>
      <p:ext uri="{BB962C8B-B14F-4D97-AF65-F5344CB8AC3E}">
        <p14:creationId xmlns="" xmlns:p14="http://schemas.microsoft.com/office/powerpoint/2010/main" val="1249534529"/>
      </p:ext>
    </p:extLst>
  </p:cSld>
  <p:clrMapOvr>
    <a:masterClrMapping/>
  </p:clrMapOvr>
  <p:transition>
    <p:strips dir="rd"/>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blank" preserve="1">
  <p:cSld name="Boş">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p:txBody>
          <a:bodyPr/>
          <a:lstStyle>
            <a:lvl1pPr>
              <a:defRPr>
                <a:latin typeface="Times New Roman" pitchFamily="18" charset="0"/>
              </a:defRPr>
            </a:lvl1pPr>
          </a:lstStyle>
          <a:p>
            <a:pPr>
              <a:defRPr/>
            </a:pPr>
            <a:endParaRPr lang="tr-TR" altLang="tr-TR"/>
          </a:p>
        </p:txBody>
      </p:sp>
      <p:sp>
        <p:nvSpPr>
          <p:cNvPr id="3" name="Rectangle 7"/>
          <p:cNvSpPr>
            <a:spLocks noGrp="1" noChangeArrowheads="1"/>
          </p:cNvSpPr>
          <p:nvPr>
            <p:ph type="ftr" sz="quarter" idx="11"/>
          </p:nvPr>
        </p:nvSpPr>
        <p:spPr/>
        <p:txBody>
          <a:bodyPr/>
          <a:lstStyle>
            <a:lvl1pPr>
              <a:defRPr>
                <a:latin typeface="Times New Roman" pitchFamily="18" charset="0"/>
              </a:defRPr>
            </a:lvl1pPr>
          </a:lstStyle>
          <a:p>
            <a:pPr>
              <a:defRPr/>
            </a:pPr>
            <a:endParaRPr lang="tr-TR" altLang="tr-TR"/>
          </a:p>
        </p:txBody>
      </p:sp>
      <p:sp>
        <p:nvSpPr>
          <p:cNvPr id="4" name="Rectangle 8"/>
          <p:cNvSpPr>
            <a:spLocks noGrp="1" noChangeArrowheads="1"/>
          </p:cNvSpPr>
          <p:nvPr>
            <p:ph type="sldNum" sz="quarter" idx="12"/>
          </p:nvPr>
        </p:nvSpPr>
        <p:spPr/>
        <p:txBody>
          <a:bodyPr/>
          <a:lstStyle>
            <a:lvl1pPr>
              <a:defRPr>
                <a:latin typeface="Times New Roman" pitchFamily="18" charset="0"/>
              </a:defRPr>
            </a:lvl1pPr>
          </a:lstStyle>
          <a:p>
            <a:pPr>
              <a:defRPr/>
            </a:pPr>
            <a:fld id="{CEAD7487-1A7E-4BB4-9F20-B58746BD22F5}" type="slidenum">
              <a:rPr lang="tr-TR" altLang="tr-TR"/>
              <a:pPr>
                <a:defRPr/>
              </a:pPr>
              <a:t>‹#›</a:t>
            </a:fld>
            <a:endParaRPr lang="tr-TR" altLang="tr-TR"/>
          </a:p>
        </p:txBody>
      </p:sp>
    </p:spTree>
    <p:extLst>
      <p:ext uri="{BB962C8B-B14F-4D97-AF65-F5344CB8AC3E}">
        <p14:creationId xmlns="" xmlns:p14="http://schemas.microsoft.com/office/powerpoint/2010/main" val="2632904121"/>
      </p:ext>
    </p:extLst>
  </p:cSld>
  <p:clrMapOvr>
    <a:masterClrMapping/>
  </p:clrMapOvr>
  <p:transition>
    <p:strips dir="rd"/>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objTx" preserve="1">
  <p:cSld name="Başlıklı İçerik">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3050"/>
            <a:ext cx="3008313" cy="1162050"/>
          </a:xfrm>
        </p:spPr>
        <p:txBody>
          <a:bodyPr/>
          <a:lstStyle>
            <a:lvl1pPr algn="l">
              <a:defRPr sz="2000" b="1"/>
            </a:lvl1pPr>
          </a:lstStyle>
          <a:p>
            <a:r>
              <a:rPr lang="tr-TR" smtClean="0"/>
              <a:t>Asıl başlık stili için tıklatın</a:t>
            </a:r>
            <a:endParaRPr lang="tr-TR"/>
          </a:p>
        </p:txBody>
      </p:sp>
      <p:sp>
        <p:nvSpPr>
          <p:cNvPr id="3" name="İçerik Yer Tutucus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Metin Yer Tutucusu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Rectangle 6"/>
          <p:cNvSpPr>
            <a:spLocks noGrp="1" noChangeArrowheads="1"/>
          </p:cNvSpPr>
          <p:nvPr>
            <p:ph type="dt" sz="half" idx="10"/>
          </p:nvPr>
        </p:nvSpPr>
        <p:spPr/>
        <p:txBody>
          <a:bodyPr/>
          <a:lstStyle>
            <a:lvl1pPr>
              <a:defRPr>
                <a:latin typeface="Times New Roman" pitchFamily="18" charset="0"/>
              </a:defRPr>
            </a:lvl1pPr>
          </a:lstStyle>
          <a:p>
            <a:pPr>
              <a:defRPr/>
            </a:pPr>
            <a:endParaRPr lang="tr-TR" altLang="tr-TR"/>
          </a:p>
        </p:txBody>
      </p:sp>
      <p:sp>
        <p:nvSpPr>
          <p:cNvPr id="6" name="Rectangle 7"/>
          <p:cNvSpPr>
            <a:spLocks noGrp="1" noChangeArrowheads="1"/>
          </p:cNvSpPr>
          <p:nvPr>
            <p:ph type="ftr" sz="quarter" idx="11"/>
          </p:nvPr>
        </p:nvSpPr>
        <p:spPr/>
        <p:txBody>
          <a:bodyPr/>
          <a:lstStyle>
            <a:lvl1pPr>
              <a:defRPr>
                <a:latin typeface="Times New Roman" pitchFamily="18" charset="0"/>
              </a:defRPr>
            </a:lvl1pPr>
          </a:lstStyle>
          <a:p>
            <a:pPr>
              <a:defRPr/>
            </a:pPr>
            <a:endParaRPr lang="tr-TR" altLang="tr-TR"/>
          </a:p>
        </p:txBody>
      </p:sp>
      <p:sp>
        <p:nvSpPr>
          <p:cNvPr id="7" name="Rectangle 8"/>
          <p:cNvSpPr>
            <a:spLocks noGrp="1" noChangeArrowheads="1"/>
          </p:cNvSpPr>
          <p:nvPr>
            <p:ph type="sldNum" sz="quarter" idx="12"/>
          </p:nvPr>
        </p:nvSpPr>
        <p:spPr/>
        <p:txBody>
          <a:bodyPr/>
          <a:lstStyle>
            <a:lvl1pPr>
              <a:defRPr>
                <a:latin typeface="Times New Roman" pitchFamily="18" charset="0"/>
              </a:defRPr>
            </a:lvl1pPr>
          </a:lstStyle>
          <a:p>
            <a:pPr>
              <a:defRPr/>
            </a:pPr>
            <a:fld id="{AD1D02E1-2F1B-480D-8979-B831CBA458CA}" type="slidenum">
              <a:rPr lang="tr-TR" altLang="tr-TR"/>
              <a:pPr>
                <a:defRPr/>
              </a:pPr>
              <a:t>‹#›</a:t>
            </a:fld>
            <a:endParaRPr lang="tr-TR" altLang="tr-TR"/>
          </a:p>
        </p:txBody>
      </p:sp>
    </p:spTree>
    <p:extLst>
      <p:ext uri="{BB962C8B-B14F-4D97-AF65-F5344CB8AC3E}">
        <p14:creationId xmlns="" xmlns:p14="http://schemas.microsoft.com/office/powerpoint/2010/main" val="1904665997"/>
      </p:ext>
    </p:extLst>
  </p:cSld>
  <p:clrMapOvr>
    <a:masterClrMapping/>
  </p:clrMapOvr>
  <p:transition>
    <p:strips dir="rd"/>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picTx" preserve="1">
  <p:cSld name="Başlıklı Resim">
    <p:spTree>
      <p:nvGrpSpPr>
        <p:cNvPr id="1" name=""/>
        <p:cNvGrpSpPr/>
        <p:nvPr/>
      </p:nvGrpSpPr>
      <p:grpSpPr>
        <a:xfrm>
          <a:off x="0" y="0"/>
          <a:ext cx="0" cy="0"/>
          <a:chOff x="0" y="0"/>
          <a:chExt cx="0" cy="0"/>
        </a:xfrm>
      </p:grpSpPr>
      <p:sp>
        <p:nvSpPr>
          <p:cNvPr id="2" name="Başlık 1"/>
          <p:cNvSpPr>
            <a:spLocks noGrp="1"/>
          </p:cNvSpPr>
          <p:nvPr>
            <p:ph type="title"/>
          </p:nvPr>
        </p:nvSpPr>
        <p:spPr>
          <a:xfrm>
            <a:off x="1792288" y="4800600"/>
            <a:ext cx="5486400" cy="566738"/>
          </a:xfrm>
        </p:spPr>
        <p:txBody>
          <a:bodyPr/>
          <a:lstStyle>
            <a:lvl1pPr algn="l">
              <a:defRPr sz="2000" b="1"/>
            </a:lvl1pPr>
          </a:lstStyle>
          <a:p>
            <a:r>
              <a:rPr lang="tr-TR" smtClean="0"/>
              <a:t>Asıl başlık stili için tıklatın</a:t>
            </a:r>
            <a:endParaRPr lang="tr-TR"/>
          </a:p>
        </p:txBody>
      </p:sp>
      <p:sp>
        <p:nvSpPr>
          <p:cNvPr id="3" name="Resim Yer Tutucusu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tr-TR" noProof="0" smtClean="0"/>
          </a:p>
        </p:txBody>
      </p:sp>
      <p:sp>
        <p:nvSpPr>
          <p:cNvPr id="4" name="Metin Yer Tutucusu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Rectangle 6"/>
          <p:cNvSpPr>
            <a:spLocks noGrp="1" noChangeArrowheads="1"/>
          </p:cNvSpPr>
          <p:nvPr>
            <p:ph type="dt" sz="half" idx="10"/>
          </p:nvPr>
        </p:nvSpPr>
        <p:spPr/>
        <p:txBody>
          <a:bodyPr/>
          <a:lstStyle>
            <a:lvl1pPr>
              <a:defRPr>
                <a:latin typeface="Times New Roman" pitchFamily="18" charset="0"/>
              </a:defRPr>
            </a:lvl1pPr>
          </a:lstStyle>
          <a:p>
            <a:pPr>
              <a:defRPr/>
            </a:pPr>
            <a:endParaRPr lang="tr-TR" altLang="tr-TR"/>
          </a:p>
        </p:txBody>
      </p:sp>
      <p:sp>
        <p:nvSpPr>
          <p:cNvPr id="6" name="Rectangle 7"/>
          <p:cNvSpPr>
            <a:spLocks noGrp="1" noChangeArrowheads="1"/>
          </p:cNvSpPr>
          <p:nvPr>
            <p:ph type="ftr" sz="quarter" idx="11"/>
          </p:nvPr>
        </p:nvSpPr>
        <p:spPr/>
        <p:txBody>
          <a:bodyPr/>
          <a:lstStyle>
            <a:lvl1pPr>
              <a:defRPr>
                <a:latin typeface="Times New Roman" pitchFamily="18" charset="0"/>
              </a:defRPr>
            </a:lvl1pPr>
          </a:lstStyle>
          <a:p>
            <a:pPr>
              <a:defRPr/>
            </a:pPr>
            <a:endParaRPr lang="tr-TR" altLang="tr-TR"/>
          </a:p>
        </p:txBody>
      </p:sp>
      <p:sp>
        <p:nvSpPr>
          <p:cNvPr id="7" name="Rectangle 8"/>
          <p:cNvSpPr>
            <a:spLocks noGrp="1" noChangeArrowheads="1"/>
          </p:cNvSpPr>
          <p:nvPr>
            <p:ph type="sldNum" sz="quarter" idx="12"/>
          </p:nvPr>
        </p:nvSpPr>
        <p:spPr/>
        <p:txBody>
          <a:bodyPr/>
          <a:lstStyle>
            <a:lvl1pPr>
              <a:defRPr>
                <a:latin typeface="Times New Roman" pitchFamily="18" charset="0"/>
              </a:defRPr>
            </a:lvl1pPr>
          </a:lstStyle>
          <a:p>
            <a:pPr>
              <a:defRPr/>
            </a:pPr>
            <a:fld id="{12F36BB9-9130-40AF-85A7-A5EE561B46BA}" type="slidenum">
              <a:rPr lang="tr-TR" altLang="tr-TR"/>
              <a:pPr>
                <a:defRPr/>
              </a:pPr>
              <a:t>‹#›</a:t>
            </a:fld>
            <a:endParaRPr lang="tr-TR" altLang="tr-TR"/>
          </a:p>
        </p:txBody>
      </p:sp>
    </p:spTree>
    <p:extLst>
      <p:ext uri="{BB962C8B-B14F-4D97-AF65-F5344CB8AC3E}">
        <p14:creationId xmlns="" xmlns:p14="http://schemas.microsoft.com/office/powerpoint/2010/main" val="516029607"/>
      </p:ext>
    </p:extLst>
  </p:cSld>
  <p:clrMapOvr>
    <a:masterClrMapping/>
  </p:clrMapOvr>
  <p:transition>
    <p:strips dir="rd"/>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vertTx" preserve="1">
  <p:cSld name="Başlık, Dikey Metin">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Dikey Metin Yer Tutucusu 2"/>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Rectangle 6"/>
          <p:cNvSpPr>
            <a:spLocks noGrp="1" noChangeArrowheads="1"/>
          </p:cNvSpPr>
          <p:nvPr>
            <p:ph type="dt" sz="half" idx="10"/>
          </p:nvPr>
        </p:nvSpPr>
        <p:spPr/>
        <p:txBody>
          <a:bodyPr/>
          <a:lstStyle>
            <a:lvl1pPr>
              <a:defRPr>
                <a:latin typeface="Times New Roman" pitchFamily="18" charset="0"/>
              </a:defRPr>
            </a:lvl1pPr>
          </a:lstStyle>
          <a:p>
            <a:pPr>
              <a:defRPr/>
            </a:pPr>
            <a:endParaRPr lang="tr-TR" altLang="tr-TR"/>
          </a:p>
        </p:txBody>
      </p:sp>
      <p:sp>
        <p:nvSpPr>
          <p:cNvPr id="5" name="Rectangle 7"/>
          <p:cNvSpPr>
            <a:spLocks noGrp="1" noChangeArrowheads="1"/>
          </p:cNvSpPr>
          <p:nvPr>
            <p:ph type="ftr" sz="quarter" idx="11"/>
          </p:nvPr>
        </p:nvSpPr>
        <p:spPr/>
        <p:txBody>
          <a:bodyPr/>
          <a:lstStyle>
            <a:lvl1pPr>
              <a:defRPr>
                <a:latin typeface="Times New Roman" pitchFamily="18" charset="0"/>
              </a:defRPr>
            </a:lvl1pPr>
          </a:lstStyle>
          <a:p>
            <a:pPr>
              <a:defRPr/>
            </a:pPr>
            <a:endParaRPr lang="tr-TR" altLang="tr-TR"/>
          </a:p>
        </p:txBody>
      </p:sp>
      <p:sp>
        <p:nvSpPr>
          <p:cNvPr id="6" name="Rectangle 8"/>
          <p:cNvSpPr>
            <a:spLocks noGrp="1" noChangeArrowheads="1"/>
          </p:cNvSpPr>
          <p:nvPr>
            <p:ph type="sldNum" sz="quarter" idx="12"/>
          </p:nvPr>
        </p:nvSpPr>
        <p:spPr/>
        <p:txBody>
          <a:bodyPr/>
          <a:lstStyle>
            <a:lvl1pPr>
              <a:defRPr>
                <a:latin typeface="Times New Roman" pitchFamily="18" charset="0"/>
              </a:defRPr>
            </a:lvl1pPr>
          </a:lstStyle>
          <a:p>
            <a:pPr>
              <a:defRPr/>
            </a:pPr>
            <a:fld id="{8754B15E-944F-4443-880C-7D1179D1414F}" type="slidenum">
              <a:rPr lang="tr-TR" altLang="tr-TR"/>
              <a:pPr>
                <a:defRPr/>
              </a:pPr>
              <a:t>‹#›</a:t>
            </a:fld>
            <a:endParaRPr lang="tr-TR" altLang="tr-TR"/>
          </a:p>
        </p:txBody>
      </p:sp>
    </p:spTree>
    <p:extLst>
      <p:ext uri="{BB962C8B-B14F-4D97-AF65-F5344CB8AC3E}">
        <p14:creationId xmlns="" xmlns:p14="http://schemas.microsoft.com/office/powerpoint/2010/main" val="1805359178"/>
      </p:ext>
    </p:extLst>
  </p:cSld>
  <p:clrMapOvr>
    <a:masterClrMapping/>
  </p:clrMapOvr>
  <p:transition>
    <p:strips dir="rd"/>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6573838" y="304800"/>
            <a:ext cx="2001837" cy="5715000"/>
          </a:xfrm>
        </p:spPr>
        <p:txBody>
          <a:bodyPr vert="eaVert"/>
          <a:lstStyle/>
          <a:p>
            <a:r>
              <a:rPr lang="tr-TR" smtClean="0"/>
              <a:t>Asıl başlık stili için tıklatın</a:t>
            </a:r>
            <a:endParaRPr lang="tr-TR"/>
          </a:p>
        </p:txBody>
      </p:sp>
      <p:sp>
        <p:nvSpPr>
          <p:cNvPr id="3" name="Dikey Metin Yer Tutucusu 2"/>
          <p:cNvSpPr>
            <a:spLocks noGrp="1"/>
          </p:cNvSpPr>
          <p:nvPr>
            <p:ph type="body" orient="vert" idx="1"/>
          </p:nvPr>
        </p:nvSpPr>
        <p:spPr>
          <a:xfrm>
            <a:off x="566738" y="304800"/>
            <a:ext cx="5854700" cy="5715000"/>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Rectangle 6"/>
          <p:cNvSpPr>
            <a:spLocks noGrp="1" noChangeArrowheads="1"/>
          </p:cNvSpPr>
          <p:nvPr>
            <p:ph type="dt" sz="half" idx="10"/>
          </p:nvPr>
        </p:nvSpPr>
        <p:spPr/>
        <p:txBody>
          <a:bodyPr/>
          <a:lstStyle>
            <a:lvl1pPr>
              <a:defRPr>
                <a:latin typeface="Times New Roman" pitchFamily="18" charset="0"/>
              </a:defRPr>
            </a:lvl1pPr>
          </a:lstStyle>
          <a:p>
            <a:pPr>
              <a:defRPr/>
            </a:pPr>
            <a:endParaRPr lang="tr-TR" altLang="tr-TR"/>
          </a:p>
        </p:txBody>
      </p:sp>
      <p:sp>
        <p:nvSpPr>
          <p:cNvPr id="5" name="Rectangle 7"/>
          <p:cNvSpPr>
            <a:spLocks noGrp="1" noChangeArrowheads="1"/>
          </p:cNvSpPr>
          <p:nvPr>
            <p:ph type="ftr" sz="quarter" idx="11"/>
          </p:nvPr>
        </p:nvSpPr>
        <p:spPr/>
        <p:txBody>
          <a:bodyPr/>
          <a:lstStyle>
            <a:lvl1pPr>
              <a:defRPr>
                <a:latin typeface="Times New Roman" pitchFamily="18" charset="0"/>
              </a:defRPr>
            </a:lvl1pPr>
          </a:lstStyle>
          <a:p>
            <a:pPr>
              <a:defRPr/>
            </a:pPr>
            <a:endParaRPr lang="tr-TR" altLang="tr-TR"/>
          </a:p>
        </p:txBody>
      </p:sp>
      <p:sp>
        <p:nvSpPr>
          <p:cNvPr id="6" name="Rectangle 8"/>
          <p:cNvSpPr>
            <a:spLocks noGrp="1" noChangeArrowheads="1"/>
          </p:cNvSpPr>
          <p:nvPr>
            <p:ph type="sldNum" sz="quarter" idx="12"/>
          </p:nvPr>
        </p:nvSpPr>
        <p:spPr/>
        <p:txBody>
          <a:bodyPr/>
          <a:lstStyle>
            <a:lvl1pPr>
              <a:defRPr>
                <a:latin typeface="Times New Roman" pitchFamily="18" charset="0"/>
              </a:defRPr>
            </a:lvl1pPr>
          </a:lstStyle>
          <a:p>
            <a:pPr>
              <a:defRPr/>
            </a:pPr>
            <a:fld id="{6C0364E8-6E14-4E92-9F5C-9E13266FB249}" type="slidenum">
              <a:rPr lang="tr-TR" altLang="tr-TR"/>
              <a:pPr>
                <a:defRPr/>
              </a:pPr>
              <a:t>‹#›</a:t>
            </a:fld>
            <a:endParaRPr lang="tr-TR" altLang="tr-TR"/>
          </a:p>
        </p:txBody>
      </p:sp>
    </p:spTree>
    <p:extLst>
      <p:ext uri="{BB962C8B-B14F-4D97-AF65-F5344CB8AC3E}">
        <p14:creationId xmlns="" xmlns:p14="http://schemas.microsoft.com/office/powerpoint/2010/main" val="1929221166"/>
      </p:ext>
    </p:extLst>
  </p:cSld>
  <p:clrMapOvr>
    <a:masterClrMapping/>
  </p:clrMapOvr>
  <p:transition>
    <p:strips dir="rd"/>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sp>
        <p:nvSpPr>
          <p:cNvPr id="4" name="AutoShape 7"/>
          <p:cNvSpPr>
            <a:spLocks noChangeArrowheads="1"/>
          </p:cNvSpPr>
          <p:nvPr/>
        </p:nvSpPr>
        <p:spPr bwMode="auto">
          <a:xfrm>
            <a:off x="685800" y="2393950"/>
            <a:ext cx="7772400" cy="109538"/>
          </a:xfrm>
          <a:custGeom>
            <a:avLst/>
            <a:gdLst>
              <a:gd name="T0" fmla="*/ 0 w 1000"/>
              <a:gd name="T1" fmla="*/ 0 h 1000"/>
              <a:gd name="T2" fmla="*/ 2147483647 w 1000"/>
              <a:gd name="T3" fmla="*/ 0 h 1000"/>
              <a:gd name="T4" fmla="*/ 2147483647 w 1000"/>
              <a:gd name="T5" fmla="*/ 2147483647 h 1000"/>
              <a:gd name="T6" fmla="*/ 0 w 1000"/>
              <a:gd name="T7" fmla="*/ 2147483647 h 1000"/>
              <a:gd name="T8" fmla="*/ 0 w 1000"/>
              <a:gd name="T9" fmla="*/ 0 h 1000"/>
              <a:gd name="T10" fmla="*/ 2147483647 w 1000"/>
              <a:gd name="T11" fmla="*/ 0 h 10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00" h="1000" stroke="0">
                <a:moveTo>
                  <a:pt x="0" y="0"/>
                </a:moveTo>
                <a:lnTo>
                  <a:pt x="618" y="0"/>
                </a:lnTo>
                <a:lnTo>
                  <a:pt x="618" y="1000"/>
                </a:lnTo>
                <a:lnTo>
                  <a:pt x="0" y="1000"/>
                </a:lnTo>
                <a:lnTo>
                  <a:pt x="0" y="0"/>
                </a:lnTo>
                <a:close/>
              </a:path>
              <a:path w="1000" h="1000">
                <a:moveTo>
                  <a:pt x="0" y="0"/>
                </a:moveTo>
                <a:lnTo>
                  <a:pt x="1000" y="0"/>
                </a:lnTo>
              </a:path>
            </a:pathLst>
          </a:custGeom>
          <a:solidFill>
            <a:schemeClr val="accent2"/>
          </a:solidFill>
          <a:ln w="9525">
            <a:solidFill>
              <a:schemeClr val="accent2"/>
            </a:solidFill>
            <a:round/>
            <a:headEnd/>
            <a:tailEnd/>
          </a:ln>
        </p:spPr>
        <p:txBody>
          <a:bodyPr/>
          <a:lstStyle/>
          <a:p>
            <a:pPr fontAlgn="base">
              <a:spcBef>
                <a:spcPct val="0"/>
              </a:spcBef>
              <a:spcAft>
                <a:spcPct val="0"/>
              </a:spcAft>
            </a:pPr>
            <a:endParaRPr lang="tr-TR" smtClean="0">
              <a:solidFill>
                <a:srgbClr val="000000"/>
              </a:solidFill>
              <a:latin typeface="Arial" pitchFamily="34" charset="0"/>
            </a:endParaRPr>
          </a:p>
        </p:txBody>
      </p:sp>
      <p:sp>
        <p:nvSpPr>
          <p:cNvPr id="6146" name="Rectangle 2"/>
          <p:cNvSpPr>
            <a:spLocks noGrp="1" noChangeArrowheads="1"/>
          </p:cNvSpPr>
          <p:nvPr>
            <p:ph type="ctrTitle"/>
          </p:nvPr>
        </p:nvSpPr>
        <p:spPr>
          <a:xfrm>
            <a:off x="685800" y="990600"/>
            <a:ext cx="7772400" cy="1371600"/>
          </a:xfrm>
        </p:spPr>
        <p:txBody>
          <a:bodyPr/>
          <a:lstStyle>
            <a:lvl1pPr>
              <a:defRPr sz="4000"/>
            </a:lvl1pPr>
          </a:lstStyle>
          <a:p>
            <a:pPr lvl="0"/>
            <a:r>
              <a:rPr lang="tr-TR" altLang="tr-TR" noProof="0" smtClean="0"/>
              <a:t>Asıl başlık stili için tıklatın</a:t>
            </a:r>
          </a:p>
        </p:txBody>
      </p:sp>
      <p:sp>
        <p:nvSpPr>
          <p:cNvPr id="6147" name="Rectangle 3"/>
          <p:cNvSpPr>
            <a:spLocks noGrp="1" noChangeArrowheads="1"/>
          </p:cNvSpPr>
          <p:nvPr>
            <p:ph type="subTitle" idx="1"/>
          </p:nvPr>
        </p:nvSpPr>
        <p:spPr>
          <a:xfrm>
            <a:off x="1447800" y="3429000"/>
            <a:ext cx="7010400" cy="1600200"/>
          </a:xfrm>
        </p:spPr>
        <p:txBody>
          <a:bodyPr/>
          <a:lstStyle>
            <a:lvl1pPr marL="0" indent="0">
              <a:buFont typeface="Wingdings" pitchFamily="2" charset="2"/>
              <a:buNone/>
              <a:defRPr sz="2800"/>
            </a:lvl1pPr>
          </a:lstStyle>
          <a:p>
            <a:pPr lvl="0"/>
            <a:r>
              <a:rPr lang="tr-TR" altLang="tr-TR" noProof="0" smtClean="0"/>
              <a:t>Asıl alt başlık stilini düzenlemek için tıklatın</a:t>
            </a:r>
          </a:p>
        </p:txBody>
      </p:sp>
      <p:sp>
        <p:nvSpPr>
          <p:cNvPr id="5" name="Rectangle 4"/>
          <p:cNvSpPr>
            <a:spLocks noGrp="1" noChangeArrowheads="1"/>
          </p:cNvSpPr>
          <p:nvPr>
            <p:ph type="dt" sz="half" idx="10"/>
          </p:nvPr>
        </p:nvSpPr>
        <p:spPr>
          <a:xfrm>
            <a:off x="685800" y="6248400"/>
            <a:ext cx="1905000" cy="457200"/>
          </a:xfrm>
        </p:spPr>
        <p:txBody>
          <a:bodyPr/>
          <a:lstStyle>
            <a:lvl1pPr>
              <a:defRPr>
                <a:latin typeface="Times New Roman" pitchFamily="18" charset="0"/>
              </a:defRPr>
            </a:lvl1pPr>
          </a:lstStyle>
          <a:p>
            <a:pPr>
              <a:defRPr/>
            </a:pPr>
            <a:endParaRPr lang="tr-TR" altLang="tr-TR"/>
          </a:p>
        </p:txBody>
      </p:sp>
      <p:sp>
        <p:nvSpPr>
          <p:cNvPr id="6" name="Rectangle 5"/>
          <p:cNvSpPr>
            <a:spLocks noGrp="1" noChangeArrowheads="1"/>
          </p:cNvSpPr>
          <p:nvPr>
            <p:ph type="ftr" sz="quarter" idx="11"/>
          </p:nvPr>
        </p:nvSpPr>
        <p:spPr>
          <a:xfrm>
            <a:off x="3124200" y="6248400"/>
            <a:ext cx="2895600" cy="457200"/>
          </a:xfrm>
        </p:spPr>
        <p:txBody>
          <a:bodyPr/>
          <a:lstStyle>
            <a:lvl1pPr>
              <a:defRPr>
                <a:latin typeface="Times New Roman" pitchFamily="18" charset="0"/>
              </a:defRPr>
            </a:lvl1pPr>
          </a:lstStyle>
          <a:p>
            <a:pPr>
              <a:defRPr/>
            </a:pPr>
            <a:endParaRPr lang="tr-TR" altLang="tr-TR"/>
          </a:p>
        </p:txBody>
      </p:sp>
      <p:sp>
        <p:nvSpPr>
          <p:cNvPr id="7" name="Rectangle 6"/>
          <p:cNvSpPr>
            <a:spLocks noGrp="1" noChangeArrowheads="1"/>
          </p:cNvSpPr>
          <p:nvPr>
            <p:ph type="sldNum" sz="quarter" idx="12"/>
          </p:nvPr>
        </p:nvSpPr>
        <p:spPr>
          <a:xfrm>
            <a:off x="6553200" y="6248400"/>
            <a:ext cx="1905000" cy="457200"/>
          </a:xfrm>
        </p:spPr>
        <p:txBody>
          <a:bodyPr/>
          <a:lstStyle>
            <a:lvl1pPr>
              <a:defRPr>
                <a:latin typeface="Times New Roman" pitchFamily="18" charset="0"/>
              </a:defRPr>
            </a:lvl1pPr>
          </a:lstStyle>
          <a:p>
            <a:pPr>
              <a:defRPr/>
            </a:pPr>
            <a:fld id="{D2908622-7866-4488-8651-5C5B1B393786}" type="slidenum">
              <a:rPr lang="tr-TR" altLang="tr-TR"/>
              <a:pPr>
                <a:defRPr/>
              </a:pPr>
              <a:t>‹#›</a:t>
            </a:fld>
            <a:endParaRPr lang="tr-TR" altLang="tr-TR"/>
          </a:p>
        </p:txBody>
      </p:sp>
    </p:spTree>
    <p:extLst>
      <p:ext uri="{BB962C8B-B14F-4D97-AF65-F5344CB8AC3E}">
        <p14:creationId xmlns="" xmlns:p14="http://schemas.microsoft.com/office/powerpoint/2010/main" val="1517097298"/>
      </p:ext>
    </p:extLst>
  </p:cSld>
  <p:clrMapOvr>
    <a:masterClrMapping/>
  </p:clrMapOvr>
  <p:transition>
    <p:strips dir="rd"/>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obj" preserve="1">
  <p:cSld name="Başlık ve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Rectangle 6"/>
          <p:cNvSpPr>
            <a:spLocks noGrp="1" noChangeArrowheads="1"/>
          </p:cNvSpPr>
          <p:nvPr>
            <p:ph type="dt" sz="half" idx="10"/>
          </p:nvPr>
        </p:nvSpPr>
        <p:spPr/>
        <p:txBody>
          <a:bodyPr/>
          <a:lstStyle>
            <a:lvl1pPr>
              <a:defRPr>
                <a:latin typeface="Times New Roman" pitchFamily="18" charset="0"/>
              </a:defRPr>
            </a:lvl1pPr>
          </a:lstStyle>
          <a:p>
            <a:pPr>
              <a:defRPr/>
            </a:pPr>
            <a:endParaRPr lang="tr-TR" altLang="tr-TR"/>
          </a:p>
        </p:txBody>
      </p:sp>
      <p:sp>
        <p:nvSpPr>
          <p:cNvPr id="5" name="Rectangle 7"/>
          <p:cNvSpPr>
            <a:spLocks noGrp="1" noChangeArrowheads="1"/>
          </p:cNvSpPr>
          <p:nvPr>
            <p:ph type="ftr" sz="quarter" idx="11"/>
          </p:nvPr>
        </p:nvSpPr>
        <p:spPr/>
        <p:txBody>
          <a:bodyPr/>
          <a:lstStyle>
            <a:lvl1pPr>
              <a:defRPr>
                <a:latin typeface="Times New Roman" pitchFamily="18" charset="0"/>
              </a:defRPr>
            </a:lvl1pPr>
          </a:lstStyle>
          <a:p>
            <a:pPr>
              <a:defRPr/>
            </a:pPr>
            <a:endParaRPr lang="tr-TR" altLang="tr-TR"/>
          </a:p>
        </p:txBody>
      </p:sp>
      <p:sp>
        <p:nvSpPr>
          <p:cNvPr id="6" name="Rectangle 8"/>
          <p:cNvSpPr>
            <a:spLocks noGrp="1" noChangeArrowheads="1"/>
          </p:cNvSpPr>
          <p:nvPr>
            <p:ph type="sldNum" sz="quarter" idx="12"/>
          </p:nvPr>
        </p:nvSpPr>
        <p:spPr/>
        <p:txBody>
          <a:bodyPr/>
          <a:lstStyle>
            <a:lvl1pPr>
              <a:defRPr>
                <a:latin typeface="Times New Roman" pitchFamily="18" charset="0"/>
              </a:defRPr>
            </a:lvl1pPr>
          </a:lstStyle>
          <a:p>
            <a:pPr>
              <a:defRPr/>
            </a:pPr>
            <a:fld id="{894FAEAD-B620-4CA9-AF0D-EE63009517FA}" type="slidenum">
              <a:rPr lang="tr-TR" altLang="tr-TR"/>
              <a:pPr>
                <a:defRPr/>
              </a:pPr>
              <a:t>‹#›</a:t>
            </a:fld>
            <a:endParaRPr lang="tr-TR" altLang="tr-TR"/>
          </a:p>
        </p:txBody>
      </p:sp>
    </p:spTree>
    <p:extLst>
      <p:ext uri="{BB962C8B-B14F-4D97-AF65-F5344CB8AC3E}">
        <p14:creationId xmlns="" xmlns:p14="http://schemas.microsoft.com/office/powerpoint/2010/main" val="3691183154"/>
      </p:ext>
    </p:extLst>
  </p:cSld>
  <p:clrMapOvr>
    <a:masterClrMapping/>
  </p:clrMapOvr>
  <p:transition>
    <p:strips dir="rd"/>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dirty="0"/>
          </a:p>
        </p:txBody>
      </p:sp>
      <p:sp>
        <p:nvSpPr>
          <p:cNvPr id="3" name="Date Placeholder 2"/>
          <p:cNvSpPr>
            <a:spLocks noGrp="1"/>
          </p:cNvSpPr>
          <p:nvPr>
            <p:ph type="dt" sz="half" idx="10"/>
          </p:nvPr>
        </p:nvSpPr>
        <p:spPr/>
        <p:txBody>
          <a:bodyPr/>
          <a:lstStyle/>
          <a:p>
            <a:fld id="{A23720DD-5B6D-40BF-8493-A6B52D484E6B}" type="datetimeFigureOut">
              <a:rPr lang="tr-TR" smtClean="0"/>
              <a:pPr/>
              <a:t>30.12.2022</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F302176B-0E47-46AC-8F43-DAB4B8A37D06}" type="slidenum">
              <a:rPr lang="tr-TR" smtClean="0"/>
              <a:pPr/>
              <a:t>‹#›</a:t>
            </a:fld>
            <a:endParaRPr lang="tr-TR"/>
          </a:p>
        </p:txBody>
      </p:sp>
    </p:spTree>
  </p:cSld>
  <p:clrMapOvr>
    <a:masterClrMapping/>
  </p:clrMapOvr>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secHead" preserve="1">
  <p:cSld name="Bölüm Üstbilgisi">
    <p:spTree>
      <p:nvGrpSpPr>
        <p:cNvPr id="1" name=""/>
        <p:cNvGrpSpPr/>
        <p:nvPr/>
      </p:nvGrpSpPr>
      <p:grpSpPr>
        <a:xfrm>
          <a:off x="0" y="0"/>
          <a:ext cx="0" cy="0"/>
          <a:chOff x="0" y="0"/>
          <a:chExt cx="0" cy="0"/>
        </a:xfrm>
      </p:grpSpPr>
      <p:sp>
        <p:nvSpPr>
          <p:cNvPr id="2" name="Başlık 1"/>
          <p:cNvSpPr>
            <a:spLocks noGrp="1"/>
          </p:cNvSpPr>
          <p:nvPr>
            <p:ph type="title"/>
          </p:nvPr>
        </p:nvSpPr>
        <p:spPr>
          <a:xfrm>
            <a:off x="722313" y="4406900"/>
            <a:ext cx="7772400" cy="1362075"/>
          </a:xfrm>
        </p:spPr>
        <p:txBody>
          <a:bodyPr anchor="t"/>
          <a:lstStyle>
            <a:lvl1pPr algn="l">
              <a:defRPr sz="4000" b="1" cap="all"/>
            </a:lvl1pPr>
          </a:lstStyle>
          <a:p>
            <a:r>
              <a:rPr lang="tr-TR" smtClean="0"/>
              <a:t>Asıl başlık stili için tıklatın</a:t>
            </a:r>
            <a:endParaRPr lang="tr-TR"/>
          </a:p>
        </p:txBody>
      </p:sp>
      <p:sp>
        <p:nvSpPr>
          <p:cNvPr id="3" name="Metin Yer Tutucusu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tr-TR" smtClean="0"/>
              <a:t>Asıl metin stillerini düzenlemek için tıklatın</a:t>
            </a:r>
          </a:p>
        </p:txBody>
      </p:sp>
      <p:sp>
        <p:nvSpPr>
          <p:cNvPr id="4" name="Rectangle 6"/>
          <p:cNvSpPr>
            <a:spLocks noGrp="1" noChangeArrowheads="1"/>
          </p:cNvSpPr>
          <p:nvPr>
            <p:ph type="dt" sz="half" idx="10"/>
          </p:nvPr>
        </p:nvSpPr>
        <p:spPr/>
        <p:txBody>
          <a:bodyPr/>
          <a:lstStyle>
            <a:lvl1pPr>
              <a:defRPr>
                <a:latin typeface="Times New Roman" pitchFamily="18" charset="0"/>
              </a:defRPr>
            </a:lvl1pPr>
          </a:lstStyle>
          <a:p>
            <a:pPr>
              <a:defRPr/>
            </a:pPr>
            <a:endParaRPr lang="tr-TR" altLang="tr-TR"/>
          </a:p>
        </p:txBody>
      </p:sp>
      <p:sp>
        <p:nvSpPr>
          <p:cNvPr id="5" name="Rectangle 7"/>
          <p:cNvSpPr>
            <a:spLocks noGrp="1" noChangeArrowheads="1"/>
          </p:cNvSpPr>
          <p:nvPr>
            <p:ph type="ftr" sz="quarter" idx="11"/>
          </p:nvPr>
        </p:nvSpPr>
        <p:spPr/>
        <p:txBody>
          <a:bodyPr/>
          <a:lstStyle>
            <a:lvl1pPr>
              <a:defRPr>
                <a:latin typeface="Times New Roman" pitchFamily="18" charset="0"/>
              </a:defRPr>
            </a:lvl1pPr>
          </a:lstStyle>
          <a:p>
            <a:pPr>
              <a:defRPr/>
            </a:pPr>
            <a:endParaRPr lang="tr-TR" altLang="tr-TR"/>
          </a:p>
        </p:txBody>
      </p:sp>
      <p:sp>
        <p:nvSpPr>
          <p:cNvPr id="6" name="Rectangle 8"/>
          <p:cNvSpPr>
            <a:spLocks noGrp="1" noChangeArrowheads="1"/>
          </p:cNvSpPr>
          <p:nvPr>
            <p:ph type="sldNum" sz="quarter" idx="12"/>
          </p:nvPr>
        </p:nvSpPr>
        <p:spPr/>
        <p:txBody>
          <a:bodyPr/>
          <a:lstStyle>
            <a:lvl1pPr>
              <a:defRPr>
                <a:latin typeface="Times New Roman" pitchFamily="18" charset="0"/>
              </a:defRPr>
            </a:lvl1pPr>
          </a:lstStyle>
          <a:p>
            <a:pPr>
              <a:defRPr/>
            </a:pPr>
            <a:fld id="{AEB27896-60BE-4415-9A42-5313761C478E}" type="slidenum">
              <a:rPr lang="tr-TR" altLang="tr-TR"/>
              <a:pPr>
                <a:defRPr/>
              </a:pPr>
              <a:t>‹#›</a:t>
            </a:fld>
            <a:endParaRPr lang="tr-TR" altLang="tr-TR"/>
          </a:p>
        </p:txBody>
      </p:sp>
    </p:spTree>
    <p:extLst>
      <p:ext uri="{BB962C8B-B14F-4D97-AF65-F5344CB8AC3E}">
        <p14:creationId xmlns="" xmlns:p14="http://schemas.microsoft.com/office/powerpoint/2010/main" val="4277021907"/>
      </p:ext>
    </p:extLst>
  </p:cSld>
  <p:clrMapOvr>
    <a:masterClrMapping/>
  </p:clrMapOvr>
  <p:transition>
    <p:strips dir="rd"/>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woObj" preserve="1">
  <p:cSld name="İki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sz="half" idx="1"/>
          </p:nvPr>
        </p:nvSpPr>
        <p:spPr>
          <a:xfrm>
            <a:off x="566738" y="1752600"/>
            <a:ext cx="39243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İçerik Yer Tutucusu 3"/>
          <p:cNvSpPr>
            <a:spLocks noGrp="1"/>
          </p:cNvSpPr>
          <p:nvPr>
            <p:ph sz="half" idx="2"/>
          </p:nvPr>
        </p:nvSpPr>
        <p:spPr>
          <a:xfrm>
            <a:off x="4643438" y="1752600"/>
            <a:ext cx="39243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Rectangle 6"/>
          <p:cNvSpPr>
            <a:spLocks noGrp="1" noChangeArrowheads="1"/>
          </p:cNvSpPr>
          <p:nvPr>
            <p:ph type="dt" sz="half" idx="10"/>
          </p:nvPr>
        </p:nvSpPr>
        <p:spPr/>
        <p:txBody>
          <a:bodyPr/>
          <a:lstStyle>
            <a:lvl1pPr>
              <a:defRPr>
                <a:latin typeface="Times New Roman" pitchFamily="18" charset="0"/>
              </a:defRPr>
            </a:lvl1pPr>
          </a:lstStyle>
          <a:p>
            <a:pPr>
              <a:defRPr/>
            </a:pPr>
            <a:endParaRPr lang="tr-TR" altLang="tr-TR"/>
          </a:p>
        </p:txBody>
      </p:sp>
      <p:sp>
        <p:nvSpPr>
          <p:cNvPr id="6" name="Rectangle 7"/>
          <p:cNvSpPr>
            <a:spLocks noGrp="1" noChangeArrowheads="1"/>
          </p:cNvSpPr>
          <p:nvPr>
            <p:ph type="ftr" sz="quarter" idx="11"/>
          </p:nvPr>
        </p:nvSpPr>
        <p:spPr/>
        <p:txBody>
          <a:bodyPr/>
          <a:lstStyle>
            <a:lvl1pPr>
              <a:defRPr>
                <a:latin typeface="Times New Roman" pitchFamily="18" charset="0"/>
              </a:defRPr>
            </a:lvl1pPr>
          </a:lstStyle>
          <a:p>
            <a:pPr>
              <a:defRPr/>
            </a:pPr>
            <a:endParaRPr lang="tr-TR" altLang="tr-TR"/>
          </a:p>
        </p:txBody>
      </p:sp>
      <p:sp>
        <p:nvSpPr>
          <p:cNvPr id="7" name="Rectangle 8"/>
          <p:cNvSpPr>
            <a:spLocks noGrp="1" noChangeArrowheads="1"/>
          </p:cNvSpPr>
          <p:nvPr>
            <p:ph type="sldNum" sz="quarter" idx="12"/>
          </p:nvPr>
        </p:nvSpPr>
        <p:spPr/>
        <p:txBody>
          <a:bodyPr/>
          <a:lstStyle>
            <a:lvl1pPr>
              <a:defRPr>
                <a:latin typeface="Times New Roman" pitchFamily="18" charset="0"/>
              </a:defRPr>
            </a:lvl1pPr>
          </a:lstStyle>
          <a:p>
            <a:pPr>
              <a:defRPr/>
            </a:pPr>
            <a:fld id="{C8F8FF57-ECB6-4367-89B6-254FAC2FE018}" type="slidenum">
              <a:rPr lang="tr-TR" altLang="tr-TR"/>
              <a:pPr>
                <a:defRPr/>
              </a:pPr>
              <a:t>‹#›</a:t>
            </a:fld>
            <a:endParaRPr lang="tr-TR" altLang="tr-TR"/>
          </a:p>
        </p:txBody>
      </p:sp>
    </p:spTree>
    <p:extLst>
      <p:ext uri="{BB962C8B-B14F-4D97-AF65-F5344CB8AC3E}">
        <p14:creationId xmlns="" xmlns:p14="http://schemas.microsoft.com/office/powerpoint/2010/main" val="1337709925"/>
      </p:ext>
    </p:extLst>
  </p:cSld>
  <p:clrMapOvr>
    <a:masterClrMapping/>
  </p:clrMapOvr>
  <p:transition>
    <p:strips dir="rd"/>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woTxTwoObj" preserve="1">
  <p:cSld name="Karşılaştırma">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4638"/>
            <a:ext cx="8229600" cy="1143000"/>
          </a:xfrm>
        </p:spPr>
        <p:txBody>
          <a:bodyPr/>
          <a:lstStyle>
            <a:lvl1pPr>
              <a:defRPr/>
            </a:lvl1pPr>
          </a:lstStyle>
          <a:p>
            <a:r>
              <a:rPr lang="tr-TR" smtClean="0"/>
              <a:t>Asıl başlık stili için tıklatın</a:t>
            </a:r>
            <a:endParaRPr lang="tr-TR"/>
          </a:p>
        </p:txBody>
      </p:sp>
      <p:sp>
        <p:nvSpPr>
          <p:cNvPr id="3" name="Metin Yer Tutucusu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İçerik Yer Tutucus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Metin Yer Tutucusu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İçerik Yer Tutucus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Rectangle 6"/>
          <p:cNvSpPr>
            <a:spLocks noGrp="1" noChangeArrowheads="1"/>
          </p:cNvSpPr>
          <p:nvPr>
            <p:ph type="dt" sz="half" idx="10"/>
          </p:nvPr>
        </p:nvSpPr>
        <p:spPr/>
        <p:txBody>
          <a:bodyPr/>
          <a:lstStyle>
            <a:lvl1pPr>
              <a:defRPr>
                <a:latin typeface="Times New Roman" pitchFamily="18" charset="0"/>
              </a:defRPr>
            </a:lvl1pPr>
          </a:lstStyle>
          <a:p>
            <a:pPr>
              <a:defRPr/>
            </a:pPr>
            <a:endParaRPr lang="tr-TR" altLang="tr-TR"/>
          </a:p>
        </p:txBody>
      </p:sp>
      <p:sp>
        <p:nvSpPr>
          <p:cNvPr id="8" name="Rectangle 7"/>
          <p:cNvSpPr>
            <a:spLocks noGrp="1" noChangeArrowheads="1"/>
          </p:cNvSpPr>
          <p:nvPr>
            <p:ph type="ftr" sz="quarter" idx="11"/>
          </p:nvPr>
        </p:nvSpPr>
        <p:spPr/>
        <p:txBody>
          <a:bodyPr/>
          <a:lstStyle>
            <a:lvl1pPr>
              <a:defRPr>
                <a:latin typeface="Times New Roman" pitchFamily="18" charset="0"/>
              </a:defRPr>
            </a:lvl1pPr>
          </a:lstStyle>
          <a:p>
            <a:pPr>
              <a:defRPr/>
            </a:pPr>
            <a:endParaRPr lang="tr-TR" altLang="tr-TR"/>
          </a:p>
        </p:txBody>
      </p:sp>
      <p:sp>
        <p:nvSpPr>
          <p:cNvPr id="9" name="Rectangle 8"/>
          <p:cNvSpPr>
            <a:spLocks noGrp="1" noChangeArrowheads="1"/>
          </p:cNvSpPr>
          <p:nvPr>
            <p:ph type="sldNum" sz="quarter" idx="12"/>
          </p:nvPr>
        </p:nvSpPr>
        <p:spPr/>
        <p:txBody>
          <a:bodyPr/>
          <a:lstStyle>
            <a:lvl1pPr>
              <a:defRPr>
                <a:latin typeface="Times New Roman" pitchFamily="18" charset="0"/>
              </a:defRPr>
            </a:lvl1pPr>
          </a:lstStyle>
          <a:p>
            <a:pPr>
              <a:defRPr/>
            </a:pPr>
            <a:fld id="{80A708FE-B8C2-4818-81CD-1257D147A8E3}" type="slidenum">
              <a:rPr lang="tr-TR" altLang="tr-TR"/>
              <a:pPr>
                <a:defRPr/>
              </a:pPr>
              <a:t>‹#›</a:t>
            </a:fld>
            <a:endParaRPr lang="tr-TR" altLang="tr-TR"/>
          </a:p>
        </p:txBody>
      </p:sp>
    </p:spTree>
    <p:extLst>
      <p:ext uri="{BB962C8B-B14F-4D97-AF65-F5344CB8AC3E}">
        <p14:creationId xmlns="" xmlns:p14="http://schemas.microsoft.com/office/powerpoint/2010/main" val="3220818275"/>
      </p:ext>
    </p:extLst>
  </p:cSld>
  <p:clrMapOvr>
    <a:masterClrMapping/>
  </p:clrMapOvr>
  <p:transition>
    <p:strips dir="rd"/>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titleOnly" preserve="1">
  <p:cSld name="Yalnızca Başlı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Rectangle 6"/>
          <p:cNvSpPr>
            <a:spLocks noGrp="1" noChangeArrowheads="1"/>
          </p:cNvSpPr>
          <p:nvPr>
            <p:ph type="dt" sz="half" idx="10"/>
          </p:nvPr>
        </p:nvSpPr>
        <p:spPr/>
        <p:txBody>
          <a:bodyPr/>
          <a:lstStyle>
            <a:lvl1pPr>
              <a:defRPr>
                <a:latin typeface="Times New Roman" pitchFamily="18" charset="0"/>
              </a:defRPr>
            </a:lvl1pPr>
          </a:lstStyle>
          <a:p>
            <a:pPr>
              <a:defRPr/>
            </a:pPr>
            <a:endParaRPr lang="tr-TR" altLang="tr-TR"/>
          </a:p>
        </p:txBody>
      </p:sp>
      <p:sp>
        <p:nvSpPr>
          <p:cNvPr id="4" name="Rectangle 7"/>
          <p:cNvSpPr>
            <a:spLocks noGrp="1" noChangeArrowheads="1"/>
          </p:cNvSpPr>
          <p:nvPr>
            <p:ph type="ftr" sz="quarter" idx="11"/>
          </p:nvPr>
        </p:nvSpPr>
        <p:spPr/>
        <p:txBody>
          <a:bodyPr/>
          <a:lstStyle>
            <a:lvl1pPr>
              <a:defRPr>
                <a:latin typeface="Times New Roman" pitchFamily="18" charset="0"/>
              </a:defRPr>
            </a:lvl1pPr>
          </a:lstStyle>
          <a:p>
            <a:pPr>
              <a:defRPr/>
            </a:pPr>
            <a:endParaRPr lang="tr-TR" altLang="tr-TR"/>
          </a:p>
        </p:txBody>
      </p:sp>
      <p:sp>
        <p:nvSpPr>
          <p:cNvPr id="5" name="Rectangle 8"/>
          <p:cNvSpPr>
            <a:spLocks noGrp="1" noChangeArrowheads="1"/>
          </p:cNvSpPr>
          <p:nvPr>
            <p:ph type="sldNum" sz="quarter" idx="12"/>
          </p:nvPr>
        </p:nvSpPr>
        <p:spPr/>
        <p:txBody>
          <a:bodyPr/>
          <a:lstStyle>
            <a:lvl1pPr>
              <a:defRPr>
                <a:latin typeface="Times New Roman" pitchFamily="18" charset="0"/>
              </a:defRPr>
            </a:lvl1pPr>
          </a:lstStyle>
          <a:p>
            <a:pPr>
              <a:defRPr/>
            </a:pPr>
            <a:fld id="{39883F32-BB56-4547-B9ED-3EE5F29E3ED0}" type="slidenum">
              <a:rPr lang="tr-TR" altLang="tr-TR"/>
              <a:pPr>
                <a:defRPr/>
              </a:pPr>
              <a:t>‹#›</a:t>
            </a:fld>
            <a:endParaRPr lang="tr-TR" altLang="tr-TR"/>
          </a:p>
        </p:txBody>
      </p:sp>
    </p:spTree>
    <p:extLst>
      <p:ext uri="{BB962C8B-B14F-4D97-AF65-F5344CB8AC3E}">
        <p14:creationId xmlns="" xmlns:p14="http://schemas.microsoft.com/office/powerpoint/2010/main" val="3124860248"/>
      </p:ext>
    </p:extLst>
  </p:cSld>
  <p:clrMapOvr>
    <a:masterClrMapping/>
  </p:clrMapOvr>
  <p:transition>
    <p:strips dir="rd"/>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blank" preserve="1">
  <p:cSld name="Boş">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p:txBody>
          <a:bodyPr/>
          <a:lstStyle>
            <a:lvl1pPr>
              <a:defRPr>
                <a:latin typeface="Times New Roman" pitchFamily="18" charset="0"/>
              </a:defRPr>
            </a:lvl1pPr>
          </a:lstStyle>
          <a:p>
            <a:pPr>
              <a:defRPr/>
            </a:pPr>
            <a:endParaRPr lang="tr-TR" altLang="tr-TR"/>
          </a:p>
        </p:txBody>
      </p:sp>
      <p:sp>
        <p:nvSpPr>
          <p:cNvPr id="3" name="Rectangle 7"/>
          <p:cNvSpPr>
            <a:spLocks noGrp="1" noChangeArrowheads="1"/>
          </p:cNvSpPr>
          <p:nvPr>
            <p:ph type="ftr" sz="quarter" idx="11"/>
          </p:nvPr>
        </p:nvSpPr>
        <p:spPr/>
        <p:txBody>
          <a:bodyPr/>
          <a:lstStyle>
            <a:lvl1pPr>
              <a:defRPr>
                <a:latin typeface="Times New Roman" pitchFamily="18" charset="0"/>
              </a:defRPr>
            </a:lvl1pPr>
          </a:lstStyle>
          <a:p>
            <a:pPr>
              <a:defRPr/>
            </a:pPr>
            <a:endParaRPr lang="tr-TR" altLang="tr-TR"/>
          </a:p>
        </p:txBody>
      </p:sp>
      <p:sp>
        <p:nvSpPr>
          <p:cNvPr id="4" name="Rectangle 8"/>
          <p:cNvSpPr>
            <a:spLocks noGrp="1" noChangeArrowheads="1"/>
          </p:cNvSpPr>
          <p:nvPr>
            <p:ph type="sldNum" sz="quarter" idx="12"/>
          </p:nvPr>
        </p:nvSpPr>
        <p:spPr/>
        <p:txBody>
          <a:bodyPr/>
          <a:lstStyle>
            <a:lvl1pPr>
              <a:defRPr>
                <a:latin typeface="Times New Roman" pitchFamily="18" charset="0"/>
              </a:defRPr>
            </a:lvl1pPr>
          </a:lstStyle>
          <a:p>
            <a:pPr>
              <a:defRPr/>
            </a:pPr>
            <a:fld id="{35920D30-E999-4851-83F8-6EC1DF609E3C}" type="slidenum">
              <a:rPr lang="tr-TR" altLang="tr-TR"/>
              <a:pPr>
                <a:defRPr/>
              </a:pPr>
              <a:t>‹#›</a:t>
            </a:fld>
            <a:endParaRPr lang="tr-TR" altLang="tr-TR"/>
          </a:p>
        </p:txBody>
      </p:sp>
    </p:spTree>
    <p:extLst>
      <p:ext uri="{BB962C8B-B14F-4D97-AF65-F5344CB8AC3E}">
        <p14:creationId xmlns="" xmlns:p14="http://schemas.microsoft.com/office/powerpoint/2010/main" val="3663046859"/>
      </p:ext>
    </p:extLst>
  </p:cSld>
  <p:clrMapOvr>
    <a:masterClrMapping/>
  </p:clrMapOvr>
  <p:transition>
    <p:strips dir="rd"/>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objTx" preserve="1">
  <p:cSld name="Başlıklı İçerik">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3050"/>
            <a:ext cx="3008313" cy="1162050"/>
          </a:xfrm>
        </p:spPr>
        <p:txBody>
          <a:bodyPr/>
          <a:lstStyle>
            <a:lvl1pPr algn="l">
              <a:defRPr sz="2000" b="1"/>
            </a:lvl1pPr>
          </a:lstStyle>
          <a:p>
            <a:r>
              <a:rPr lang="tr-TR" smtClean="0"/>
              <a:t>Asıl başlık stili için tıklatın</a:t>
            </a:r>
            <a:endParaRPr lang="tr-TR"/>
          </a:p>
        </p:txBody>
      </p:sp>
      <p:sp>
        <p:nvSpPr>
          <p:cNvPr id="3" name="İçerik Yer Tutucus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Metin Yer Tutucusu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Rectangle 6"/>
          <p:cNvSpPr>
            <a:spLocks noGrp="1" noChangeArrowheads="1"/>
          </p:cNvSpPr>
          <p:nvPr>
            <p:ph type="dt" sz="half" idx="10"/>
          </p:nvPr>
        </p:nvSpPr>
        <p:spPr/>
        <p:txBody>
          <a:bodyPr/>
          <a:lstStyle>
            <a:lvl1pPr>
              <a:defRPr>
                <a:latin typeface="Times New Roman" pitchFamily="18" charset="0"/>
              </a:defRPr>
            </a:lvl1pPr>
          </a:lstStyle>
          <a:p>
            <a:pPr>
              <a:defRPr/>
            </a:pPr>
            <a:endParaRPr lang="tr-TR" altLang="tr-TR"/>
          </a:p>
        </p:txBody>
      </p:sp>
      <p:sp>
        <p:nvSpPr>
          <p:cNvPr id="6" name="Rectangle 7"/>
          <p:cNvSpPr>
            <a:spLocks noGrp="1" noChangeArrowheads="1"/>
          </p:cNvSpPr>
          <p:nvPr>
            <p:ph type="ftr" sz="quarter" idx="11"/>
          </p:nvPr>
        </p:nvSpPr>
        <p:spPr/>
        <p:txBody>
          <a:bodyPr/>
          <a:lstStyle>
            <a:lvl1pPr>
              <a:defRPr>
                <a:latin typeface="Times New Roman" pitchFamily="18" charset="0"/>
              </a:defRPr>
            </a:lvl1pPr>
          </a:lstStyle>
          <a:p>
            <a:pPr>
              <a:defRPr/>
            </a:pPr>
            <a:endParaRPr lang="tr-TR" altLang="tr-TR"/>
          </a:p>
        </p:txBody>
      </p:sp>
      <p:sp>
        <p:nvSpPr>
          <p:cNvPr id="7" name="Rectangle 8"/>
          <p:cNvSpPr>
            <a:spLocks noGrp="1" noChangeArrowheads="1"/>
          </p:cNvSpPr>
          <p:nvPr>
            <p:ph type="sldNum" sz="quarter" idx="12"/>
          </p:nvPr>
        </p:nvSpPr>
        <p:spPr/>
        <p:txBody>
          <a:bodyPr/>
          <a:lstStyle>
            <a:lvl1pPr>
              <a:defRPr>
                <a:latin typeface="Times New Roman" pitchFamily="18" charset="0"/>
              </a:defRPr>
            </a:lvl1pPr>
          </a:lstStyle>
          <a:p>
            <a:pPr>
              <a:defRPr/>
            </a:pPr>
            <a:fld id="{5BCD8CFB-BCE0-4018-8C80-1058BD1DB66D}" type="slidenum">
              <a:rPr lang="tr-TR" altLang="tr-TR"/>
              <a:pPr>
                <a:defRPr/>
              </a:pPr>
              <a:t>‹#›</a:t>
            </a:fld>
            <a:endParaRPr lang="tr-TR" altLang="tr-TR"/>
          </a:p>
        </p:txBody>
      </p:sp>
    </p:spTree>
    <p:extLst>
      <p:ext uri="{BB962C8B-B14F-4D97-AF65-F5344CB8AC3E}">
        <p14:creationId xmlns="" xmlns:p14="http://schemas.microsoft.com/office/powerpoint/2010/main" val="1042114665"/>
      </p:ext>
    </p:extLst>
  </p:cSld>
  <p:clrMapOvr>
    <a:masterClrMapping/>
  </p:clrMapOvr>
  <p:transition>
    <p:strips dir="rd"/>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picTx" preserve="1">
  <p:cSld name="Başlıklı Resim">
    <p:spTree>
      <p:nvGrpSpPr>
        <p:cNvPr id="1" name=""/>
        <p:cNvGrpSpPr/>
        <p:nvPr/>
      </p:nvGrpSpPr>
      <p:grpSpPr>
        <a:xfrm>
          <a:off x="0" y="0"/>
          <a:ext cx="0" cy="0"/>
          <a:chOff x="0" y="0"/>
          <a:chExt cx="0" cy="0"/>
        </a:xfrm>
      </p:grpSpPr>
      <p:sp>
        <p:nvSpPr>
          <p:cNvPr id="2" name="Başlık 1"/>
          <p:cNvSpPr>
            <a:spLocks noGrp="1"/>
          </p:cNvSpPr>
          <p:nvPr>
            <p:ph type="title"/>
          </p:nvPr>
        </p:nvSpPr>
        <p:spPr>
          <a:xfrm>
            <a:off x="1792288" y="4800600"/>
            <a:ext cx="5486400" cy="566738"/>
          </a:xfrm>
        </p:spPr>
        <p:txBody>
          <a:bodyPr/>
          <a:lstStyle>
            <a:lvl1pPr algn="l">
              <a:defRPr sz="2000" b="1"/>
            </a:lvl1pPr>
          </a:lstStyle>
          <a:p>
            <a:r>
              <a:rPr lang="tr-TR" smtClean="0"/>
              <a:t>Asıl başlık stili için tıklatın</a:t>
            </a:r>
            <a:endParaRPr lang="tr-TR"/>
          </a:p>
        </p:txBody>
      </p:sp>
      <p:sp>
        <p:nvSpPr>
          <p:cNvPr id="3" name="Resim Yer Tutucusu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tr-TR" noProof="0" smtClean="0"/>
          </a:p>
        </p:txBody>
      </p:sp>
      <p:sp>
        <p:nvSpPr>
          <p:cNvPr id="4" name="Metin Yer Tutucusu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Rectangle 6"/>
          <p:cNvSpPr>
            <a:spLocks noGrp="1" noChangeArrowheads="1"/>
          </p:cNvSpPr>
          <p:nvPr>
            <p:ph type="dt" sz="half" idx="10"/>
          </p:nvPr>
        </p:nvSpPr>
        <p:spPr/>
        <p:txBody>
          <a:bodyPr/>
          <a:lstStyle>
            <a:lvl1pPr>
              <a:defRPr>
                <a:latin typeface="Times New Roman" pitchFamily="18" charset="0"/>
              </a:defRPr>
            </a:lvl1pPr>
          </a:lstStyle>
          <a:p>
            <a:pPr>
              <a:defRPr/>
            </a:pPr>
            <a:endParaRPr lang="tr-TR" altLang="tr-TR"/>
          </a:p>
        </p:txBody>
      </p:sp>
      <p:sp>
        <p:nvSpPr>
          <p:cNvPr id="6" name="Rectangle 7"/>
          <p:cNvSpPr>
            <a:spLocks noGrp="1" noChangeArrowheads="1"/>
          </p:cNvSpPr>
          <p:nvPr>
            <p:ph type="ftr" sz="quarter" idx="11"/>
          </p:nvPr>
        </p:nvSpPr>
        <p:spPr/>
        <p:txBody>
          <a:bodyPr/>
          <a:lstStyle>
            <a:lvl1pPr>
              <a:defRPr>
                <a:latin typeface="Times New Roman" pitchFamily="18" charset="0"/>
              </a:defRPr>
            </a:lvl1pPr>
          </a:lstStyle>
          <a:p>
            <a:pPr>
              <a:defRPr/>
            </a:pPr>
            <a:endParaRPr lang="tr-TR" altLang="tr-TR"/>
          </a:p>
        </p:txBody>
      </p:sp>
      <p:sp>
        <p:nvSpPr>
          <p:cNvPr id="7" name="Rectangle 8"/>
          <p:cNvSpPr>
            <a:spLocks noGrp="1" noChangeArrowheads="1"/>
          </p:cNvSpPr>
          <p:nvPr>
            <p:ph type="sldNum" sz="quarter" idx="12"/>
          </p:nvPr>
        </p:nvSpPr>
        <p:spPr/>
        <p:txBody>
          <a:bodyPr/>
          <a:lstStyle>
            <a:lvl1pPr>
              <a:defRPr>
                <a:latin typeface="Times New Roman" pitchFamily="18" charset="0"/>
              </a:defRPr>
            </a:lvl1pPr>
          </a:lstStyle>
          <a:p>
            <a:pPr>
              <a:defRPr/>
            </a:pPr>
            <a:fld id="{0AAA3458-0091-463D-A6EA-B877035563B7}" type="slidenum">
              <a:rPr lang="tr-TR" altLang="tr-TR"/>
              <a:pPr>
                <a:defRPr/>
              </a:pPr>
              <a:t>‹#›</a:t>
            </a:fld>
            <a:endParaRPr lang="tr-TR" altLang="tr-TR"/>
          </a:p>
        </p:txBody>
      </p:sp>
    </p:spTree>
    <p:extLst>
      <p:ext uri="{BB962C8B-B14F-4D97-AF65-F5344CB8AC3E}">
        <p14:creationId xmlns="" xmlns:p14="http://schemas.microsoft.com/office/powerpoint/2010/main" val="104313558"/>
      </p:ext>
    </p:extLst>
  </p:cSld>
  <p:clrMapOvr>
    <a:masterClrMapping/>
  </p:clrMapOvr>
  <p:transition>
    <p:strips dir="rd"/>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vertTx" preserve="1">
  <p:cSld name="Başlık, Dikey Metin">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Dikey Metin Yer Tutucusu 2"/>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Rectangle 6"/>
          <p:cNvSpPr>
            <a:spLocks noGrp="1" noChangeArrowheads="1"/>
          </p:cNvSpPr>
          <p:nvPr>
            <p:ph type="dt" sz="half" idx="10"/>
          </p:nvPr>
        </p:nvSpPr>
        <p:spPr/>
        <p:txBody>
          <a:bodyPr/>
          <a:lstStyle>
            <a:lvl1pPr>
              <a:defRPr>
                <a:latin typeface="Times New Roman" pitchFamily="18" charset="0"/>
              </a:defRPr>
            </a:lvl1pPr>
          </a:lstStyle>
          <a:p>
            <a:pPr>
              <a:defRPr/>
            </a:pPr>
            <a:endParaRPr lang="tr-TR" altLang="tr-TR"/>
          </a:p>
        </p:txBody>
      </p:sp>
      <p:sp>
        <p:nvSpPr>
          <p:cNvPr id="5" name="Rectangle 7"/>
          <p:cNvSpPr>
            <a:spLocks noGrp="1" noChangeArrowheads="1"/>
          </p:cNvSpPr>
          <p:nvPr>
            <p:ph type="ftr" sz="quarter" idx="11"/>
          </p:nvPr>
        </p:nvSpPr>
        <p:spPr/>
        <p:txBody>
          <a:bodyPr/>
          <a:lstStyle>
            <a:lvl1pPr>
              <a:defRPr>
                <a:latin typeface="Times New Roman" pitchFamily="18" charset="0"/>
              </a:defRPr>
            </a:lvl1pPr>
          </a:lstStyle>
          <a:p>
            <a:pPr>
              <a:defRPr/>
            </a:pPr>
            <a:endParaRPr lang="tr-TR" altLang="tr-TR"/>
          </a:p>
        </p:txBody>
      </p:sp>
      <p:sp>
        <p:nvSpPr>
          <p:cNvPr id="6" name="Rectangle 8"/>
          <p:cNvSpPr>
            <a:spLocks noGrp="1" noChangeArrowheads="1"/>
          </p:cNvSpPr>
          <p:nvPr>
            <p:ph type="sldNum" sz="quarter" idx="12"/>
          </p:nvPr>
        </p:nvSpPr>
        <p:spPr/>
        <p:txBody>
          <a:bodyPr/>
          <a:lstStyle>
            <a:lvl1pPr>
              <a:defRPr>
                <a:latin typeface="Times New Roman" pitchFamily="18" charset="0"/>
              </a:defRPr>
            </a:lvl1pPr>
          </a:lstStyle>
          <a:p>
            <a:pPr>
              <a:defRPr/>
            </a:pPr>
            <a:fld id="{2035A6CF-AB4E-4022-8465-B90A399C86B9}" type="slidenum">
              <a:rPr lang="tr-TR" altLang="tr-TR"/>
              <a:pPr>
                <a:defRPr/>
              </a:pPr>
              <a:t>‹#›</a:t>
            </a:fld>
            <a:endParaRPr lang="tr-TR" altLang="tr-TR"/>
          </a:p>
        </p:txBody>
      </p:sp>
    </p:spTree>
    <p:extLst>
      <p:ext uri="{BB962C8B-B14F-4D97-AF65-F5344CB8AC3E}">
        <p14:creationId xmlns="" xmlns:p14="http://schemas.microsoft.com/office/powerpoint/2010/main" val="208084319"/>
      </p:ext>
    </p:extLst>
  </p:cSld>
  <p:clrMapOvr>
    <a:masterClrMapping/>
  </p:clrMapOvr>
  <p:transition>
    <p:strips dir="rd"/>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6573838" y="304800"/>
            <a:ext cx="2001837" cy="5715000"/>
          </a:xfrm>
        </p:spPr>
        <p:txBody>
          <a:bodyPr vert="eaVert"/>
          <a:lstStyle/>
          <a:p>
            <a:r>
              <a:rPr lang="tr-TR" smtClean="0"/>
              <a:t>Asıl başlık stili için tıklatın</a:t>
            </a:r>
            <a:endParaRPr lang="tr-TR"/>
          </a:p>
        </p:txBody>
      </p:sp>
      <p:sp>
        <p:nvSpPr>
          <p:cNvPr id="3" name="Dikey Metin Yer Tutucusu 2"/>
          <p:cNvSpPr>
            <a:spLocks noGrp="1"/>
          </p:cNvSpPr>
          <p:nvPr>
            <p:ph type="body" orient="vert" idx="1"/>
          </p:nvPr>
        </p:nvSpPr>
        <p:spPr>
          <a:xfrm>
            <a:off x="566738" y="304800"/>
            <a:ext cx="5854700" cy="5715000"/>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Rectangle 6"/>
          <p:cNvSpPr>
            <a:spLocks noGrp="1" noChangeArrowheads="1"/>
          </p:cNvSpPr>
          <p:nvPr>
            <p:ph type="dt" sz="half" idx="10"/>
          </p:nvPr>
        </p:nvSpPr>
        <p:spPr/>
        <p:txBody>
          <a:bodyPr/>
          <a:lstStyle>
            <a:lvl1pPr>
              <a:defRPr>
                <a:latin typeface="Times New Roman" pitchFamily="18" charset="0"/>
              </a:defRPr>
            </a:lvl1pPr>
          </a:lstStyle>
          <a:p>
            <a:pPr>
              <a:defRPr/>
            </a:pPr>
            <a:endParaRPr lang="tr-TR" altLang="tr-TR"/>
          </a:p>
        </p:txBody>
      </p:sp>
      <p:sp>
        <p:nvSpPr>
          <p:cNvPr id="5" name="Rectangle 7"/>
          <p:cNvSpPr>
            <a:spLocks noGrp="1" noChangeArrowheads="1"/>
          </p:cNvSpPr>
          <p:nvPr>
            <p:ph type="ftr" sz="quarter" idx="11"/>
          </p:nvPr>
        </p:nvSpPr>
        <p:spPr/>
        <p:txBody>
          <a:bodyPr/>
          <a:lstStyle>
            <a:lvl1pPr>
              <a:defRPr>
                <a:latin typeface="Times New Roman" pitchFamily="18" charset="0"/>
              </a:defRPr>
            </a:lvl1pPr>
          </a:lstStyle>
          <a:p>
            <a:pPr>
              <a:defRPr/>
            </a:pPr>
            <a:endParaRPr lang="tr-TR" altLang="tr-TR"/>
          </a:p>
        </p:txBody>
      </p:sp>
      <p:sp>
        <p:nvSpPr>
          <p:cNvPr id="6" name="Rectangle 8"/>
          <p:cNvSpPr>
            <a:spLocks noGrp="1" noChangeArrowheads="1"/>
          </p:cNvSpPr>
          <p:nvPr>
            <p:ph type="sldNum" sz="quarter" idx="12"/>
          </p:nvPr>
        </p:nvSpPr>
        <p:spPr/>
        <p:txBody>
          <a:bodyPr/>
          <a:lstStyle>
            <a:lvl1pPr>
              <a:defRPr>
                <a:latin typeface="Times New Roman" pitchFamily="18" charset="0"/>
              </a:defRPr>
            </a:lvl1pPr>
          </a:lstStyle>
          <a:p>
            <a:pPr>
              <a:defRPr/>
            </a:pPr>
            <a:fld id="{75D54D63-E5B8-425C-AD12-4947A45427DD}" type="slidenum">
              <a:rPr lang="tr-TR" altLang="tr-TR"/>
              <a:pPr>
                <a:defRPr/>
              </a:pPr>
              <a:t>‹#›</a:t>
            </a:fld>
            <a:endParaRPr lang="tr-TR" altLang="tr-TR"/>
          </a:p>
        </p:txBody>
      </p:sp>
    </p:spTree>
    <p:extLst>
      <p:ext uri="{BB962C8B-B14F-4D97-AF65-F5344CB8AC3E}">
        <p14:creationId xmlns="" xmlns:p14="http://schemas.microsoft.com/office/powerpoint/2010/main" val="2459432808"/>
      </p:ext>
    </p:extLst>
  </p:cSld>
  <p:clrMapOvr>
    <a:masterClrMapping/>
  </p:clrMapOvr>
  <p:transition>
    <p:strips dir="rd"/>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sp>
        <p:nvSpPr>
          <p:cNvPr id="2" name="Başlık 1"/>
          <p:cNvSpPr>
            <a:spLocks noGrp="1"/>
          </p:cNvSpPr>
          <p:nvPr>
            <p:ph type="ctrTitle"/>
          </p:nvPr>
        </p:nvSpPr>
        <p:spPr>
          <a:xfrm>
            <a:off x="685800" y="2130425"/>
            <a:ext cx="7772400" cy="1470025"/>
          </a:xfrm>
        </p:spPr>
        <p:txBody>
          <a:bodyPr/>
          <a:lstStyle/>
          <a:p>
            <a:r>
              <a:rPr lang="tr-TR" smtClean="0"/>
              <a:t>Asıl başlık stili için tıklatın</a:t>
            </a:r>
            <a:endParaRPr lang="tr-TR"/>
          </a:p>
        </p:txBody>
      </p:sp>
      <p:sp>
        <p:nvSpPr>
          <p:cNvPr id="3" name="Alt Başlık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Asıl alt başlık stilini düzenlemek için tıklatın</a:t>
            </a:r>
            <a:endParaRPr lang="tr-TR"/>
          </a:p>
        </p:txBody>
      </p:sp>
    </p:spTree>
    <p:extLst>
      <p:ext uri="{BB962C8B-B14F-4D97-AF65-F5344CB8AC3E}">
        <p14:creationId xmlns="" xmlns:p14="http://schemas.microsoft.com/office/powerpoint/2010/main" val="8598208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23720DD-5B6D-40BF-8493-A6B52D484E6B}" type="datetimeFigureOut">
              <a:rPr lang="tr-TR" smtClean="0"/>
              <a:pPr/>
              <a:t>30.12.2022</a:t>
            </a:fld>
            <a:endParaRPr lang="tr-TR"/>
          </a:p>
        </p:txBody>
      </p:sp>
      <p:sp>
        <p:nvSpPr>
          <p:cNvPr id="3" name="Footer Placeholder 2"/>
          <p:cNvSpPr>
            <a:spLocks noGrp="1"/>
          </p:cNvSpPr>
          <p:nvPr>
            <p:ph type="ftr" sz="quarter" idx="11"/>
          </p:nvPr>
        </p:nvSpPr>
        <p:spPr/>
        <p:txBody>
          <a:bodyPr/>
          <a:lstStyle/>
          <a:p>
            <a:endParaRPr lang="tr-TR"/>
          </a:p>
        </p:txBody>
      </p:sp>
      <p:sp>
        <p:nvSpPr>
          <p:cNvPr id="4" name="Slide Number Placeholder 3"/>
          <p:cNvSpPr>
            <a:spLocks noGrp="1"/>
          </p:cNvSpPr>
          <p:nvPr>
            <p:ph type="sldNum" sz="quarter" idx="12"/>
          </p:nvPr>
        </p:nvSpPr>
        <p:spPr/>
        <p:txBody>
          <a:bodyPr/>
          <a:lstStyle/>
          <a:p>
            <a:fld id="{F302176B-0E47-46AC-8F43-DAB4B8A37D06}" type="slidenum">
              <a:rPr lang="tr-TR" smtClean="0"/>
              <a:pPr/>
              <a:t>‹#›</a:t>
            </a:fld>
            <a:endParaRPr lang="tr-TR"/>
          </a:p>
        </p:txBody>
      </p:sp>
    </p:spTree>
  </p:cSld>
  <p:clrMapOvr>
    <a:masterClrMapping/>
  </p:clrMapOvr>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Başlık ve İçerik">
    <p:spTree>
      <p:nvGrpSpPr>
        <p:cNvPr id="1" name=""/>
        <p:cNvGrpSpPr/>
        <p:nvPr/>
      </p:nvGrpSpPr>
      <p:grpSpPr>
        <a:xfrm>
          <a:off x="0" y="0"/>
          <a:ext cx="0" cy="0"/>
          <a:chOff x="0" y="0"/>
          <a:chExt cx="0" cy="0"/>
        </a:xfrm>
      </p:grpSpPr>
      <p:sp>
        <p:nvSpPr>
          <p:cNvPr id="3" name="İçerik Yer Tutucusu 2"/>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Başlık 6"/>
          <p:cNvSpPr>
            <a:spLocks noGrp="1"/>
          </p:cNvSpPr>
          <p:nvPr>
            <p:ph type="title"/>
          </p:nvPr>
        </p:nvSpPr>
        <p:spPr/>
        <p:txBody>
          <a:bodyPr/>
          <a:lstStyle/>
          <a:p>
            <a:r>
              <a:rPr lang="tr-TR" smtClean="0"/>
              <a:t>Asıl başlık stili için tıklatın</a:t>
            </a:r>
            <a:endParaRPr lang="tr-TR"/>
          </a:p>
        </p:txBody>
      </p:sp>
    </p:spTree>
    <p:extLst>
      <p:ext uri="{BB962C8B-B14F-4D97-AF65-F5344CB8AC3E}">
        <p14:creationId xmlns="" xmlns:p14="http://schemas.microsoft.com/office/powerpoint/2010/main" val="334923340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woObj" preserve="1">
  <p:cSld name="İki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sz="half" idx="1"/>
          </p:nvPr>
        </p:nvSpPr>
        <p:spPr>
          <a:xfrm>
            <a:off x="467544" y="184482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İçerik Yer Tutucusu 3"/>
          <p:cNvSpPr>
            <a:spLocks noGrp="1"/>
          </p:cNvSpPr>
          <p:nvPr>
            <p:ph sz="half" idx="2"/>
          </p:nvPr>
        </p:nvSpPr>
        <p:spPr>
          <a:xfrm>
            <a:off x="4644008" y="184482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dirty="0" smtClean="0"/>
              <a:t>Asıl metin stillerini düzenlemek için tıklatın</a:t>
            </a:r>
          </a:p>
          <a:p>
            <a:pPr lvl="1"/>
            <a:r>
              <a:rPr lang="tr-TR" dirty="0" smtClean="0"/>
              <a:t>İkinci düzey</a:t>
            </a:r>
          </a:p>
          <a:p>
            <a:pPr lvl="2"/>
            <a:r>
              <a:rPr lang="tr-TR" dirty="0" smtClean="0"/>
              <a:t>Üçüncü düzey</a:t>
            </a:r>
          </a:p>
          <a:p>
            <a:pPr lvl="3"/>
            <a:r>
              <a:rPr lang="tr-TR" dirty="0" smtClean="0"/>
              <a:t>Dördüncü düzey</a:t>
            </a:r>
          </a:p>
          <a:p>
            <a:pPr lvl="4"/>
            <a:r>
              <a:rPr lang="tr-TR" dirty="0" smtClean="0"/>
              <a:t>Beşinci düzey</a:t>
            </a:r>
            <a:endParaRPr lang="tr-TR" dirty="0"/>
          </a:p>
        </p:txBody>
      </p:sp>
    </p:spTree>
    <p:extLst>
      <p:ext uri="{BB962C8B-B14F-4D97-AF65-F5344CB8AC3E}">
        <p14:creationId xmlns="" xmlns:p14="http://schemas.microsoft.com/office/powerpoint/2010/main" val="253223990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woTxTwoObj" preserve="1">
  <p:cSld name="Karşılaştırma">
    <p:spTree>
      <p:nvGrpSpPr>
        <p:cNvPr id="1" name=""/>
        <p:cNvGrpSpPr/>
        <p:nvPr/>
      </p:nvGrpSpPr>
      <p:grpSpPr>
        <a:xfrm>
          <a:off x="0" y="0"/>
          <a:ext cx="0" cy="0"/>
          <a:chOff x="0" y="0"/>
          <a:chExt cx="0" cy="0"/>
        </a:xfrm>
      </p:grpSpPr>
      <p:sp>
        <p:nvSpPr>
          <p:cNvPr id="2" name="Başlık 1"/>
          <p:cNvSpPr>
            <a:spLocks noGrp="1"/>
          </p:cNvSpPr>
          <p:nvPr>
            <p:ph type="title"/>
          </p:nvPr>
        </p:nvSpPr>
        <p:spPr>
          <a:xfrm>
            <a:off x="467544" y="692697"/>
            <a:ext cx="8229600" cy="720080"/>
          </a:xfrm>
        </p:spPr>
        <p:txBody>
          <a:bodyPr/>
          <a:lstStyle>
            <a:lvl1pPr>
              <a:defRPr/>
            </a:lvl1pPr>
          </a:lstStyle>
          <a:p>
            <a:r>
              <a:rPr lang="tr-TR" dirty="0" smtClean="0"/>
              <a:t>Asıl başlık stili için tıklatın</a:t>
            </a:r>
            <a:endParaRPr lang="tr-TR" dirty="0"/>
          </a:p>
        </p:txBody>
      </p:sp>
      <p:sp>
        <p:nvSpPr>
          <p:cNvPr id="3" name="Metin Yer Tutucusu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İçerik Yer Tutucusu 3"/>
          <p:cNvSpPr>
            <a:spLocks noGrp="1"/>
          </p:cNvSpPr>
          <p:nvPr>
            <p:ph sz="half" idx="2"/>
          </p:nvPr>
        </p:nvSpPr>
        <p:spPr>
          <a:xfrm>
            <a:off x="457200" y="2420887"/>
            <a:ext cx="4040188" cy="3705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Metin Yer Tutucusu 4"/>
          <p:cNvSpPr>
            <a:spLocks noGrp="1"/>
          </p:cNvSpPr>
          <p:nvPr>
            <p:ph type="body" sz="quarter" idx="3"/>
          </p:nvPr>
        </p:nvSpPr>
        <p:spPr>
          <a:xfrm>
            <a:off x="4644008" y="1556792"/>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dirty="0" smtClean="0"/>
              <a:t>Asıl metin stillerini düzenlemek için tıklatın</a:t>
            </a:r>
          </a:p>
        </p:txBody>
      </p:sp>
      <p:sp>
        <p:nvSpPr>
          <p:cNvPr id="6" name="İçerik Yer Tutucusu 5"/>
          <p:cNvSpPr>
            <a:spLocks noGrp="1"/>
          </p:cNvSpPr>
          <p:nvPr>
            <p:ph sz="quarter" idx="4"/>
          </p:nvPr>
        </p:nvSpPr>
        <p:spPr>
          <a:xfrm>
            <a:off x="4645025" y="2420888"/>
            <a:ext cx="4041775" cy="370527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dirty="0" smtClean="0"/>
              <a:t>Asıl metin stillerini düzenlemek için tıklatın</a:t>
            </a:r>
          </a:p>
          <a:p>
            <a:pPr lvl="1"/>
            <a:r>
              <a:rPr lang="tr-TR" dirty="0" smtClean="0"/>
              <a:t>İkinci düzey</a:t>
            </a:r>
          </a:p>
          <a:p>
            <a:pPr lvl="2"/>
            <a:r>
              <a:rPr lang="tr-TR" dirty="0" smtClean="0"/>
              <a:t>Üçüncü düzey</a:t>
            </a:r>
          </a:p>
          <a:p>
            <a:pPr lvl="3"/>
            <a:r>
              <a:rPr lang="tr-TR" dirty="0" smtClean="0"/>
              <a:t>Dördüncü düzey</a:t>
            </a:r>
          </a:p>
          <a:p>
            <a:pPr lvl="4"/>
            <a:r>
              <a:rPr lang="tr-TR" dirty="0" smtClean="0"/>
              <a:t>Beşinci düzey</a:t>
            </a:r>
            <a:endParaRPr lang="tr-TR" dirty="0"/>
          </a:p>
        </p:txBody>
      </p:sp>
    </p:spTree>
    <p:extLst>
      <p:ext uri="{BB962C8B-B14F-4D97-AF65-F5344CB8AC3E}">
        <p14:creationId xmlns="" xmlns:p14="http://schemas.microsoft.com/office/powerpoint/2010/main" val="57185024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titleOnly" preserve="1">
  <p:cSld name="Yalnızca Başlı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Tree>
    <p:extLst>
      <p:ext uri="{BB962C8B-B14F-4D97-AF65-F5344CB8AC3E}">
        <p14:creationId xmlns="" xmlns:p14="http://schemas.microsoft.com/office/powerpoint/2010/main" val="406361118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blank" preserve="1">
  <p:cSld name="Boş">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182967366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objTx" preserve="1">
  <p:cSld name="Başlıklı İçerik">
    <p:spTree>
      <p:nvGrpSpPr>
        <p:cNvPr id="1" name=""/>
        <p:cNvGrpSpPr/>
        <p:nvPr/>
      </p:nvGrpSpPr>
      <p:grpSpPr>
        <a:xfrm>
          <a:off x="0" y="0"/>
          <a:ext cx="0" cy="0"/>
          <a:chOff x="0" y="0"/>
          <a:chExt cx="0" cy="0"/>
        </a:xfrm>
      </p:grpSpPr>
      <p:sp>
        <p:nvSpPr>
          <p:cNvPr id="2" name="Başlık 1"/>
          <p:cNvSpPr>
            <a:spLocks noGrp="1"/>
          </p:cNvSpPr>
          <p:nvPr>
            <p:ph type="title"/>
          </p:nvPr>
        </p:nvSpPr>
        <p:spPr>
          <a:xfrm>
            <a:off x="467544" y="692696"/>
            <a:ext cx="3008313" cy="886420"/>
          </a:xfrm>
        </p:spPr>
        <p:txBody>
          <a:bodyPr anchor="b"/>
          <a:lstStyle>
            <a:lvl1pPr algn="l">
              <a:defRPr sz="2000" b="1"/>
            </a:lvl1pPr>
          </a:lstStyle>
          <a:p>
            <a:r>
              <a:rPr lang="tr-TR" smtClean="0"/>
              <a:t>Asıl başlık stili için tıklatın</a:t>
            </a:r>
            <a:endParaRPr lang="tr-TR"/>
          </a:p>
        </p:txBody>
      </p:sp>
      <p:sp>
        <p:nvSpPr>
          <p:cNvPr id="3" name="İçerik Yer Tutucusu 2"/>
          <p:cNvSpPr>
            <a:spLocks noGrp="1"/>
          </p:cNvSpPr>
          <p:nvPr>
            <p:ph idx="1"/>
          </p:nvPr>
        </p:nvSpPr>
        <p:spPr>
          <a:xfrm>
            <a:off x="3707904" y="692696"/>
            <a:ext cx="5111750" cy="557748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Metin Yer Tutucusu 3"/>
          <p:cNvSpPr>
            <a:spLocks noGrp="1"/>
          </p:cNvSpPr>
          <p:nvPr>
            <p:ph type="body" sz="half" idx="2"/>
          </p:nvPr>
        </p:nvSpPr>
        <p:spPr>
          <a:xfrm>
            <a:off x="539552" y="1700808"/>
            <a:ext cx="3008313" cy="456937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dirty="0" smtClean="0"/>
              <a:t>Asıl metin stillerini düzenlemek için tıklatın</a:t>
            </a:r>
          </a:p>
        </p:txBody>
      </p:sp>
    </p:spTree>
    <p:extLst>
      <p:ext uri="{BB962C8B-B14F-4D97-AF65-F5344CB8AC3E}">
        <p14:creationId xmlns="" xmlns:p14="http://schemas.microsoft.com/office/powerpoint/2010/main" val="184358910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picTx" preserve="1">
  <p:cSld name="Başlıklı Resim">
    <p:spTree>
      <p:nvGrpSpPr>
        <p:cNvPr id="1" name=""/>
        <p:cNvGrpSpPr/>
        <p:nvPr/>
      </p:nvGrpSpPr>
      <p:grpSpPr>
        <a:xfrm>
          <a:off x="0" y="0"/>
          <a:ext cx="0" cy="0"/>
          <a:chOff x="0" y="0"/>
          <a:chExt cx="0" cy="0"/>
        </a:xfrm>
      </p:grpSpPr>
      <p:sp>
        <p:nvSpPr>
          <p:cNvPr id="2" name="Başlık 1"/>
          <p:cNvSpPr>
            <a:spLocks noGrp="1"/>
          </p:cNvSpPr>
          <p:nvPr>
            <p:ph type="title"/>
          </p:nvPr>
        </p:nvSpPr>
        <p:spPr>
          <a:xfrm>
            <a:off x="1792288" y="4800600"/>
            <a:ext cx="5486400" cy="566738"/>
          </a:xfrm>
        </p:spPr>
        <p:txBody>
          <a:bodyPr anchor="b"/>
          <a:lstStyle>
            <a:lvl1pPr algn="l">
              <a:defRPr sz="2000" b="1"/>
            </a:lvl1pPr>
          </a:lstStyle>
          <a:p>
            <a:r>
              <a:rPr lang="tr-TR" smtClean="0"/>
              <a:t>Asıl başlık stili için tıklatın</a:t>
            </a:r>
            <a:endParaRPr lang="tr-TR"/>
          </a:p>
        </p:txBody>
      </p:sp>
      <p:sp>
        <p:nvSpPr>
          <p:cNvPr id="3" name="Resim Yer Tutucusu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tr-TR" noProof="0"/>
          </a:p>
        </p:txBody>
      </p:sp>
      <p:sp>
        <p:nvSpPr>
          <p:cNvPr id="4" name="Metin Yer Tutucusu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Tree>
    <p:extLst>
      <p:ext uri="{BB962C8B-B14F-4D97-AF65-F5344CB8AC3E}">
        <p14:creationId xmlns="" xmlns:p14="http://schemas.microsoft.com/office/powerpoint/2010/main" val="318689729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2413" cy="6856413"/>
            <a:chOff x="0" y="0"/>
            <a:chExt cx="5759" cy="4319"/>
          </a:xfrm>
        </p:grpSpPr>
        <p:sp>
          <p:nvSpPr>
            <p:cNvPr id="5" name="Freeform 3"/>
            <p:cNvSpPr>
              <a:spLocks/>
            </p:cNvSpPr>
            <p:nvPr/>
          </p:nvSpPr>
          <p:spPr bwMode="hidden">
            <a:xfrm>
              <a:off x="0" y="0"/>
              <a:ext cx="5758" cy="1043"/>
            </a:xfrm>
            <a:custGeom>
              <a:avLst/>
              <a:gdLst/>
              <a:ahLst/>
              <a:cxnLst>
                <a:cxn ang="0">
                  <a:pos x="5740" y="1043"/>
                </a:cxn>
                <a:cxn ang="0">
                  <a:pos x="0" y="1043"/>
                </a:cxn>
                <a:cxn ang="0">
                  <a:pos x="0" y="0"/>
                </a:cxn>
                <a:cxn ang="0">
                  <a:pos x="5740" y="0"/>
                </a:cxn>
                <a:cxn ang="0">
                  <a:pos x="5740" y="1043"/>
                </a:cxn>
                <a:cxn ang="0">
                  <a:pos x="5740" y="1043"/>
                </a:cxn>
              </a:cxnLst>
              <a:rect l="0" t="0" r="r" b="b"/>
              <a:pathLst>
                <a:path w="5740" h="1043">
                  <a:moveTo>
                    <a:pt x="5740" y="1043"/>
                  </a:moveTo>
                  <a:lnTo>
                    <a:pt x="0" y="1043"/>
                  </a:lnTo>
                  <a:lnTo>
                    <a:pt x="0" y="0"/>
                  </a:lnTo>
                  <a:lnTo>
                    <a:pt x="5740" y="0"/>
                  </a:lnTo>
                  <a:lnTo>
                    <a:pt x="5740" y="1043"/>
                  </a:lnTo>
                  <a:lnTo>
                    <a:pt x="5740" y="1043"/>
                  </a:lnTo>
                  <a:close/>
                </a:path>
              </a:pathLst>
            </a:custGeom>
            <a:gradFill rotWithShape="0">
              <a:gsLst>
                <a:gs pos="0">
                  <a:schemeClr val="bg1"/>
                </a:gs>
                <a:gs pos="100000">
                  <a:schemeClr val="bg1">
                    <a:gamma/>
                    <a:shade val="69804"/>
                    <a:invGamma/>
                  </a:schemeClr>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grpSp>
          <p:nvGrpSpPr>
            <p:cNvPr id="6" name="Group 4"/>
            <p:cNvGrpSpPr>
              <a:grpSpLocks/>
            </p:cNvGrpSpPr>
            <p:nvPr userDrawn="1"/>
          </p:nvGrpSpPr>
          <p:grpSpPr bwMode="auto">
            <a:xfrm>
              <a:off x="0" y="0"/>
              <a:ext cx="5759" cy="4319"/>
              <a:chOff x="0" y="0"/>
              <a:chExt cx="5759" cy="4319"/>
            </a:xfrm>
          </p:grpSpPr>
          <p:sp>
            <p:nvSpPr>
              <p:cNvPr id="7" name="Freeform 5"/>
              <p:cNvSpPr>
                <a:spLocks/>
              </p:cNvSpPr>
              <p:nvPr/>
            </p:nvSpPr>
            <p:spPr bwMode="hidden">
              <a:xfrm>
                <a:off x="1" y="1040"/>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8" name="Freeform 6"/>
              <p:cNvSpPr>
                <a:spLocks/>
              </p:cNvSpPr>
              <p:nvPr/>
            </p:nvSpPr>
            <p:spPr bwMode="hidden">
              <a:xfrm>
                <a:off x="0" y="3988"/>
                <a:ext cx="5758" cy="42"/>
              </a:xfrm>
              <a:custGeom>
                <a:avLst/>
                <a:gdLst/>
                <a:ahLst/>
                <a:cxnLst>
                  <a:cxn ang="0">
                    <a:pos x="0" y="42"/>
                  </a:cxn>
                  <a:cxn ang="0">
                    <a:pos x="5740" y="42"/>
                  </a:cxn>
                  <a:cxn ang="0">
                    <a:pos x="5740" y="0"/>
                  </a:cxn>
                  <a:cxn ang="0">
                    <a:pos x="0" y="0"/>
                  </a:cxn>
                  <a:cxn ang="0">
                    <a:pos x="0" y="42"/>
                  </a:cxn>
                  <a:cxn ang="0">
                    <a:pos x="0" y="42"/>
                  </a:cxn>
                </a:cxnLst>
                <a:rect l="0" t="0" r="r" b="b"/>
                <a:pathLst>
                  <a:path w="5740" h="42">
                    <a:moveTo>
                      <a:pt x="0" y="42"/>
                    </a:moveTo>
                    <a:lnTo>
                      <a:pt x="5740" y="42"/>
                    </a:lnTo>
                    <a:lnTo>
                      <a:pt x="5740" y="0"/>
                    </a:lnTo>
                    <a:lnTo>
                      <a:pt x="0" y="0"/>
                    </a:lnTo>
                    <a:lnTo>
                      <a:pt x="0" y="42"/>
                    </a:lnTo>
                    <a:lnTo>
                      <a:pt x="0" y="42"/>
                    </a:lnTo>
                    <a:close/>
                  </a:path>
                </a:pathLst>
              </a:custGeom>
              <a:gradFill rotWithShape="0">
                <a:gsLst>
                  <a:gs pos="0">
                    <a:schemeClr val="bg2">
                      <a:gamma/>
                      <a:shade val="94118"/>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9" name="Freeform 7"/>
              <p:cNvSpPr>
                <a:spLocks/>
              </p:cNvSpPr>
              <p:nvPr/>
            </p:nvSpPr>
            <p:spPr bwMode="hidden">
              <a:xfrm>
                <a:off x="0" y="3665"/>
                <a:ext cx="5758" cy="30"/>
              </a:xfrm>
              <a:custGeom>
                <a:avLst/>
                <a:gdLst/>
                <a:ahLst/>
                <a:cxnLst>
                  <a:cxn ang="0">
                    <a:pos x="0" y="30"/>
                  </a:cxn>
                  <a:cxn ang="0">
                    <a:pos x="5740" y="30"/>
                  </a:cxn>
                  <a:cxn ang="0">
                    <a:pos x="5740" y="0"/>
                  </a:cxn>
                  <a:cxn ang="0">
                    <a:pos x="0" y="0"/>
                  </a:cxn>
                  <a:cxn ang="0">
                    <a:pos x="0" y="30"/>
                  </a:cxn>
                  <a:cxn ang="0">
                    <a:pos x="0" y="30"/>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4118"/>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10" name="Freeform 8"/>
              <p:cNvSpPr>
                <a:spLocks/>
              </p:cNvSpPr>
              <p:nvPr/>
            </p:nvSpPr>
            <p:spPr bwMode="hidden">
              <a:xfrm>
                <a:off x="0" y="3364"/>
                <a:ext cx="5758" cy="30"/>
              </a:xfrm>
              <a:custGeom>
                <a:avLst/>
                <a:gdLst/>
                <a:ahLst/>
                <a:cxnLst>
                  <a:cxn ang="0">
                    <a:pos x="0" y="30"/>
                  </a:cxn>
                  <a:cxn ang="0">
                    <a:pos x="5740" y="30"/>
                  </a:cxn>
                  <a:cxn ang="0">
                    <a:pos x="5740" y="0"/>
                  </a:cxn>
                  <a:cxn ang="0">
                    <a:pos x="0" y="0"/>
                  </a:cxn>
                  <a:cxn ang="0">
                    <a:pos x="0" y="30"/>
                  </a:cxn>
                  <a:cxn ang="0">
                    <a:pos x="0" y="30"/>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11" name="Freeform 9"/>
              <p:cNvSpPr>
                <a:spLocks/>
              </p:cNvSpPr>
              <p:nvPr/>
            </p:nvSpPr>
            <p:spPr bwMode="hidden">
              <a:xfrm>
                <a:off x="0" y="3105"/>
                <a:ext cx="5758" cy="31"/>
              </a:xfrm>
              <a:custGeom>
                <a:avLst/>
                <a:gdLst/>
                <a:ahLst/>
                <a:cxnLst>
                  <a:cxn ang="0">
                    <a:pos x="0" y="30"/>
                  </a:cxn>
                  <a:cxn ang="0">
                    <a:pos x="5740" y="30"/>
                  </a:cxn>
                  <a:cxn ang="0">
                    <a:pos x="5740" y="0"/>
                  </a:cxn>
                  <a:cxn ang="0">
                    <a:pos x="0" y="0"/>
                  </a:cxn>
                  <a:cxn ang="0">
                    <a:pos x="0" y="30"/>
                  </a:cxn>
                  <a:cxn ang="0">
                    <a:pos x="0" y="30"/>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12" name="Freeform 10"/>
              <p:cNvSpPr>
                <a:spLocks/>
              </p:cNvSpPr>
              <p:nvPr/>
            </p:nvSpPr>
            <p:spPr bwMode="hidden">
              <a:xfrm>
                <a:off x="0" y="2859"/>
                <a:ext cx="5758" cy="36"/>
              </a:xfrm>
              <a:custGeom>
                <a:avLst/>
                <a:gdLst/>
                <a:ahLst/>
                <a:cxnLst>
                  <a:cxn ang="0">
                    <a:pos x="5740" y="0"/>
                  </a:cxn>
                  <a:cxn ang="0">
                    <a:pos x="0" y="0"/>
                  </a:cxn>
                  <a:cxn ang="0">
                    <a:pos x="0" y="36"/>
                  </a:cxn>
                  <a:cxn ang="0">
                    <a:pos x="5740" y="36"/>
                  </a:cxn>
                  <a:cxn ang="0">
                    <a:pos x="5740" y="0"/>
                  </a:cxn>
                  <a:cxn ang="0">
                    <a:pos x="5740" y="0"/>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7843"/>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13" name="Freeform 11"/>
              <p:cNvSpPr>
                <a:spLocks/>
              </p:cNvSpPr>
              <p:nvPr/>
            </p:nvSpPr>
            <p:spPr bwMode="hidden">
              <a:xfrm>
                <a:off x="0" y="2644"/>
                <a:ext cx="5758" cy="30"/>
              </a:xfrm>
              <a:custGeom>
                <a:avLst/>
                <a:gdLst/>
                <a:ahLst/>
                <a:cxnLst>
                  <a:cxn ang="0">
                    <a:pos x="5740" y="0"/>
                  </a:cxn>
                  <a:cxn ang="0">
                    <a:pos x="0" y="0"/>
                  </a:cxn>
                  <a:cxn ang="0">
                    <a:pos x="0" y="30"/>
                  </a:cxn>
                  <a:cxn ang="0">
                    <a:pos x="5740" y="30"/>
                  </a:cxn>
                  <a:cxn ang="0">
                    <a:pos x="5740" y="0"/>
                  </a:cxn>
                  <a:cxn ang="0">
                    <a:pos x="5740" y="0"/>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87843"/>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14" name="Freeform 12"/>
              <p:cNvSpPr>
                <a:spLocks/>
              </p:cNvSpPr>
              <p:nvPr/>
            </p:nvSpPr>
            <p:spPr bwMode="hidden">
              <a:xfrm>
                <a:off x="0" y="2433"/>
                <a:ext cx="5758" cy="36"/>
              </a:xfrm>
              <a:custGeom>
                <a:avLst/>
                <a:gdLst/>
                <a:ahLst/>
                <a:cxnLst>
                  <a:cxn ang="0">
                    <a:pos x="5740" y="0"/>
                  </a:cxn>
                  <a:cxn ang="0">
                    <a:pos x="0" y="0"/>
                  </a:cxn>
                  <a:cxn ang="0">
                    <a:pos x="0" y="36"/>
                  </a:cxn>
                  <a:cxn ang="0">
                    <a:pos x="5740" y="36"/>
                  </a:cxn>
                  <a:cxn ang="0">
                    <a:pos x="5740" y="0"/>
                  </a:cxn>
                  <a:cxn ang="0">
                    <a:pos x="5740" y="0"/>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4706"/>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15" name="Freeform 13"/>
              <p:cNvSpPr>
                <a:spLocks/>
              </p:cNvSpPr>
              <p:nvPr/>
            </p:nvSpPr>
            <p:spPr bwMode="hidden">
              <a:xfrm>
                <a:off x="0" y="2259"/>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4706"/>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16" name="Freeform 14"/>
              <p:cNvSpPr>
                <a:spLocks/>
              </p:cNvSpPr>
              <p:nvPr/>
            </p:nvSpPr>
            <p:spPr bwMode="hidden">
              <a:xfrm>
                <a:off x="0" y="2090"/>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1961"/>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17" name="Freeform 15"/>
              <p:cNvSpPr>
                <a:spLocks/>
              </p:cNvSpPr>
              <p:nvPr/>
            </p:nvSpPr>
            <p:spPr bwMode="hidden">
              <a:xfrm>
                <a:off x="0" y="1928"/>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18" name="Freeform 16"/>
              <p:cNvSpPr>
                <a:spLocks/>
              </p:cNvSpPr>
              <p:nvPr/>
            </p:nvSpPr>
            <p:spPr bwMode="hidden">
              <a:xfrm>
                <a:off x="0" y="1645"/>
                <a:ext cx="5758" cy="12"/>
              </a:xfrm>
              <a:custGeom>
                <a:avLst/>
                <a:gdLst/>
                <a:ahLst/>
                <a:cxnLst>
                  <a:cxn ang="0">
                    <a:pos x="5740" y="0"/>
                  </a:cxn>
                  <a:cxn ang="0">
                    <a:pos x="0" y="0"/>
                  </a:cxn>
                  <a:cxn ang="0">
                    <a:pos x="0" y="12"/>
                  </a:cxn>
                  <a:cxn ang="0">
                    <a:pos x="5740" y="12"/>
                  </a:cxn>
                  <a:cxn ang="0">
                    <a:pos x="5740" y="0"/>
                  </a:cxn>
                  <a:cxn ang="0">
                    <a:pos x="5740" y="0"/>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19" name="Freeform 17"/>
              <p:cNvSpPr>
                <a:spLocks/>
              </p:cNvSpPr>
              <p:nvPr/>
            </p:nvSpPr>
            <p:spPr bwMode="hidden">
              <a:xfrm>
                <a:off x="0" y="1778"/>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20" name="Freeform 18"/>
              <p:cNvSpPr>
                <a:spLocks/>
              </p:cNvSpPr>
              <p:nvPr/>
            </p:nvSpPr>
            <p:spPr bwMode="hidden">
              <a:xfrm>
                <a:off x="0" y="1520"/>
                <a:ext cx="5758" cy="12"/>
              </a:xfrm>
              <a:custGeom>
                <a:avLst/>
                <a:gdLst/>
                <a:ahLst/>
                <a:cxnLst>
                  <a:cxn ang="0">
                    <a:pos x="5740" y="0"/>
                  </a:cxn>
                  <a:cxn ang="0">
                    <a:pos x="0" y="0"/>
                  </a:cxn>
                  <a:cxn ang="0">
                    <a:pos x="0" y="12"/>
                  </a:cxn>
                  <a:cxn ang="0">
                    <a:pos x="5740" y="12"/>
                  </a:cxn>
                  <a:cxn ang="0">
                    <a:pos x="5740" y="0"/>
                  </a:cxn>
                  <a:cxn ang="0">
                    <a:pos x="5740" y="0"/>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21" name="Freeform 19"/>
              <p:cNvSpPr>
                <a:spLocks/>
              </p:cNvSpPr>
              <p:nvPr/>
            </p:nvSpPr>
            <p:spPr bwMode="hidden">
              <a:xfrm>
                <a:off x="0" y="1394"/>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22" name="Freeform 20"/>
              <p:cNvSpPr>
                <a:spLocks/>
              </p:cNvSpPr>
              <p:nvPr/>
            </p:nvSpPr>
            <p:spPr bwMode="hidden">
              <a:xfrm>
                <a:off x="0" y="1280"/>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23" name="Freeform 21"/>
              <p:cNvSpPr>
                <a:spLocks/>
              </p:cNvSpPr>
              <p:nvPr/>
            </p:nvSpPr>
            <p:spPr bwMode="hidden">
              <a:xfrm>
                <a:off x="0" y="1177"/>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24" name="Freeform 22"/>
              <p:cNvSpPr>
                <a:spLocks/>
              </p:cNvSpPr>
              <p:nvPr/>
            </p:nvSpPr>
            <p:spPr bwMode="hidden">
              <a:xfrm>
                <a:off x="0" y="24"/>
                <a:ext cx="5758" cy="30"/>
              </a:xfrm>
              <a:custGeom>
                <a:avLst/>
                <a:gdLst/>
                <a:ahLst/>
                <a:cxnLst>
                  <a:cxn ang="0">
                    <a:pos x="5740" y="0"/>
                  </a:cxn>
                  <a:cxn ang="0">
                    <a:pos x="0" y="0"/>
                  </a:cxn>
                  <a:cxn ang="0">
                    <a:pos x="0" y="30"/>
                  </a:cxn>
                  <a:cxn ang="0">
                    <a:pos x="5740" y="30"/>
                  </a:cxn>
                  <a:cxn ang="0">
                    <a:pos x="5740" y="0"/>
                  </a:cxn>
                  <a:cxn ang="0">
                    <a:pos x="5740" y="0"/>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94118"/>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25" name="Freeform 23"/>
              <p:cNvSpPr>
                <a:spLocks/>
              </p:cNvSpPr>
              <p:nvPr/>
            </p:nvSpPr>
            <p:spPr bwMode="hidden">
              <a:xfrm>
                <a:off x="0" y="186"/>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4118"/>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26" name="Freeform 24"/>
              <p:cNvSpPr>
                <a:spLocks/>
              </p:cNvSpPr>
              <p:nvPr/>
            </p:nvSpPr>
            <p:spPr bwMode="hidden">
              <a:xfrm>
                <a:off x="0" y="475"/>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7843"/>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27" name="Freeform 25"/>
              <p:cNvSpPr>
                <a:spLocks/>
              </p:cNvSpPr>
              <p:nvPr/>
            </p:nvSpPr>
            <p:spPr bwMode="hidden">
              <a:xfrm>
                <a:off x="0" y="337"/>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0980"/>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28" name="Freeform 26"/>
              <p:cNvSpPr>
                <a:spLocks/>
              </p:cNvSpPr>
              <p:nvPr/>
            </p:nvSpPr>
            <p:spPr bwMode="hidden">
              <a:xfrm>
                <a:off x="0" y="600"/>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29" name="Freeform 27"/>
              <p:cNvSpPr>
                <a:spLocks/>
              </p:cNvSpPr>
              <p:nvPr/>
            </p:nvSpPr>
            <p:spPr bwMode="hidden">
              <a:xfrm>
                <a:off x="0" y="727"/>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30" name="Freeform 28"/>
              <p:cNvSpPr>
                <a:spLocks/>
              </p:cNvSpPr>
              <p:nvPr/>
            </p:nvSpPr>
            <p:spPr bwMode="hidden">
              <a:xfrm>
                <a:off x="0" y="841"/>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31" name="Freeform 29"/>
              <p:cNvSpPr>
                <a:spLocks/>
              </p:cNvSpPr>
              <p:nvPr/>
            </p:nvSpPr>
            <p:spPr bwMode="hidden">
              <a:xfrm>
                <a:off x="0" y="943"/>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grpSp>
            <p:nvGrpSpPr>
              <p:cNvPr id="32" name="Group 30"/>
              <p:cNvGrpSpPr>
                <a:grpSpLocks/>
              </p:cNvGrpSpPr>
              <p:nvPr/>
            </p:nvGrpSpPr>
            <p:grpSpPr bwMode="auto">
              <a:xfrm>
                <a:off x="0" y="0"/>
                <a:ext cx="5758" cy="1045"/>
                <a:chOff x="0" y="0"/>
                <a:chExt cx="5758" cy="1045"/>
              </a:xfrm>
            </p:grpSpPr>
            <p:sp>
              <p:nvSpPr>
                <p:cNvPr id="54" name="Freeform 31"/>
                <p:cNvSpPr>
                  <a:spLocks/>
                </p:cNvSpPr>
                <p:nvPr/>
              </p:nvSpPr>
              <p:spPr bwMode="hidden">
                <a:xfrm>
                  <a:off x="2849" y="0"/>
                  <a:ext cx="42" cy="1045"/>
                </a:xfrm>
                <a:custGeom>
                  <a:avLst/>
                  <a:gdLst/>
                  <a:ahLst/>
                  <a:cxnLst>
                    <a:cxn ang="0">
                      <a:pos x="18" y="1043"/>
                    </a:cxn>
                    <a:cxn ang="0">
                      <a:pos x="42" y="1043"/>
                    </a:cxn>
                    <a:cxn ang="0">
                      <a:pos x="42" y="0"/>
                    </a:cxn>
                    <a:cxn ang="0">
                      <a:pos x="0" y="0"/>
                    </a:cxn>
                    <a:cxn ang="0">
                      <a:pos x="0" y="1043"/>
                    </a:cxn>
                    <a:cxn ang="0">
                      <a:pos x="18" y="1043"/>
                    </a:cxn>
                    <a:cxn ang="0">
                      <a:pos x="18" y="1043"/>
                    </a:cxn>
                  </a:cxnLst>
                  <a:rect l="0" t="0" r="r" b="b"/>
                  <a:pathLst>
                    <a:path w="42" h="1043">
                      <a:moveTo>
                        <a:pt x="18" y="1043"/>
                      </a:moveTo>
                      <a:lnTo>
                        <a:pt x="42" y="1043"/>
                      </a:lnTo>
                      <a:lnTo>
                        <a:pt x="42" y="0"/>
                      </a:lnTo>
                      <a:lnTo>
                        <a:pt x="0"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55" name="Freeform 32"/>
                <p:cNvSpPr>
                  <a:spLocks/>
                </p:cNvSpPr>
                <p:nvPr/>
              </p:nvSpPr>
              <p:spPr bwMode="hidden">
                <a:xfrm>
                  <a:off x="2400" y="0"/>
                  <a:ext cx="155" cy="1045"/>
                </a:xfrm>
                <a:custGeom>
                  <a:avLst/>
                  <a:gdLst/>
                  <a:ahLst/>
                  <a:cxnLst>
                    <a:cxn ang="0">
                      <a:pos x="131" y="1043"/>
                    </a:cxn>
                    <a:cxn ang="0">
                      <a:pos x="155" y="1043"/>
                    </a:cxn>
                    <a:cxn ang="0">
                      <a:pos x="42" y="0"/>
                    </a:cxn>
                    <a:cxn ang="0">
                      <a:pos x="0" y="0"/>
                    </a:cxn>
                    <a:cxn ang="0">
                      <a:pos x="113" y="1043"/>
                    </a:cxn>
                    <a:cxn ang="0">
                      <a:pos x="131" y="1043"/>
                    </a:cxn>
                    <a:cxn ang="0">
                      <a:pos x="131" y="1043"/>
                    </a:cxn>
                  </a:cxnLst>
                  <a:rect l="0" t="0" r="r" b="b"/>
                  <a:pathLst>
                    <a:path w="155" h="1043">
                      <a:moveTo>
                        <a:pt x="131" y="1043"/>
                      </a:moveTo>
                      <a:lnTo>
                        <a:pt x="155" y="1043"/>
                      </a:lnTo>
                      <a:lnTo>
                        <a:pt x="42" y="0"/>
                      </a:lnTo>
                      <a:lnTo>
                        <a:pt x="0" y="0"/>
                      </a:lnTo>
                      <a:lnTo>
                        <a:pt x="113" y="1043"/>
                      </a:lnTo>
                      <a:lnTo>
                        <a:pt x="131" y="1043"/>
                      </a:lnTo>
                      <a:lnTo>
                        <a:pt x="131"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56" name="Freeform 33"/>
                <p:cNvSpPr>
                  <a:spLocks/>
                </p:cNvSpPr>
                <p:nvPr/>
              </p:nvSpPr>
              <p:spPr bwMode="hidden">
                <a:xfrm>
                  <a:off x="1967" y="0"/>
                  <a:ext cx="240" cy="1045"/>
                </a:xfrm>
                <a:custGeom>
                  <a:avLst/>
                  <a:gdLst/>
                  <a:ahLst/>
                  <a:cxnLst>
                    <a:cxn ang="0">
                      <a:pos x="221" y="1043"/>
                    </a:cxn>
                    <a:cxn ang="0">
                      <a:pos x="239" y="1043"/>
                    </a:cxn>
                    <a:cxn ang="0">
                      <a:pos x="36" y="0"/>
                    </a:cxn>
                    <a:cxn ang="0">
                      <a:pos x="0" y="0"/>
                    </a:cxn>
                    <a:cxn ang="0">
                      <a:pos x="203" y="1043"/>
                    </a:cxn>
                    <a:cxn ang="0">
                      <a:pos x="221" y="1043"/>
                    </a:cxn>
                    <a:cxn ang="0">
                      <a:pos x="221" y="1043"/>
                    </a:cxn>
                  </a:cxnLst>
                  <a:rect l="0" t="0" r="r" b="b"/>
                  <a:pathLst>
                    <a:path w="239" h="1043">
                      <a:moveTo>
                        <a:pt x="221" y="1043"/>
                      </a:moveTo>
                      <a:lnTo>
                        <a:pt x="239" y="1043"/>
                      </a:lnTo>
                      <a:lnTo>
                        <a:pt x="36" y="0"/>
                      </a:lnTo>
                      <a:lnTo>
                        <a:pt x="0" y="0"/>
                      </a:lnTo>
                      <a:lnTo>
                        <a:pt x="203" y="1043"/>
                      </a:lnTo>
                      <a:lnTo>
                        <a:pt x="221" y="1043"/>
                      </a:lnTo>
                      <a:lnTo>
                        <a:pt x="221"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57" name="Freeform 34"/>
                <p:cNvSpPr>
                  <a:spLocks/>
                </p:cNvSpPr>
                <p:nvPr/>
              </p:nvSpPr>
              <p:spPr bwMode="hidden">
                <a:xfrm>
                  <a:off x="1554" y="0"/>
                  <a:ext cx="353" cy="1045"/>
                </a:xfrm>
                <a:custGeom>
                  <a:avLst/>
                  <a:gdLst/>
                  <a:ahLst/>
                  <a:cxnLst>
                    <a:cxn ang="0">
                      <a:pos x="334" y="1043"/>
                    </a:cxn>
                    <a:cxn ang="0">
                      <a:pos x="352" y="1043"/>
                    </a:cxn>
                    <a:cxn ang="0">
                      <a:pos x="41" y="0"/>
                    </a:cxn>
                    <a:cxn ang="0">
                      <a:pos x="0" y="0"/>
                    </a:cxn>
                    <a:cxn ang="0">
                      <a:pos x="311" y="1043"/>
                    </a:cxn>
                    <a:cxn ang="0">
                      <a:pos x="334" y="1043"/>
                    </a:cxn>
                    <a:cxn ang="0">
                      <a:pos x="334" y="1043"/>
                    </a:cxn>
                  </a:cxnLst>
                  <a:rect l="0" t="0" r="r" b="b"/>
                  <a:pathLst>
                    <a:path w="352" h="1043">
                      <a:moveTo>
                        <a:pt x="334" y="1043"/>
                      </a:moveTo>
                      <a:lnTo>
                        <a:pt x="352" y="1043"/>
                      </a:lnTo>
                      <a:lnTo>
                        <a:pt x="41" y="0"/>
                      </a:lnTo>
                      <a:lnTo>
                        <a:pt x="0" y="0"/>
                      </a:lnTo>
                      <a:lnTo>
                        <a:pt x="311" y="1043"/>
                      </a:lnTo>
                      <a:lnTo>
                        <a:pt x="334" y="1043"/>
                      </a:lnTo>
                      <a:lnTo>
                        <a:pt x="334"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58" name="Freeform 35"/>
                <p:cNvSpPr>
                  <a:spLocks/>
                </p:cNvSpPr>
                <p:nvPr/>
              </p:nvSpPr>
              <p:spPr bwMode="hidden">
                <a:xfrm>
                  <a:off x="1134" y="0"/>
                  <a:ext cx="450" cy="1045"/>
                </a:xfrm>
                <a:custGeom>
                  <a:avLst/>
                  <a:gdLst/>
                  <a:ahLst/>
                  <a:cxnLst>
                    <a:cxn ang="0">
                      <a:pos x="425" y="1043"/>
                    </a:cxn>
                    <a:cxn ang="0">
                      <a:pos x="449" y="1043"/>
                    </a:cxn>
                    <a:cxn ang="0">
                      <a:pos x="42" y="0"/>
                    </a:cxn>
                    <a:cxn ang="0">
                      <a:pos x="0" y="0"/>
                    </a:cxn>
                    <a:cxn ang="0">
                      <a:pos x="407" y="1043"/>
                    </a:cxn>
                    <a:cxn ang="0">
                      <a:pos x="425" y="1043"/>
                    </a:cxn>
                    <a:cxn ang="0">
                      <a:pos x="425" y="1043"/>
                    </a:cxn>
                  </a:cxnLst>
                  <a:rect l="0" t="0" r="r" b="b"/>
                  <a:pathLst>
                    <a:path w="449" h="1043">
                      <a:moveTo>
                        <a:pt x="425" y="1043"/>
                      </a:moveTo>
                      <a:lnTo>
                        <a:pt x="449" y="1043"/>
                      </a:lnTo>
                      <a:lnTo>
                        <a:pt x="42" y="0"/>
                      </a:lnTo>
                      <a:lnTo>
                        <a:pt x="0" y="0"/>
                      </a:lnTo>
                      <a:lnTo>
                        <a:pt x="407" y="1043"/>
                      </a:lnTo>
                      <a:lnTo>
                        <a:pt x="425" y="1043"/>
                      </a:lnTo>
                      <a:lnTo>
                        <a:pt x="425"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59" name="Freeform 36"/>
                <p:cNvSpPr>
                  <a:spLocks/>
                </p:cNvSpPr>
                <p:nvPr/>
              </p:nvSpPr>
              <p:spPr bwMode="hidden">
                <a:xfrm>
                  <a:off x="714" y="0"/>
                  <a:ext cx="540" cy="1045"/>
                </a:xfrm>
                <a:custGeom>
                  <a:avLst/>
                  <a:gdLst/>
                  <a:ahLst/>
                  <a:cxnLst>
                    <a:cxn ang="0">
                      <a:pos x="520" y="1043"/>
                    </a:cxn>
                    <a:cxn ang="0">
                      <a:pos x="538" y="1043"/>
                    </a:cxn>
                    <a:cxn ang="0">
                      <a:pos x="41" y="0"/>
                    </a:cxn>
                    <a:cxn ang="0">
                      <a:pos x="0" y="0"/>
                    </a:cxn>
                    <a:cxn ang="0">
                      <a:pos x="496" y="1043"/>
                    </a:cxn>
                    <a:cxn ang="0">
                      <a:pos x="520" y="1043"/>
                    </a:cxn>
                    <a:cxn ang="0">
                      <a:pos x="520" y="1043"/>
                    </a:cxn>
                  </a:cxnLst>
                  <a:rect l="0" t="0" r="r" b="b"/>
                  <a:pathLst>
                    <a:path w="538" h="1043">
                      <a:moveTo>
                        <a:pt x="520" y="1043"/>
                      </a:moveTo>
                      <a:lnTo>
                        <a:pt x="538" y="1043"/>
                      </a:lnTo>
                      <a:lnTo>
                        <a:pt x="41" y="0"/>
                      </a:lnTo>
                      <a:lnTo>
                        <a:pt x="0" y="0"/>
                      </a:lnTo>
                      <a:lnTo>
                        <a:pt x="496" y="1043"/>
                      </a:lnTo>
                      <a:lnTo>
                        <a:pt x="520" y="1043"/>
                      </a:lnTo>
                      <a:lnTo>
                        <a:pt x="520"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60" name="Freeform 37"/>
                <p:cNvSpPr>
                  <a:spLocks/>
                </p:cNvSpPr>
                <p:nvPr/>
              </p:nvSpPr>
              <p:spPr bwMode="hidden">
                <a:xfrm>
                  <a:off x="306" y="0"/>
                  <a:ext cx="642" cy="1045"/>
                </a:xfrm>
                <a:custGeom>
                  <a:avLst/>
                  <a:gdLst/>
                  <a:ahLst/>
                  <a:cxnLst>
                    <a:cxn ang="0">
                      <a:pos x="622" y="1043"/>
                    </a:cxn>
                    <a:cxn ang="0">
                      <a:pos x="640" y="1043"/>
                    </a:cxn>
                    <a:cxn ang="0">
                      <a:pos x="48" y="0"/>
                    </a:cxn>
                    <a:cxn ang="0">
                      <a:pos x="0" y="0"/>
                    </a:cxn>
                    <a:cxn ang="0">
                      <a:pos x="598" y="1043"/>
                    </a:cxn>
                    <a:cxn ang="0">
                      <a:pos x="622" y="1043"/>
                    </a:cxn>
                    <a:cxn ang="0">
                      <a:pos x="622" y="1043"/>
                    </a:cxn>
                  </a:cxnLst>
                  <a:rect l="0" t="0" r="r" b="b"/>
                  <a:pathLst>
                    <a:path w="640" h="1043">
                      <a:moveTo>
                        <a:pt x="622" y="1043"/>
                      </a:moveTo>
                      <a:lnTo>
                        <a:pt x="640" y="1043"/>
                      </a:lnTo>
                      <a:lnTo>
                        <a:pt x="48" y="0"/>
                      </a:lnTo>
                      <a:lnTo>
                        <a:pt x="0" y="0"/>
                      </a:lnTo>
                      <a:lnTo>
                        <a:pt x="598" y="1043"/>
                      </a:lnTo>
                      <a:lnTo>
                        <a:pt x="622" y="1043"/>
                      </a:lnTo>
                      <a:lnTo>
                        <a:pt x="622"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61" name="Freeform 38"/>
                <p:cNvSpPr>
                  <a:spLocks/>
                </p:cNvSpPr>
                <p:nvPr/>
              </p:nvSpPr>
              <p:spPr bwMode="hidden">
                <a:xfrm>
                  <a:off x="0" y="108"/>
                  <a:ext cx="630" cy="937"/>
                </a:xfrm>
                <a:custGeom>
                  <a:avLst/>
                  <a:gdLst/>
                  <a:ahLst/>
                  <a:cxnLst>
                    <a:cxn ang="0">
                      <a:pos x="604" y="935"/>
                    </a:cxn>
                    <a:cxn ang="0">
                      <a:pos x="628" y="935"/>
                    </a:cxn>
                    <a:cxn ang="0">
                      <a:pos x="0" y="0"/>
                    </a:cxn>
                    <a:cxn ang="0">
                      <a:pos x="0" y="66"/>
                    </a:cxn>
                    <a:cxn ang="0">
                      <a:pos x="580" y="935"/>
                    </a:cxn>
                    <a:cxn ang="0">
                      <a:pos x="604" y="935"/>
                    </a:cxn>
                    <a:cxn ang="0">
                      <a:pos x="604" y="935"/>
                    </a:cxn>
                  </a:cxnLst>
                  <a:rect l="0" t="0" r="r" b="b"/>
                  <a:pathLst>
                    <a:path w="628" h="935">
                      <a:moveTo>
                        <a:pt x="604" y="935"/>
                      </a:moveTo>
                      <a:lnTo>
                        <a:pt x="628" y="935"/>
                      </a:lnTo>
                      <a:lnTo>
                        <a:pt x="0" y="0"/>
                      </a:lnTo>
                      <a:lnTo>
                        <a:pt x="0" y="66"/>
                      </a:lnTo>
                      <a:lnTo>
                        <a:pt x="580" y="935"/>
                      </a:lnTo>
                      <a:lnTo>
                        <a:pt x="604" y="935"/>
                      </a:lnTo>
                      <a:lnTo>
                        <a:pt x="604" y="935"/>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62" name="Freeform 39"/>
                <p:cNvSpPr>
                  <a:spLocks/>
                </p:cNvSpPr>
                <p:nvPr/>
              </p:nvSpPr>
              <p:spPr bwMode="hidden">
                <a:xfrm>
                  <a:off x="3191" y="0"/>
                  <a:ext cx="155" cy="1045"/>
                </a:xfrm>
                <a:custGeom>
                  <a:avLst/>
                  <a:gdLst/>
                  <a:ahLst/>
                  <a:cxnLst>
                    <a:cxn ang="0">
                      <a:pos x="18" y="1043"/>
                    </a:cxn>
                    <a:cxn ang="0">
                      <a:pos x="42" y="1043"/>
                    </a:cxn>
                    <a:cxn ang="0">
                      <a:pos x="155" y="0"/>
                    </a:cxn>
                    <a:cxn ang="0">
                      <a:pos x="114" y="0"/>
                    </a:cxn>
                    <a:cxn ang="0">
                      <a:pos x="0" y="1043"/>
                    </a:cxn>
                    <a:cxn ang="0">
                      <a:pos x="18" y="1043"/>
                    </a:cxn>
                    <a:cxn ang="0">
                      <a:pos x="18" y="1043"/>
                    </a:cxn>
                  </a:cxnLst>
                  <a:rect l="0" t="0" r="r" b="b"/>
                  <a:pathLst>
                    <a:path w="155" h="1043">
                      <a:moveTo>
                        <a:pt x="18" y="1043"/>
                      </a:moveTo>
                      <a:lnTo>
                        <a:pt x="42" y="1043"/>
                      </a:lnTo>
                      <a:lnTo>
                        <a:pt x="155" y="0"/>
                      </a:lnTo>
                      <a:lnTo>
                        <a:pt x="114"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63" name="Freeform 40"/>
                <p:cNvSpPr>
                  <a:spLocks/>
                </p:cNvSpPr>
                <p:nvPr/>
              </p:nvSpPr>
              <p:spPr bwMode="hidden">
                <a:xfrm>
                  <a:off x="3533" y="0"/>
                  <a:ext cx="240" cy="1045"/>
                </a:xfrm>
                <a:custGeom>
                  <a:avLst/>
                  <a:gdLst/>
                  <a:ahLst/>
                  <a:cxnLst>
                    <a:cxn ang="0">
                      <a:pos x="18" y="1043"/>
                    </a:cxn>
                    <a:cxn ang="0">
                      <a:pos x="36" y="1043"/>
                    </a:cxn>
                    <a:cxn ang="0">
                      <a:pos x="239" y="0"/>
                    </a:cxn>
                    <a:cxn ang="0">
                      <a:pos x="203" y="0"/>
                    </a:cxn>
                    <a:cxn ang="0">
                      <a:pos x="0" y="1043"/>
                    </a:cxn>
                    <a:cxn ang="0">
                      <a:pos x="18" y="1043"/>
                    </a:cxn>
                    <a:cxn ang="0">
                      <a:pos x="18" y="1043"/>
                    </a:cxn>
                  </a:cxnLst>
                  <a:rect l="0" t="0" r="r" b="b"/>
                  <a:pathLst>
                    <a:path w="239" h="1043">
                      <a:moveTo>
                        <a:pt x="18" y="1043"/>
                      </a:moveTo>
                      <a:lnTo>
                        <a:pt x="36" y="1043"/>
                      </a:lnTo>
                      <a:lnTo>
                        <a:pt x="239" y="0"/>
                      </a:lnTo>
                      <a:lnTo>
                        <a:pt x="203"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64" name="Freeform 41"/>
                <p:cNvSpPr>
                  <a:spLocks/>
                </p:cNvSpPr>
                <p:nvPr/>
              </p:nvSpPr>
              <p:spPr bwMode="hidden">
                <a:xfrm>
                  <a:off x="3821" y="0"/>
                  <a:ext cx="359" cy="1045"/>
                </a:xfrm>
                <a:custGeom>
                  <a:avLst/>
                  <a:gdLst/>
                  <a:ahLst/>
                  <a:cxnLst>
                    <a:cxn ang="0">
                      <a:pos x="24" y="1043"/>
                    </a:cxn>
                    <a:cxn ang="0">
                      <a:pos x="42" y="1043"/>
                    </a:cxn>
                    <a:cxn ang="0">
                      <a:pos x="358" y="0"/>
                    </a:cxn>
                    <a:cxn ang="0">
                      <a:pos x="317" y="0"/>
                    </a:cxn>
                    <a:cxn ang="0">
                      <a:pos x="0" y="1043"/>
                    </a:cxn>
                    <a:cxn ang="0">
                      <a:pos x="24" y="1043"/>
                    </a:cxn>
                    <a:cxn ang="0">
                      <a:pos x="24" y="1043"/>
                    </a:cxn>
                  </a:cxnLst>
                  <a:rect l="0" t="0" r="r" b="b"/>
                  <a:pathLst>
                    <a:path w="358" h="1043">
                      <a:moveTo>
                        <a:pt x="24" y="1043"/>
                      </a:moveTo>
                      <a:lnTo>
                        <a:pt x="42" y="1043"/>
                      </a:lnTo>
                      <a:lnTo>
                        <a:pt x="358" y="0"/>
                      </a:lnTo>
                      <a:lnTo>
                        <a:pt x="317" y="0"/>
                      </a:lnTo>
                      <a:lnTo>
                        <a:pt x="0" y="1043"/>
                      </a:lnTo>
                      <a:lnTo>
                        <a:pt x="24" y="1043"/>
                      </a:lnTo>
                      <a:lnTo>
                        <a:pt x="24"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65" name="Freeform 42"/>
                <p:cNvSpPr>
                  <a:spLocks/>
                </p:cNvSpPr>
                <p:nvPr/>
              </p:nvSpPr>
              <p:spPr bwMode="hidden">
                <a:xfrm>
                  <a:off x="4139" y="0"/>
                  <a:ext cx="449" cy="1045"/>
                </a:xfrm>
                <a:custGeom>
                  <a:avLst/>
                  <a:gdLst/>
                  <a:ahLst/>
                  <a:cxnLst>
                    <a:cxn ang="0">
                      <a:pos x="18" y="1043"/>
                    </a:cxn>
                    <a:cxn ang="0">
                      <a:pos x="41" y="1043"/>
                    </a:cxn>
                    <a:cxn ang="0">
                      <a:pos x="448" y="0"/>
                    </a:cxn>
                    <a:cxn ang="0">
                      <a:pos x="406" y="0"/>
                    </a:cxn>
                    <a:cxn ang="0">
                      <a:pos x="0" y="1043"/>
                    </a:cxn>
                    <a:cxn ang="0">
                      <a:pos x="18" y="1043"/>
                    </a:cxn>
                    <a:cxn ang="0">
                      <a:pos x="18" y="1043"/>
                    </a:cxn>
                  </a:cxnLst>
                  <a:rect l="0" t="0" r="r" b="b"/>
                  <a:pathLst>
                    <a:path w="448" h="1043">
                      <a:moveTo>
                        <a:pt x="18" y="1043"/>
                      </a:moveTo>
                      <a:lnTo>
                        <a:pt x="41" y="1043"/>
                      </a:lnTo>
                      <a:lnTo>
                        <a:pt x="448" y="0"/>
                      </a:lnTo>
                      <a:lnTo>
                        <a:pt x="406"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66" name="Freeform 43"/>
                <p:cNvSpPr>
                  <a:spLocks/>
                </p:cNvSpPr>
                <p:nvPr/>
              </p:nvSpPr>
              <p:spPr bwMode="hidden">
                <a:xfrm>
                  <a:off x="4480" y="0"/>
                  <a:ext cx="541" cy="1045"/>
                </a:xfrm>
                <a:custGeom>
                  <a:avLst/>
                  <a:gdLst/>
                  <a:ahLst/>
                  <a:cxnLst>
                    <a:cxn ang="0">
                      <a:pos x="18" y="1043"/>
                    </a:cxn>
                    <a:cxn ang="0">
                      <a:pos x="42" y="1043"/>
                    </a:cxn>
                    <a:cxn ang="0">
                      <a:pos x="539" y="0"/>
                    </a:cxn>
                    <a:cxn ang="0">
                      <a:pos x="497" y="0"/>
                    </a:cxn>
                    <a:cxn ang="0">
                      <a:pos x="0" y="1043"/>
                    </a:cxn>
                    <a:cxn ang="0">
                      <a:pos x="18" y="1043"/>
                    </a:cxn>
                    <a:cxn ang="0">
                      <a:pos x="18" y="1043"/>
                    </a:cxn>
                  </a:cxnLst>
                  <a:rect l="0" t="0" r="r" b="b"/>
                  <a:pathLst>
                    <a:path w="539" h="1043">
                      <a:moveTo>
                        <a:pt x="18" y="1043"/>
                      </a:moveTo>
                      <a:lnTo>
                        <a:pt x="42" y="1043"/>
                      </a:lnTo>
                      <a:lnTo>
                        <a:pt x="539" y="0"/>
                      </a:lnTo>
                      <a:lnTo>
                        <a:pt x="497"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67" name="Freeform 44"/>
                <p:cNvSpPr>
                  <a:spLocks/>
                </p:cNvSpPr>
                <p:nvPr/>
              </p:nvSpPr>
              <p:spPr bwMode="hidden">
                <a:xfrm>
                  <a:off x="4768" y="0"/>
                  <a:ext cx="642" cy="1045"/>
                </a:xfrm>
                <a:custGeom>
                  <a:avLst/>
                  <a:gdLst/>
                  <a:ahLst/>
                  <a:cxnLst>
                    <a:cxn ang="0">
                      <a:pos x="18" y="1043"/>
                    </a:cxn>
                    <a:cxn ang="0">
                      <a:pos x="42" y="1043"/>
                    </a:cxn>
                    <a:cxn ang="0">
                      <a:pos x="640" y="0"/>
                    </a:cxn>
                    <a:cxn ang="0">
                      <a:pos x="592" y="0"/>
                    </a:cxn>
                    <a:cxn ang="0">
                      <a:pos x="0" y="1043"/>
                    </a:cxn>
                    <a:cxn ang="0">
                      <a:pos x="18" y="1043"/>
                    </a:cxn>
                    <a:cxn ang="0">
                      <a:pos x="18" y="1043"/>
                    </a:cxn>
                  </a:cxnLst>
                  <a:rect l="0" t="0" r="r" b="b"/>
                  <a:pathLst>
                    <a:path w="640" h="1043">
                      <a:moveTo>
                        <a:pt x="18" y="1043"/>
                      </a:moveTo>
                      <a:lnTo>
                        <a:pt x="42" y="1043"/>
                      </a:lnTo>
                      <a:lnTo>
                        <a:pt x="640" y="0"/>
                      </a:lnTo>
                      <a:lnTo>
                        <a:pt x="592"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68" name="Freeform 45"/>
                <p:cNvSpPr>
                  <a:spLocks/>
                </p:cNvSpPr>
                <p:nvPr/>
              </p:nvSpPr>
              <p:spPr bwMode="hidden">
                <a:xfrm>
                  <a:off x="5086" y="48"/>
                  <a:ext cx="672" cy="997"/>
                </a:xfrm>
                <a:custGeom>
                  <a:avLst/>
                  <a:gdLst/>
                  <a:ahLst/>
                  <a:cxnLst>
                    <a:cxn ang="0">
                      <a:pos x="24" y="995"/>
                    </a:cxn>
                    <a:cxn ang="0">
                      <a:pos x="48" y="995"/>
                    </a:cxn>
                    <a:cxn ang="0">
                      <a:pos x="670" y="72"/>
                    </a:cxn>
                    <a:cxn ang="0">
                      <a:pos x="670" y="0"/>
                    </a:cxn>
                    <a:cxn ang="0">
                      <a:pos x="0" y="995"/>
                    </a:cxn>
                    <a:cxn ang="0">
                      <a:pos x="24" y="995"/>
                    </a:cxn>
                    <a:cxn ang="0">
                      <a:pos x="24" y="995"/>
                    </a:cxn>
                  </a:cxnLst>
                  <a:rect l="0" t="0" r="r" b="b"/>
                  <a:pathLst>
                    <a:path w="670" h="995">
                      <a:moveTo>
                        <a:pt x="24" y="995"/>
                      </a:moveTo>
                      <a:lnTo>
                        <a:pt x="48" y="995"/>
                      </a:lnTo>
                      <a:lnTo>
                        <a:pt x="670" y="72"/>
                      </a:lnTo>
                      <a:lnTo>
                        <a:pt x="670" y="0"/>
                      </a:lnTo>
                      <a:lnTo>
                        <a:pt x="0" y="995"/>
                      </a:lnTo>
                      <a:lnTo>
                        <a:pt x="24" y="995"/>
                      </a:lnTo>
                      <a:lnTo>
                        <a:pt x="24" y="995"/>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grpSp>
          <p:grpSp>
            <p:nvGrpSpPr>
              <p:cNvPr id="33" name="Group 46"/>
              <p:cNvGrpSpPr>
                <a:grpSpLocks/>
              </p:cNvGrpSpPr>
              <p:nvPr/>
            </p:nvGrpSpPr>
            <p:grpSpPr bwMode="auto">
              <a:xfrm>
                <a:off x="0" y="558"/>
                <a:ext cx="5758" cy="487"/>
                <a:chOff x="0" y="558"/>
                <a:chExt cx="5758" cy="487"/>
              </a:xfrm>
            </p:grpSpPr>
            <p:sp>
              <p:nvSpPr>
                <p:cNvPr id="52" name="Freeform 47"/>
                <p:cNvSpPr>
                  <a:spLocks/>
                </p:cNvSpPr>
                <p:nvPr/>
              </p:nvSpPr>
              <p:spPr bwMode="hidden">
                <a:xfrm>
                  <a:off x="0" y="618"/>
                  <a:ext cx="306" cy="427"/>
                </a:xfrm>
                <a:custGeom>
                  <a:avLst/>
                  <a:gdLst>
                    <a:gd name="T0" fmla="*/ 283 w 305"/>
                    <a:gd name="T1" fmla="*/ 428 h 426"/>
                    <a:gd name="T2" fmla="*/ 307 w 305"/>
                    <a:gd name="T3" fmla="*/ 428 h 426"/>
                    <a:gd name="T4" fmla="*/ 0 w 305"/>
                    <a:gd name="T5" fmla="*/ 0 h 426"/>
                    <a:gd name="T6" fmla="*/ 0 w 305"/>
                    <a:gd name="T7" fmla="*/ 66 h 426"/>
                    <a:gd name="T8" fmla="*/ 253 w 305"/>
                    <a:gd name="T9" fmla="*/ 428 h 426"/>
                    <a:gd name="T10" fmla="*/ 283 w 305"/>
                    <a:gd name="T11" fmla="*/ 428 h 426"/>
                    <a:gd name="T12" fmla="*/ 283 w 305"/>
                    <a:gd name="T13" fmla="*/ 428 h 42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5" h="426">
                      <a:moveTo>
                        <a:pt x="281" y="426"/>
                      </a:moveTo>
                      <a:lnTo>
                        <a:pt x="305" y="426"/>
                      </a:lnTo>
                      <a:lnTo>
                        <a:pt x="0" y="0"/>
                      </a:lnTo>
                      <a:lnTo>
                        <a:pt x="0" y="66"/>
                      </a:lnTo>
                      <a:lnTo>
                        <a:pt x="251" y="426"/>
                      </a:lnTo>
                      <a:lnTo>
                        <a:pt x="281" y="426"/>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EAEAEA"/>
                    </a:solidFill>
                    <a:cs typeface="Arial" pitchFamily="34" charset="0"/>
                  </a:endParaRPr>
                </a:p>
              </p:txBody>
            </p:sp>
            <p:sp>
              <p:nvSpPr>
                <p:cNvPr id="53" name="Freeform 48"/>
                <p:cNvSpPr>
                  <a:spLocks/>
                </p:cNvSpPr>
                <p:nvPr/>
              </p:nvSpPr>
              <p:spPr bwMode="hidden">
                <a:xfrm>
                  <a:off x="5410" y="558"/>
                  <a:ext cx="348" cy="487"/>
                </a:xfrm>
                <a:custGeom>
                  <a:avLst/>
                  <a:gdLst>
                    <a:gd name="T0" fmla="*/ 24 w 347"/>
                    <a:gd name="T1" fmla="*/ 488 h 486"/>
                    <a:gd name="T2" fmla="*/ 48 w 347"/>
                    <a:gd name="T3" fmla="*/ 488 h 486"/>
                    <a:gd name="T4" fmla="*/ 349 w 347"/>
                    <a:gd name="T5" fmla="*/ 72 h 486"/>
                    <a:gd name="T6" fmla="*/ 349 w 347"/>
                    <a:gd name="T7" fmla="*/ 0 h 486"/>
                    <a:gd name="T8" fmla="*/ 0 w 347"/>
                    <a:gd name="T9" fmla="*/ 488 h 486"/>
                    <a:gd name="T10" fmla="*/ 24 w 347"/>
                    <a:gd name="T11" fmla="*/ 488 h 486"/>
                    <a:gd name="T12" fmla="*/ 24 w 347"/>
                    <a:gd name="T13" fmla="*/ 488 h 48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7" h="486">
                      <a:moveTo>
                        <a:pt x="24" y="486"/>
                      </a:moveTo>
                      <a:lnTo>
                        <a:pt x="48" y="486"/>
                      </a:lnTo>
                      <a:lnTo>
                        <a:pt x="347" y="72"/>
                      </a:lnTo>
                      <a:lnTo>
                        <a:pt x="347" y="0"/>
                      </a:lnTo>
                      <a:lnTo>
                        <a:pt x="0" y="486"/>
                      </a:lnTo>
                      <a:lnTo>
                        <a:pt x="24" y="486"/>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EAEAEA"/>
                    </a:solidFill>
                    <a:cs typeface="Arial" pitchFamily="34" charset="0"/>
                  </a:endParaRPr>
                </a:p>
              </p:txBody>
            </p:sp>
          </p:grpSp>
          <p:grpSp>
            <p:nvGrpSpPr>
              <p:cNvPr id="34" name="Group 49"/>
              <p:cNvGrpSpPr>
                <a:grpSpLocks/>
              </p:cNvGrpSpPr>
              <p:nvPr/>
            </p:nvGrpSpPr>
            <p:grpSpPr bwMode="auto">
              <a:xfrm>
                <a:off x="264" y="1039"/>
                <a:ext cx="5200" cy="3280"/>
                <a:chOff x="264" y="1039"/>
                <a:chExt cx="5200" cy="3280"/>
              </a:xfrm>
            </p:grpSpPr>
            <p:sp>
              <p:nvSpPr>
                <p:cNvPr id="43" name="Freeform 50"/>
                <p:cNvSpPr>
                  <a:spLocks/>
                </p:cNvSpPr>
                <p:nvPr/>
              </p:nvSpPr>
              <p:spPr bwMode="hidden">
                <a:xfrm>
                  <a:off x="2849" y="1039"/>
                  <a:ext cx="42" cy="3280"/>
                </a:xfrm>
                <a:custGeom>
                  <a:avLst/>
                  <a:gdLst/>
                  <a:ahLst/>
                  <a:cxnLst>
                    <a:cxn ang="0">
                      <a:pos x="18" y="0"/>
                    </a:cxn>
                    <a:cxn ang="0">
                      <a:pos x="0" y="0"/>
                    </a:cxn>
                    <a:cxn ang="0">
                      <a:pos x="0" y="3273"/>
                    </a:cxn>
                    <a:cxn ang="0">
                      <a:pos x="42" y="3273"/>
                    </a:cxn>
                    <a:cxn ang="0">
                      <a:pos x="42" y="0"/>
                    </a:cxn>
                    <a:cxn ang="0">
                      <a:pos x="18" y="0"/>
                    </a:cxn>
                    <a:cxn ang="0">
                      <a:pos x="18" y="0"/>
                    </a:cxn>
                  </a:cxnLst>
                  <a:rect l="0" t="0" r="r" b="b"/>
                  <a:pathLst>
                    <a:path w="42" h="3273">
                      <a:moveTo>
                        <a:pt x="18" y="0"/>
                      </a:moveTo>
                      <a:lnTo>
                        <a:pt x="0" y="0"/>
                      </a:lnTo>
                      <a:lnTo>
                        <a:pt x="0" y="3273"/>
                      </a:lnTo>
                      <a:lnTo>
                        <a:pt x="42"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4" name="Freeform 51"/>
                <p:cNvSpPr>
                  <a:spLocks/>
                </p:cNvSpPr>
                <p:nvPr/>
              </p:nvSpPr>
              <p:spPr bwMode="hidden">
                <a:xfrm>
                  <a:off x="2154" y="1039"/>
                  <a:ext cx="401" cy="3280"/>
                </a:xfrm>
                <a:custGeom>
                  <a:avLst/>
                  <a:gdLst/>
                  <a:ahLst/>
                  <a:cxnLst>
                    <a:cxn ang="0">
                      <a:pos x="376" y="0"/>
                    </a:cxn>
                    <a:cxn ang="0">
                      <a:pos x="358" y="0"/>
                    </a:cxn>
                    <a:cxn ang="0">
                      <a:pos x="0" y="3273"/>
                    </a:cxn>
                    <a:cxn ang="0">
                      <a:pos x="41" y="3273"/>
                    </a:cxn>
                    <a:cxn ang="0">
                      <a:pos x="400" y="0"/>
                    </a:cxn>
                    <a:cxn ang="0">
                      <a:pos x="376" y="0"/>
                    </a:cxn>
                    <a:cxn ang="0">
                      <a:pos x="376" y="0"/>
                    </a:cxn>
                  </a:cxnLst>
                  <a:rect l="0" t="0" r="r" b="b"/>
                  <a:pathLst>
                    <a:path w="400" h="3273">
                      <a:moveTo>
                        <a:pt x="376" y="0"/>
                      </a:moveTo>
                      <a:lnTo>
                        <a:pt x="358" y="0"/>
                      </a:lnTo>
                      <a:lnTo>
                        <a:pt x="0" y="3273"/>
                      </a:lnTo>
                      <a:lnTo>
                        <a:pt x="41" y="3273"/>
                      </a:lnTo>
                      <a:lnTo>
                        <a:pt x="400" y="0"/>
                      </a:lnTo>
                      <a:lnTo>
                        <a:pt x="376" y="0"/>
                      </a:lnTo>
                      <a:lnTo>
                        <a:pt x="376"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5" name="Freeform 52"/>
                <p:cNvSpPr>
                  <a:spLocks/>
                </p:cNvSpPr>
                <p:nvPr/>
              </p:nvSpPr>
              <p:spPr bwMode="hidden">
                <a:xfrm>
                  <a:off x="1530" y="1039"/>
                  <a:ext cx="677" cy="3280"/>
                </a:xfrm>
                <a:custGeom>
                  <a:avLst/>
                  <a:gdLst/>
                  <a:ahLst/>
                  <a:cxnLst>
                    <a:cxn ang="0">
                      <a:pos x="657" y="0"/>
                    </a:cxn>
                    <a:cxn ang="0">
                      <a:pos x="639" y="0"/>
                    </a:cxn>
                    <a:cxn ang="0">
                      <a:pos x="0" y="3273"/>
                    </a:cxn>
                    <a:cxn ang="0">
                      <a:pos x="42" y="3273"/>
                    </a:cxn>
                    <a:cxn ang="0">
                      <a:pos x="675" y="0"/>
                    </a:cxn>
                    <a:cxn ang="0">
                      <a:pos x="657" y="0"/>
                    </a:cxn>
                    <a:cxn ang="0">
                      <a:pos x="657" y="0"/>
                    </a:cxn>
                  </a:cxnLst>
                  <a:rect l="0" t="0" r="r" b="b"/>
                  <a:pathLst>
                    <a:path w="675" h="3273">
                      <a:moveTo>
                        <a:pt x="657" y="0"/>
                      </a:moveTo>
                      <a:lnTo>
                        <a:pt x="639" y="0"/>
                      </a:lnTo>
                      <a:lnTo>
                        <a:pt x="0" y="3273"/>
                      </a:lnTo>
                      <a:lnTo>
                        <a:pt x="42" y="3273"/>
                      </a:lnTo>
                      <a:lnTo>
                        <a:pt x="675" y="0"/>
                      </a:lnTo>
                      <a:lnTo>
                        <a:pt x="657" y="0"/>
                      </a:lnTo>
                      <a:lnTo>
                        <a:pt x="657"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6" name="Freeform 53"/>
                <p:cNvSpPr>
                  <a:spLocks/>
                </p:cNvSpPr>
                <p:nvPr/>
              </p:nvSpPr>
              <p:spPr bwMode="hidden">
                <a:xfrm>
                  <a:off x="876" y="1039"/>
                  <a:ext cx="1031" cy="3280"/>
                </a:xfrm>
                <a:custGeom>
                  <a:avLst/>
                  <a:gdLst/>
                  <a:ahLst/>
                  <a:cxnLst>
                    <a:cxn ang="0">
                      <a:pos x="1013" y="0"/>
                    </a:cxn>
                    <a:cxn ang="0">
                      <a:pos x="990" y="0"/>
                    </a:cxn>
                    <a:cxn ang="0">
                      <a:pos x="0" y="3280"/>
                    </a:cxn>
                    <a:cxn ang="0">
                      <a:pos x="42" y="3280"/>
                    </a:cxn>
                    <a:cxn ang="0">
                      <a:pos x="1031" y="4"/>
                    </a:cxn>
                    <a:cxn ang="0">
                      <a:pos x="1013" y="0"/>
                    </a:cxn>
                    <a:cxn ang="0">
                      <a:pos x="1013" y="0"/>
                    </a:cxn>
                  </a:cxnLst>
                  <a:rect l="0" t="0" r="r" b="b"/>
                  <a:pathLst>
                    <a:path w="1031" h="3280">
                      <a:moveTo>
                        <a:pt x="1013" y="0"/>
                      </a:moveTo>
                      <a:lnTo>
                        <a:pt x="990" y="0"/>
                      </a:lnTo>
                      <a:lnTo>
                        <a:pt x="0" y="3280"/>
                      </a:lnTo>
                      <a:lnTo>
                        <a:pt x="42" y="3280"/>
                      </a:lnTo>
                      <a:lnTo>
                        <a:pt x="1031" y="4"/>
                      </a:lnTo>
                      <a:lnTo>
                        <a:pt x="1013" y="0"/>
                      </a:lnTo>
                      <a:lnTo>
                        <a:pt x="1013"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7" name="Freeform 54"/>
                <p:cNvSpPr>
                  <a:spLocks/>
                </p:cNvSpPr>
                <p:nvPr/>
              </p:nvSpPr>
              <p:spPr bwMode="hidden">
                <a:xfrm>
                  <a:off x="264" y="1039"/>
                  <a:ext cx="1319" cy="3280"/>
                </a:xfrm>
                <a:custGeom>
                  <a:avLst/>
                  <a:gdLst/>
                  <a:ahLst/>
                  <a:cxnLst>
                    <a:cxn ang="0">
                      <a:pos x="1296" y="0"/>
                    </a:cxn>
                    <a:cxn ang="0">
                      <a:pos x="1278" y="0"/>
                    </a:cxn>
                    <a:cxn ang="0">
                      <a:pos x="0" y="3280"/>
                    </a:cxn>
                    <a:cxn ang="0">
                      <a:pos x="42" y="3280"/>
                    </a:cxn>
                    <a:cxn ang="0">
                      <a:pos x="1319" y="5"/>
                    </a:cxn>
                    <a:cxn ang="0">
                      <a:pos x="1296" y="0"/>
                    </a:cxn>
                    <a:cxn ang="0">
                      <a:pos x="1296" y="0"/>
                    </a:cxn>
                  </a:cxnLst>
                  <a:rect l="0" t="0" r="r" b="b"/>
                  <a:pathLst>
                    <a:path w="1319" h="3280">
                      <a:moveTo>
                        <a:pt x="1296" y="0"/>
                      </a:moveTo>
                      <a:lnTo>
                        <a:pt x="1278" y="0"/>
                      </a:lnTo>
                      <a:lnTo>
                        <a:pt x="0" y="3280"/>
                      </a:lnTo>
                      <a:lnTo>
                        <a:pt x="42" y="3280"/>
                      </a:lnTo>
                      <a:lnTo>
                        <a:pt x="1319" y="5"/>
                      </a:lnTo>
                      <a:lnTo>
                        <a:pt x="1296" y="0"/>
                      </a:lnTo>
                      <a:lnTo>
                        <a:pt x="1296"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8" name="Freeform 55"/>
                <p:cNvSpPr>
                  <a:spLocks/>
                </p:cNvSpPr>
                <p:nvPr/>
              </p:nvSpPr>
              <p:spPr bwMode="hidden">
                <a:xfrm>
                  <a:off x="3191" y="1039"/>
                  <a:ext cx="402" cy="3280"/>
                </a:xfrm>
                <a:custGeom>
                  <a:avLst/>
                  <a:gdLst/>
                  <a:ahLst/>
                  <a:cxnLst>
                    <a:cxn ang="0">
                      <a:pos x="18" y="0"/>
                    </a:cxn>
                    <a:cxn ang="0">
                      <a:pos x="0" y="0"/>
                    </a:cxn>
                    <a:cxn ang="0">
                      <a:pos x="359" y="3273"/>
                    </a:cxn>
                    <a:cxn ang="0">
                      <a:pos x="401" y="3273"/>
                    </a:cxn>
                    <a:cxn ang="0">
                      <a:pos x="42" y="0"/>
                    </a:cxn>
                    <a:cxn ang="0">
                      <a:pos x="18" y="0"/>
                    </a:cxn>
                    <a:cxn ang="0">
                      <a:pos x="18" y="0"/>
                    </a:cxn>
                  </a:cxnLst>
                  <a:rect l="0" t="0" r="r" b="b"/>
                  <a:pathLst>
                    <a:path w="401" h="3273">
                      <a:moveTo>
                        <a:pt x="18" y="0"/>
                      </a:moveTo>
                      <a:lnTo>
                        <a:pt x="0" y="0"/>
                      </a:lnTo>
                      <a:lnTo>
                        <a:pt x="359" y="3273"/>
                      </a:lnTo>
                      <a:lnTo>
                        <a:pt x="401"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9" name="Freeform 56"/>
                <p:cNvSpPr>
                  <a:spLocks/>
                </p:cNvSpPr>
                <p:nvPr/>
              </p:nvSpPr>
              <p:spPr bwMode="hidden">
                <a:xfrm>
                  <a:off x="3533" y="1039"/>
                  <a:ext cx="677" cy="3280"/>
                </a:xfrm>
                <a:custGeom>
                  <a:avLst/>
                  <a:gdLst/>
                  <a:ahLst/>
                  <a:cxnLst>
                    <a:cxn ang="0">
                      <a:pos x="18" y="0"/>
                    </a:cxn>
                    <a:cxn ang="0">
                      <a:pos x="0" y="0"/>
                    </a:cxn>
                    <a:cxn ang="0">
                      <a:pos x="640" y="3273"/>
                    </a:cxn>
                    <a:cxn ang="0">
                      <a:pos x="675" y="3273"/>
                    </a:cxn>
                    <a:cxn ang="0">
                      <a:pos x="36" y="0"/>
                    </a:cxn>
                    <a:cxn ang="0">
                      <a:pos x="18" y="0"/>
                    </a:cxn>
                    <a:cxn ang="0">
                      <a:pos x="18" y="0"/>
                    </a:cxn>
                  </a:cxnLst>
                  <a:rect l="0" t="0" r="r" b="b"/>
                  <a:pathLst>
                    <a:path w="675" h="3273">
                      <a:moveTo>
                        <a:pt x="18" y="0"/>
                      </a:moveTo>
                      <a:lnTo>
                        <a:pt x="0" y="0"/>
                      </a:lnTo>
                      <a:lnTo>
                        <a:pt x="640" y="3273"/>
                      </a:lnTo>
                      <a:lnTo>
                        <a:pt x="675" y="3273"/>
                      </a:lnTo>
                      <a:lnTo>
                        <a:pt x="36" y="0"/>
                      </a:lnTo>
                      <a:lnTo>
                        <a:pt x="18" y="0"/>
                      </a:lnTo>
                      <a:lnTo>
                        <a:pt x="18"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50" name="Freeform 57"/>
                <p:cNvSpPr>
                  <a:spLocks/>
                </p:cNvSpPr>
                <p:nvPr/>
              </p:nvSpPr>
              <p:spPr bwMode="hidden">
                <a:xfrm>
                  <a:off x="3822" y="1039"/>
                  <a:ext cx="1036" cy="3280"/>
                </a:xfrm>
                <a:custGeom>
                  <a:avLst/>
                  <a:gdLst/>
                  <a:ahLst/>
                  <a:cxnLst>
                    <a:cxn ang="0">
                      <a:pos x="23" y="0"/>
                    </a:cxn>
                    <a:cxn ang="0">
                      <a:pos x="0" y="5"/>
                    </a:cxn>
                    <a:cxn ang="0">
                      <a:pos x="994" y="3280"/>
                    </a:cxn>
                    <a:cxn ang="0">
                      <a:pos x="1036" y="3280"/>
                    </a:cxn>
                    <a:cxn ang="0">
                      <a:pos x="41" y="0"/>
                    </a:cxn>
                    <a:cxn ang="0">
                      <a:pos x="23" y="0"/>
                    </a:cxn>
                    <a:cxn ang="0">
                      <a:pos x="23" y="0"/>
                    </a:cxn>
                  </a:cxnLst>
                  <a:rect l="0" t="0" r="r" b="b"/>
                  <a:pathLst>
                    <a:path w="1036" h="3280">
                      <a:moveTo>
                        <a:pt x="23" y="0"/>
                      </a:moveTo>
                      <a:lnTo>
                        <a:pt x="0" y="5"/>
                      </a:lnTo>
                      <a:lnTo>
                        <a:pt x="994" y="3280"/>
                      </a:lnTo>
                      <a:lnTo>
                        <a:pt x="1036" y="3280"/>
                      </a:lnTo>
                      <a:lnTo>
                        <a:pt x="41" y="0"/>
                      </a:lnTo>
                      <a:lnTo>
                        <a:pt x="23" y="0"/>
                      </a:lnTo>
                      <a:lnTo>
                        <a:pt x="23"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51" name="Freeform 58"/>
                <p:cNvSpPr>
                  <a:spLocks/>
                </p:cNvSpPr>
                <p:nvPr/>
              </p:nvSpPr>
              <p:spPr bwMode="hidden">
                <a:xfrm>
                  <a:off x="4137" y="1039"/>
                  <a:ext cx="1327" cy="3280"/>
                </a:xfrm>
                <a:custGeom>
                  <a:avLst/>
                  <a:gdLst/>
                  <a:ahLst/>
                  <a:cxnLst>
                    <a:cxn ang="0">
                      <a:pos x="20" y="0"/>
                    </a:cxn>
                    <a:cxn ang="0">
                      <a:pos x="0" y="7"/>
                    </a:cxn>
                    <a:cxn ang="0">
                      <a:pos x="1285" y="3280"/>
                    </a:cxn>
                    <a:cxn ang="0">
                      <a:pos x="1327" y="3280"/>
                    </a:cxn>
                    <a:cxn ang="0">
                      <a:pos x="43" y="0"/>
                    </a:cxn>
                    <a:cxn ang="0">
                      <a:pos x="20" y="0"/>
                    </a:cxn>
                    <a:cxn ang="0">
                      <a:pos x="20" y="0"/>
                    </a:cxn>
                  </a:cxnLst>
                  <a:rect l="0" t="0" r="r" b="b"/>
                  <a:pathLst>
                    <a:path w="1327" h="3280">
                      <a:moveTo>
                        <a:pt x="20" y="0"/>
                      </a:moveTo>
                      <a:lnTo>
                        <a:pt x="0" y="7"/>
                      </a:lnTo>
                      <a:lnTo>
                        <a:pt x="1285" y="3280"/>
                      </a:lnTo>
                      <a:lnTo>
                        <a:pt x="1327" y="3280"/>
                      </a:lnTo>
                      <a:lnTo>
                        <a:pt x="43" y="0"/>
                      </a:lnTo>
                      <a:lnTo>
                        <a:pt x="20" y="0"/>
                      </a:lnTo>
                      <a:lnTo>
                        <a:pt x="20"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grpSp>
          <p:sp>
            <p:nvSpPr>
              <p:cNvPr id="35" name="Freeform 59"/>
              <p:cNvSpPr>
                <a:spLocks/>
              </p:cNvSpPr>
              <p:nvPr/>
            </p:nvSpPr>
            <p:spPr bwMode="hidden">
              <a:xfrm>
                <a:off x="0" y="1039"/>
                <a:ext cx="1254" cy="2632"/>
              </a:xfrm>
              <a:custGeom>
                <a:avLst/>
                <a:gdLst/>
                <a:ahLst/>
                <a:cxnLst>
                  <a:cxn ang="0">
                    <a:pos x="1236" y="0"/>
                  </a:cxn>
                  <a:cxn ang="0">
                    <a:pos x="1212" y="0"/>
                  </a:cxn>
                  <a:cxn ang="0">
                    <a:pos x="0" y="2542"/>
                  </a:cxn>
                  <a:cxn ang="0">
                    <a:pos x="0" y="2632"/>
                  </a:cxn>
                  <a:cxn ang="0">
                    <a:pos x="1254" y="7"/>
                  </a:cxn>
                  <a:cxn ang="0">
                    <a:pos x="1236" y="0"/>
                  </a:cxn>
                  <a:cxn ang="0">
                    <a:pos x="1236" y="0"/>
                  </a:cxn>
                </a:cxnLst>
                <a:rect l="0" t="0" r="r" b="b"/>
                <a:pathLst>
                  <a:path w="1254" h="2632">
                    <a:moveTo>
                      <a:pt x="1236" y="0"/>
                    </a:moveTo>
                    <a:lnTo>
                      <a:pt x="1212" y="0"/>
                    </a:lnTo>
                    <a:lnTo>
                      <a:pt x="0" y="2542"/>
                    </a:lnTo>
                    <a:lnTo>
                      <a:pt x="0" y="2632"/>
                    </a:lnTo>
                    <a:lnTo>
                      <a:pt x="1254" y="7"/>
                    </a:lnTo>
                    <a:lnTo>
                      <a:pt x="1236" y="0"/>
                    </a:lnTo>
                    <a:lnTo>
                      <a:pt x="1236"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36" name="Freeform 60"/>
              <p:cNvSpPr>
                <a:spLocks/>
              </p:cNvSpPr>
              <p:nvPr/>
            </p:nvSpPr>
            <p:spPr bwMode="hidden">
              <a:xfrm>
                <a:off x="0" y="1039"/>
                <a:ext cx="948" cy="1676"/>
              </a:xfrm>
              <a:custGeom>
                <a:avLst/>
                <a:gdLst>
                  <a:gd name="T0" fmla="*/ 930 w 948"/>
                  <a:gd name="T1" fmla="*/ 0 h 1676"/>
                  <a:gd name="T2" fmla="*/ 906 w 948"/>
                  <a:gd name="T3" fmla="*/ 0 h 1676"/>
                  <a:gd name="T4" fmla="*/ 0 w 948"/>
                  <a:gd name="T5" fmla="*/ 1593 h 1676"/>
                  <a:gd name="T6" fmla="*/ 0 w 948"/>
                  <a:gd name="T7" fmla="*/ 1676 h 1676"/>
                  <a:gd name="T8" fmla="*/ 948 w 948"/>
                  <a:gd name="T9" fmla="*/ 5 h 1676"/>
                  <a:gd name="T10" fmla="*/ 930 w 948"/>
                  <a:gd name="T11" fmla="*/ 0 h 1676"/>
                  <a:gd name="T12" fmla="*/ 930 w 948"/>
                  <a:gd name="T13" fmla="*/ 0 h 16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48" h="1676">
                    <a:moveTo>
                      <a:pt x="930" y="0"/>
                    </a:moveTo>
                    <a:lnTo>
                      <a:pt x="906" y="0"/>
                    </a:lnTo>
                    <a:lnTo>
                      <a:pt x="0" y="1593"/>
                    </a:lnTo>
                    <a:lnTo>
                      <a:pt x="0" y="1676"/>
                    </a:lnTo>
                    <a:lnTo>
                      <a:pt x="948" y="5"/>
                    </a:lnTo>
                    <a:lnTo>
                      <a:pt x="93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EAEAEA"/>
                  </a:solidFill>
                  <a:cs typeface="Arial" pitchFamily="34" charset="0"/>
                </a:endParaRPr>
              </a:p>
            </p:txBody>
          </p:sp>
          <p:sp>
            <p:nvSpPr>
              <p:cNvPr id="37" name="Freeform 61"/>
              <p:cNvSpPr>
                <a:spLocks/>
              </p:cNvSpPr>
              <p:nvPr/>
            </p:nvSpPr>
            <p:spPr bwMode="hidden">
              <a:xfrm>
                <a:off x="0" y="1039"/>
                <a:ext cx="629" cy="937"/>
              </a:xfrm>
              <a:custGeom>
                <a:avLst/>
                <a:gdLst>
                  <a:gd name="T0" fmla="*/ 606 w 629"/>
                  <a:gd name="T1" fmla="*/ 0 h 937"/>
                  <a:gd name="T2" fmla="*/ 582 w 629"/>
                  <a:gd name="T3" fmla="*/ 0 h 937"/>
                  <a:gd name="T4" fmla="*/ 0 w 629"/>
                  <a:gd name="T5" fmla="*/ 871 h 937"/>
                  <a:gd name="T6" fmla="*/ 0 w 629"/>
                  <a:gd name="T7" fmla="*/ 937 h 937"/>
                  <a:gd name="T8" fmla="*/ 629 w 629"/>
                  <a:gd name="T9" fmla="*/ 4 h 937"/>
                  <a:gd name="T10" fmla="*/ 606 w 629"/>
                  <a:gd name="T11" fmla="*/ 0 h 937"/>
                  <a:gd name="T12" fmla="*/ 606 w 629"/>
                  <a:gd name="T13" fmla="*/ 0 h 93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29" h="937">
                    <a:moveTo>
                      <a:pt x="606" y="0"/>
                    </a:moveTo>
                    <a:lnTo>
                      <a:pt x="582" y="0"/>
                    </a:lnTo>
                    <a:lnTo>
                      <a:pt x="0" y="871"/>
                    </a:lnTo>
                    <a:lnTo>
                      <a:pt x="0" y="937"/>
                    </a:lnTo>
                    <a:lnTo>
                      <a:pt x="629" y="4"/>
                    </a:lnTo>
                    <a:lnTo>
                      <a:pt x="606"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EAEAEA"/>
                  </a:solidFill>
                  <a:cs typeface="Arial" pitchFamily="34" charset="0"/>
                </a:endParaRPr>
              </a:p>
            </p:txBody>
          </p:sp>
          <p:sp>
            <p:nvSpPr>
              <p:cNvPr id="38" name="Freeform 62"/>
              <p:cNvSpPr>
                <a:spLocks/>
              </p:cNvSpPr>
              <p:nvPr/>
            </p:nvSpPr>
            <p:spPr bwMode="hidden">
              <a:xfrm>
                <a:off x="0" y="1039"/>
                <a:ext cx="305" cy="427"/>
              </a:xfrm>
              <a:custGeom>
                <a:avLst/>
                <a:gdLst>
                  <a:gd name="T0" fmla="*/ 282 w 305"/>
                  <a:gd name="T1" fmla="*/ 0 h 427"/>
                  <a:gd name="T2" fmla="*/ 252 w 305"/>
                  <a:gd name="T3" fmla="*/ 0 h 427"/>
                  <a:gd name="T4" fmla="*/ 0 w 305"/>
                  <a:gd name="T5" fmla="*/ 361 h 427"/>
                  <a:gd name="T6" fmla="*/ 0 w 305"/>
                  <a:gd name="T7" fmla="*/ 427 h 427"/>
                  <a:gd name="T8" fmla="*/ 305 w 305"/>
                  <a:gd name="T9" fmla="*/ 5 h 427"/>
                  <a:gd name="T10" fmla="*/ 282 w 305"/>
                  <a:gd name="T11" fmla="*/ 0 h 427"/>
                  <a:gd name="T12" fmla="*/ 282 w 305"/>
                  <a:gd name="T13" fmla="*/ 0 h 42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5" h="427">
                    <a:moveTo>
                      <a:pt x="282" y="0"/>
                    </a:moveTo>
                    <a:lnTo>
                      <a:pt x="252" y="0"/>
                    </a:lnTo>
                    <a:lnTo>
                      <a:pt x="0" y="361"/>
                    </a:lnTo>
                    <a:lnTo>
                      <a:pt x="0" y="427"/>
                    </a:lnTo>
                    <a:lnTo>
                      <a:pt x="305" y="5"/>
                    </a:lnTo>
                    <a:lnTo>
                      <a:pt x="282"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EAEAEA"/>
                  </a:solidFill>
                  <a:cs typeface="Arial" pitchFamily="34" charset="0"/>
                </a:endParaRPr>
              </a:p>
            </p:txBody>
          </p:sp>
          <p:sp>
            <p:nvSpPr>
              <p:cNvPr id="39" name="Freeform 63"/>
              <p:cNvSpPr>
                <a:spLocks/>
              </p:cNvSpPr>
              <p:nvPr/>
            </p:nvSpPr>
            <p:spPr bwMode="hidden">
              <a:xfrm>
                <a:off x="4481" y="1039"/>
                <a:ext cx="1277" cy="2686"/>
              </a:xfrm>
              <a:custGeom>
                <a:avLst/>
                <a:gdLst/>
                <a:ahLst/>
                <a:cxnLst>
                  <a:cxn ang="0">
                    <a:pos x="41" y="0"/>
                  </a:cxn>
                  <a:cxn ang="0">
                    <a:pos x="17" y="0"/>
                  </a:cxn>
                  <a:cxn ang="0">
                    <a:pos x="0" y="4"/>
                  </a:cxn>
                  <a:cxn ang="0">
                    <a:pos x="1277" y="2686"/>
                  </a:cxn>
                  <a:cxn ang="0">
                    <a:pos x="1277" y="2596"/>
                  </a:cxn>
                  <a:cxn ang="0">
                    <a:pos x="41" y="0"/>
                  </a:cxn>
                  <a:cxn ang="0">
                    <a:pos x="41" y="0"/>
                  </a:cxn>
                </a:cxnLst>
                <a:rect l="0" t="0" r="r" b="b"/>
                <a:pathLst>
                  <a:path w="1277" h="2686">
                    <a:moveTo>
                      <a:pt x="41" y="0"/>
                    </a:moveTo>
                    <a:lnTo>
                      <a:pt x="17" y="0"/>
                    </a:lnTo>
                    <a:lnTo>
                      <a:pt x="0" y="4"/>
                    </a:lnTo>
                    <a:lnTo>
                      <a:pt x="1277" y="2686"/>
                    </a:lnTo>
                    <a:lnTo>
                      <a:pt x="1277" y="2596"/>
                    </a:lnTo>
                    <a:lnTo>
                      <a:pt x="41" y="0"/>
                    </a:lnTo>
                    <a:lnTo>
                      <a:pt x="41"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0" name="Freeform 64"/>
              <p:cNvSpPr>
                <a:spLocks/>
              </p:cNvSpPr>
              <p:nvPr/>
            </p:nvSpPr>
            <p:spPr bwMode="hidden">
              <a:xfrm>
                <a:off x="4770" y="1039"/>
                <a:ext cx="988" cy="1730"/>
              </a:xfrm>
              <a:custGeom>
                <a:avLst/>
                <a:gdLst>
                  <a:gd name="T0" fmla="*/ 16 w 988"/>
                  <a:gd name="T1" fmla="*/ 0 h 1730"/>
                  <a:gd name="T2" fmla="*/ 0 w 988"/>
                  <a:gd name="T3" fmla="*/ 7 h 1730"/>
                  <a:gd name="T4" fmla="*/ 988 w 988"/>
                  <a:gd name="T5" fmla="*/ 1730 h 1730"/>
                  <a:gd name="T6" fmla="*/ 988 w 988"/>
                  <a:gd name="T7" fmla="*/ 1653 h 1730"/>
                  <a:gd name="T8" fmla="*/ 40 w 988"/>
                  <a:gd name="T9" fmla="*/ 0 h 1730"/>
                  <a:gd name="T10" fmla="*/ 16 w 988"/>
                  <a:gd name="T11" fmla="*/ 0 h 1730"/>
                  <a:gd name="T12" fmla="*/ 16 w 988"/>
                  <a:gd name="T13" fmla="*/ 0 h 17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8" h="1730">
                    <a:moveTo>
                      <a:pt x="16" y="0"/>
                    </a:moveTo>
                    <a:lnTo>
                      <a:pt x="0" y="7"/>
                    </a:lnTo>
                    <a:lnTo>
                      <a:pt x="988" y="1730"/>
                    </a:lnTo>
                    <a:lnTo>
                      <a:pt x="988" y="1653"/>
                    </a:lnTo>
                    <a:lnTo>
                      <a:pt x="40" y="0"/>
                    </a:lnTo>
                    <a:lnTo>
                      <a:pt x="16"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EAEAEA"/>
                  </a:solidFill>
                  <a:cs typeface="Arial" pitchFamily="34" charset="0"/>
                </a:endParaRPr>
              </a:p>
            </p:txBody>
          </p:sp>
          <p:sp>
            <p:nvSpPr>
              <p:cNvPr id="41" name="Freeform 65"/>
              <p:cNvSpPr>
                <a:spLocks/>
              </p:cNvSpPr>
              <p:nvPr/>
            </p:nvSpPr>
            <p:spPr bwMode="hidden">
              <a:xfrm>
                <a:off x="5088" y="1039"/>
                <a:ext cx="670" cy="997"/>
              </a:xfrm>
              <a:custGeom>
                <a:avLst/>
                <a:gdLst>
                  <a:gd name="T0" fmla="*/ 22 w 670"/>
                  <a:gd name="T1" fmla="*/ 0 h 997"/>
                  <a:gd name="T2" fmla="*/ 0 w 670"/>
                  <a:gd name="T3" fmla="*/ 4 h 997"/>
                  <a:gd name="T4" fmla="*/ 670 w 670"/>
                  <a:gd name="T5" fmla="*/ 997 h 997"/>
                  <a:gd name="T6" fmla="*/ 670 w 670"/>
                  <a:gd name="T7" fmla="*/ 925 h 997"/>
                  <a:gd name="T8" fmla="*/ 46 w 670"/>
                  <a:gd name="T9" fmla="*/ 0 h 997"/>
                  <a:gd name="T10" fmla="*/ 22 w 670"/>
                  <a:gd name="T11" fmla="*/ 0 h 997"/>
                  <a:gd name="T12" fmla="*/ 22 w 670"/>
                  <a:gd name="T13" fmla="*/ 0 h 9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70" h="997">
                    <a:moveTo>
                      <a:pt x="22" y="0"/>
                    </a:moveTo>
                    <a:lnTo>
                      <a:pt x="0" y="4"/>
                    </a:lnTo>
                    <a:lnTo>
                      <a:pt x="670" y="997"/>
                    </a:lnTo>
                    <a:lnTo>
                      <a:pt x="670" y="925"/>
                    </a:lnTo>
                    <a:lnTo>
                      <a:pt x="46" y="0"/>
                    </a:lnTo>
                    <a:lnTo>
                      <a:pt x="22"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EAEAEA"/>
                  </a:solidFill>
                  <a:cs typeface="Arial" pitchFamily="34" charset="0"/>
                </a:endParaRPr>
              </a:p>
            </p:txBody>
          </p:sp>
          <p:sp>
            <p:nvSpPr>
              <p:cNvPr id="42" name="Freeform 66"/>
              <p:cNvSpPr>
                <a:spLocks/>
              </p:cNvSpPr>
              <p:nvPr/>
            </p:nvSpPr>
            <p:spPr bwMode="hidden">
              <a:xfrm>
                <a:off x="5412" y="1039"/>
                <a:ext cx="346" cy="487"/>
              </a:xfrm>
              <a:custGeom>
                <a:avLst/>
                <a:gdLst>
                  <a:gd name="T0" fmla="*/ 22 w 346"/>
                  <a:gd name="T1" fmla="*/ 0 h 487"/>
                  <a:gd name="T2" fmla="*/ 0 w 346"/>
                  <a:gd name="T3" fmla="*/ 7 h 487"/>
                  <a:gd name="T4" fmla="*/ 346 w 346"/>
                  <a:gd name="T5" fmla="*/ 487 h 487"/>
                  <a:gd name="T6" fmla="*/ 346 w 346"/>
                  <a:gd name="T7" fmla="*/ 415 h 487"/>
                  <a:gd name="T8" fmla="*/ 46 w 346"/>
                  <a:gd name="T9" fmla="*/ 0 h 487"/>
                  <a:gd name="T10" fmla="*/ 22 w 346"/>
                  <a:gd name="T11" fmla="*/ 0 h 487"/>
                  <a:gd name="T12" fmla="*/ 22 w 346"/>
                  <a:gd name="T13" fmla="*/ 0 h 48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6" h="487">
                    <a:moveTo>
                      <a:pt x="22" y="0"/>
                    </a:moveTo>
                    <a:lnTo>
                      <a:pt x="0" y="7"/>
                    </a:lnTo>
                    <a:lnTo>
                      <a:pt x="346" y="487"/>
                    </a:lnTo>
                    <a:lnTo>
                      <a:pt x="346" y="415"/>
                    </a:lnTo>
                    <a:lnTo>
                      <a:pt x="46" y="0"/>
                    </a:lnTo>
                    <a:lnTo>
                      <a:pt x="22"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EAEAEA"/>
                  </a:solidFill>
                  <a:cs typeface="Arial" pitchFamily="34" charset="0"/>
                </a:endParaRPr>
              </a:p>
            </p:txBody>
          </p:sp>
        </p:grpSp>
      </p:grpSp>
      <p:sp>
        <p:nvSpPr>
          <p:cNvPr id="429123" name="Rectangle 67"/>
          <p:cNvSpPr>
            <a:spLocks noGrp="1" noChangeArrowheads="1"/>
          </p:cNvSpPr>
          <p:nvPr>
            <p:ph type="ctrTitle" sz="quarter"/>
          </p:nvPr>
        </p:nvSpPr>
        <p:spPr>
          <a:xfrm>
            <a:off x="455613" y="1920875"/>
            <a:ext cx="8226425" cy="1736725"/>
          </a:xfrm>
        </p:spPr>
        <p:txBody>
          <a:bodyPr anchor="b"/>
          <a:lstStyle>
            <a:lvl1pPr>
              <a:defRPr sz="5400"/>
            </a:lvl1pPr>
          </a:lstStyle>
          <a:p>
            <a:r>
              <a:rPr lang="tr-TR"/>
              <a:t>Click to edit Master title style</a:t>
            </a:r>
          </a:p>
        </p:txBody>
      </p:sp>
      <p:sp>
        <p:nvSpPr>
          <p:cNvPr id="429124" name="Rectangle 68"/>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tr-TR"/>
              <a:t>Click to edit Master subtitle style</a:t>
            </a:r>
          </a:p>
        </p:txBody>
      </p:sp>
      <p:sp>
        <p:nvSpPr>
          <p:cNvPr id="69" name="Rectangle 69"/>
          <p:cNvSpPr>
            <a:spLocks noGrp="1" noChangeArrowheads="1"/>
          </p:cNvSpPr>
          <p:nvPr>
            <p:ph type="dt" sz="quarter" idx="10"/>
          </p:nvPr>
        </p:nvSpPr>
        <p:spPr/>
        <p:txBody>
          <a:bodyPr/>
          <a:lstStyle>
            <a:lvl1pPr>
              <a:defRPr>
                <a:cs typeface="Arial" charset="0"/>
              </a:defRPr>
            </a:lvl1pPr>
          </a:lstStyle>
          <a:p>
            <a:pPr>
              <a:defRPr/>
            </a:pPr>
            <a:endParaRPr lang="tr-TR"/>
          </a:p>
        </p:txBody>
      </p:sp>
      <p:sp>
        <p:nvSpPr>
          <p:cNvPr id="70" name="Rectangle 70"/>
          <p:cNvSpPr>
            <a:spLocks noGrp="1" noChangeArrowheads="1"/>
          </p:cNvSpPr>
          <p:nvPr>
            <p:ph type="ftr" sz="quarter" idx="11"/>
          </p:nvPr>
        </p:nvSpPr>
        <p:spPr/>
        <p:txBody>
          <a:bodyPr/>
          <a:lstStyle>
            <a:lvl1pPr>
              <a:defRPr>
                <a:cs typeface="Arial" charset="0"/>
              </a:defRPr>
            </a:lvl1pPr>
          </a:lstStyle>
          <a:p>
            <a:pPr>
              <a:defRPr/>
            </a:pPr>
            <a:endParaRPr lang="tr-TR"/>
          </a:p>
        </p:txBody>
      </p:sp>
      <p:sp>
        <p:nvSpPr>
          <p:cNvPr id="71" name="Rectangle 71"/>
          <p:cNvSpPr>
            <a:spLocks noGrp="1" noChangeArrowheads="1"/>
          </p:cNvSpPr>
          <p:nvPr>
            <p:ph type="sldNum" sz="quarter" idx="12"/>
          </p:nvPr>
        </p:nvSpPr>
        <p:spPr/>
        <p:txBody>
          <a:bodyPr/>
          <a:lstStyle>
            <a:lvl1pPr>
              <a:defRPr>
                <a:cs typeface="Arial" charset="0"/>
              </a:defRPr>
            </a:lvl1pPr>
          </a:lstStyle>
          <a:p>
            <a:pPr>
              <a:defRPr/>
            </a:pPr>
            <a:fld id="{2D7A7ECB-3CA5-4BCD-BCA6-6F20CD94F7F2}" type="slidenum">
              <a:rPr lang="tr-TR"/>
              <a:pPr>
                <a:defRPr/>
              </a:pPr>
              <a:t>‹#›</a:t>
            </a:fld>
            <a:endParaRPr lang="tr-TR"/>
          </a:p>
        </p:txBody>
      </p:sp>
    </p:spTree>
    <p:extLst>
      <p:ext uri="{BB962C8B-B14F-4D97-AF65-F5344CB8AC3E}">
        <p14:creationId xmlns="" xmlns:p14="http://schemas.microsoft.com/office/powerpoint/2010/main" val="366226173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Rectangle 68"/>
          <p:cNvSpPr>
            <a:spLocks noGrp="1" noChangeArrowheads="1"/>
          </p:cNvSpPr>
          <p:nvPr>
            <p:ph type="dt" sz="half" idx="10"/>
          </p:nvPr>
        </p:nvSpPr>
        <p:spPr/>
        <p:txBody>
          <a:bodyPr/>
          <a:lstStyle>
            <a:lvl1pPr>
              <a:defRPr>
                <a:cs typeface="Arial" charset="0"/>
              </a:defRPr>
            </a:lvl1pPr>
          </a:lstStyle>
          <a:p>
            <a:pPr>
              <a:defRPr/>
            </a:pPr>
            <a:endParaRPr lang="tr-TR"/>
          </a:p>
        </p:txBody>
      </p:sp>
      <p:sp>
        <p:nvSpPr>
          <p:cNvPr id="5" name="Rectangle 69"/>
          <p:cNvSpPr>
            <a:spLocks noGrp="1" noChangeArrowheads="1"/>
          </p:cNvSpPr>
          <p:nvPr>
            <p:ph type="ftr" sz="quarter" idx="11"/>
          </p:nvPr>
        </p:nvSpPr>
        <p:spPr/>
        <p:txBody>
          <a:bodyPr/>
          <a:lstStyle>
            <a:lvl1pPr>
              <a:defRPr>
                <a:cs typeface="Arial" charset="0"/>
              </a:defRPr>
            </a:lvl1pPr>
          </a:lstStyle>
          <a:p>
            <a:pPr>
              <a:defRPr/>
            </a:pPr>
            <a:endParaRPr lang="tr-TR"/>
          </a:p>
        </p:txBody>
      </p:sp>
      <p:sp>
        <p:nvSpPr>
          <p:cNvPr id="6" name="Rectangle 70"/>
          <p:cNvSpPr>
            <a:spLocks noGrp="1" noChangeArrowheads="1"/>
          </p:cNvSpPr>
          <p:nvPr>
            <p:ph type="sldNum" sz="quarter" idx="12"/>
          </p:nvPr>
        </p:nvSpPr>
        <p:spPr/>
        <p:txBody>
          <a:bodyPr/>
          <a:lstStyle>
            <a:lvl1pPr>
              <a:defRPr>
                <a:cs typeface="Arial" charset="0"/>
              </a:defRPr>
            </a:lvl1pPr>
          </a:lstStyle>
          <a:p>
            <a:pPr>
              <a:defRPr/>
            </a:pPr>
            <a:fld id="{63370EE9-8371-4E14-B600-B784992DB737}" type="slidenum">
              <a:rPr lang="tr-TR"/>
              <a:pPr>
                <a:defRPr/>
              </a:pPr>
              <a:t>‹#›</a:t>
            </a:fld>
            <a:endParaRPr lang="tr-TR"/>
          </a:p>
        </p:txBody>
      </p:sp>
    </p:spTree>
    <p:extLst>
      <p:ext uri="{BB962C8B-B14F-4D97-AF65-F5344CB8AC3E}">
        <p14:creationId xmlns="" xmlns:p14="http://schemas.microsoft.com/office/powerpoint/2010/main" val="225223210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1 Başlık"/>
          <p:cNvSpPr>
            <a:spLocks noGrp="1"/>
          </p:cNvSpPr>
          <p:nvPr>
            <p:ph type="title"/>
          </p:nvPr>
        </p:nvSpPr>
        <p:spPr>
          <a:xfrm>
            <a:off x="722313" y="4406900"/>
            <a:ext cx="7772400" cy="1362075"/>
          </a:xfrm>
        </p:spPr>
        <p:txBody>
          <a:bodyPr anchor="t"/>
          <a:lstStyle>
            <a:lvl1pPr algn="l">
              <a:defRPr sz="4000" b="1" cap="all"/>
            </a:lvl1pPr>
          </a:lstStyle>
          <a:p>
            <a:r>
              <a:rPr lang="tr-TR" smtClean="0"/>
              <a:t>Asıl başlık stili için tıklatın</a:t>
            </a:r>
            <a:endParaRPr lang="tr-TR"/>
          </a:p>
        </p:txBody>
      </p:sp>
      <p:sp>
        <p:nvSpPr>
          <p:cNvPr id="3" name="2 Metin Yer Tutucusu"/>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tr-TR" smtClean="0"/>
              <a:t>Asıl metin stillerini düzenlemek için tıklatın</a:t>
            </a:r>
          </a:p>
        </p:txBody>
      </p:sp>
      <p:sp>
        <p:nvSpPr>
          <p:cNvPr id="4" name="Rectangle 68"/>
          <p:cNvSpPr>
            <a:spLocks noGrp="1" noChangeArrowheads="1"/>
          </p:cNvSpPr>
          <p:nvPr>
            <p:ph type="dt" sz="half" idx="10"/>
          </p:nvPr>
        </p:nvSpPr>
        <p:spPr/>
        <p:txBody>
          <a:bodyPr/>
          <a:lstStyle>
            <a:lvl1pPr>
              <a:defRPr>
                <a:cs typeface="Arial" charset="0"/>
              </a:defRPr>
            </a:lvl1pPr>
          </a:lstStyle>
          <a:p>
            <a:pPr>
              <a:defRPr/>
            </a:pPr>
            <a:endParaRPr lang="tr-TR"/>
          </a:p>
        </p:txBody>
      </p:sp>
      <p:sp>
        <p:nvSpPr>
          <p:cNvPr id="5" name="Rectangle 69"/>
          <p:cNvSpPr>
            <a:spLocks noGrp="1" noChangeArrowheads="1"/>
          </p:cNvSpPr>
          <p:nvPr>
            <p:ph type="ftr" sz="quarter" idx="11"/>
          </p:nvPr>
        </p:nvSpPr>
        <p:spPr/>
        <p:txBody>
          <a:bodyPr/>
          <a:lstStyle>
            <a:lvl1pPr>
              <a:defRPr>
                <a:cs typeface="Arial" charset="0"/>
              </a:defRPr>
            </a:lvl1pPr>
          </a:lstStyle>
          <a:p>
            <a:pPr>
              <a:defRPr/>
            </a:pPr>
            <a:endParaRPr lang="tr-TR"/>
          </a:p>
        </p:txBody>
      </p:sp>
      <p:sp>
        <p:nvSpPr>
          <p:cNvPr id="6" name="Rectangle 70"/>
          <p:cNvSpPr>
            <a:spLocks noGrp="1" noChangeArrowheads="1"/>
          </p:cNvSpPr>
          <p:nvPr>
            <p:ph type="sldNum" sz="quarter" idx="12"/>
          </p:nvPr>
        </p:nvSpPr>
        <p:spPr/>
        <p:txBody>
          <a:bodyPr/>
          <a:lstStyle>
            <a:lvl1pPr>
              <a:defRPr>
                <a:cs typeface="Arial" charset="0"/>
              </a:defRPr>
            </a:lvl1pPr>
          </a:lstStyle>
          <a:p>
            <a:pPr>
              <a:defRPr/>
            </a:pPr>
            <a:fld id="{C9ECC38A-331D-4E4B-8376-F16B13CF9F8F}" type="slidenum">
              <a:rPr lang="tr-TR"/>
              <a:pPr>
                <a:defRPr/>
              </a:pPr>
              <a:t>‹#›</a:t>
            </a:fld>
            <a:endParaRPr lang="tr-TR"/>
          </a:p>
        </p:txBody>
      </p:sp>
    </p:spTree>
    <p:extLst>
      <p:ext uri="{BB962C8B-B14F-4D97-AF65-F5344CB8AC3E}">
        <p14:creationId xmlns="" xmlns:p14="http://schemas.microsoft.com/office/powerpoint/2010/main" val="10419145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839095" y="2209800"/>
            <a:ext cx="3636085" cy="1258493"/>
          </a:xfrm>
          <a:effectLst/>
        </p:spPr>
        <p:txBody>
          <a:bodyPr anchor="b">
            <a:noAutofit/>
          </a:bodyPr>
          <a:lstStyle>
            <a:lvl1pPr marL="228600" indent="-228600" algn="l">
              <a:defRPr sz="2800" b="1">
                <a:effectLst/>
              </a:defRPr>
            </a:lvl1pPr>
          </a:lstStyle>
          <a:p>
            <a:r>
              <a:rPr lang="tr-TR" smtClean="0"/>
              <a:t>Asıl başlık stili için tıklatın</a:t>
            </a:r>
            <a:endParaRPr lang="en-US" dirty="0"/>
          </a:p>
        </p:txBody>
      </p:sp>
      <p:sp>
        <p:nvSpPr>
          <p:cNvPr id="3" name="Content Placeholder 2"/>
          <p:cNvSpPr>
            <a:spLocks noGrp="1"/>
          </p:cNvSpPr>
          <p:nvPr>
            <p:ph idx="1"/>
          </p:nvPr>
        </p:nvSpPr>
        <p:spPr>
          <a:xfrm>
            <a:off x="4593515"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Text Placeholder 3"/>
          <p:cNvSpPr>
            <a:spLocks noGrp="1"/>
          </p:cNvSpPr>
          <p:nvPr>
            <p:ph type="body" sz="half" idx="2"/>
          </p:nvPr>
        </p:nvSpPr>
        <p:spPr>
          <a:xfrm>
            <a:off x="1075765"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Date Placeholder 4"/>
          <p:cNvSpPr>
            <a:spLocks noGrp="1"/>
          </p:cNvSpPr>
          <p:nvPr>
            <p:ph type="dt" sz="half" idx="10"/>
          </p:nvPr>
        </p:nvSpPr>
        <p:spPr/>
        <p:txBody>
          <a:bodyPr/>
          <a:lstStyle/>
          <a:p>
            <a:fld id="{A23720DD-5B6D-40BF-8493-A6B52D484E6B}" type="datetimeFigureOut">
              <a:rPr lang="tr-TR" smtClean="0"/>
              <a:pPr/>
              <a:t>30.12.2022</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F302176B-0E47-46AC-8F43-DAB4B8A37D06}" type="slidenum">
              <a:rPr lang="tr-TR" smtClean="0"/>
              <a:pPr/>
              <a:t>‹#›</a:t>
            </a:fld>
            <a:endParaRPr lang="tr-TR"/>
          </a:p>
        </p:txBody>
      </p:sp>
    </p:spTree>
  </p:cSld>
  <p:clrMapOvr>
    <a:masterClrMapping/>
  </p:clrMapOvr>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sz="half" idx="1"/>
          </p:nvPr>
        </p:nvSpPr>
        <p:spPr>
          <a:xfrm>
            <a:off x="455613" y="1598613"/>
            <a:ext cx="4037012"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İçerik Yer Tutucusu"/>
          <p:cNvSpPr>
            <a:spLocks noGrp="1"/>
          </p:cNvSpPr>
          <p:nvPr>
            <p:ph sz="half" idx="2"/>
          </p:nvPr>
        </p:nvSpPr>
        <p:spPr>
          <a:xfrm>
            <a:off x="4645025" y="1598613"/>
            <a:ext cx="4037013"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Rectangle 68"/>
          <p:cNvSpPr>
            <a:spLocks noGrp="1" noChangeArrowheads="1"/>
          </p:cNvSpPr>
          <p:nvPr>
            <p:ph type="dt" sz="half" idx="10"/>
          </p:nvPr>
        </p:nvSpPr>
        <p:spPr/>
        <p:txBody>
          <a:bodyPr/>
          <a:lstStyle>
            <a:lvl1pPr>
              <a:defRPr>
                <a:cs typeface="Arial" charset="0"/>
              </a:defRPr>
            </a:lvl1pPr>
          </a:lstStyle>
          <a:p>
            <a:pPr>
              <a:defRPr/>
            </a:pPr>
            <a:endParaRPr lang="tr-TR"/>
          </a:p>
        </p:txBody>
      </p:sp>
      <p:sp>
        <p:nvSpPr>
          <p:cNvPr id="6" name="Rectangle 69"/>
          <p:cNvSpPr>
            <a:spLocks noGrp="1" noChangeArrowheads="1"/>
          </p:cNvSpPr>
          <p:nvPr>
            <p:ph type="ftr" sz="quarter" idx="11"/>
          </p:nvPr>
        </p:nvSpPr>
        <p:spPr/>
        <p:txBody>
          <a:bodyPr/>
          <a:lstStyle>
            <a:lvl1pPr>
              <a:defRPr>
                <a:cs typeface="Arial" charset="0"/>
              </a:defRPr>
            </a:lvl1pPr>
          </a:lstStyle>
          <a:p>
            <a:pPr>
              <a:defRPr/>
            </a:pPr>
            <a:endParaRPr lang="tr-TR"/>
          </a:p>
        </p:txBody>
      </p:sp>
      <p:sp>
        <p:nvSpPr>
          <p:cNvPr id="7" name="Rectangle 70"/>
          <p:cNvSpPr>
            <a:spLocks noGrp="1" noChangeArrowheads="1"/>
          </p:cNvSpPr>
          <p:nvPr>
            <p:ph type="sldNum" sz="quarter" idx="12"/>
          </p:nvPr>
        </p:nvSpPr>
        <p:spPr/>
        <p:txBody>
          <a:bodyPr/>
          <a:lstStyle>
            <a:lvl1pPr>
              <a:defRPr>
                <a:cs typeface="Arial" charset="0"/>
              </a:defRPr>
            </a:lvl1pPr>
          </a:lstStyle>
          <a:p>
            <a:pPr>
              <a:defRPr/>
            </a:pPr>
            <a:fld id="{88D5BD60-865F-4794-8269-576E5517C666}" type="slidenum">
              <a:rPr lang="tr-TR"/>
              <a:pPr>
                <a:defRPr/>
              </a:pPr>
              <a:t>‹#›</a:t>
            </a:fld>
            <a:endParaRPr lang="tr-TR"/>
          </a:p>
        </p:txBody>
      </p:sp>
    </p:spTree>
    <p:extLst>
      <p:ext uri="{BB962C8B-B14F-4D97-AF65-F5344CB8AC3E}">
        <p14:creationId xmlns="" xmlns:p14="http://schemas.microsoft.com/office/powerpoint/2010/main" val="351772525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74638"/>
            <a:ext cx="8229600" cy="1143000"/>
          </a:xfrm>
        </p:spPr>
        <p:txBody>
          <a:bodyPr/>
          <a:lstStyle>
            <a:lvl1pPr>
              <a:defRPr/>
            </a:lvl1pPr>
          </a:lstStyle>
          <a:p>
            <a:r>
              <a:rPr lang="tr-TR" smtClean="0"/>
              <a:t>Asıl başlık stili için tıklatın</a:t>
            </a:r>
            <a:endParaRPr lang="tr-TR"/>
          </a:p>
        </p:txBody>
      </p:sp>
      <p:sp>
        <p:nvSpPr>
          <p:cNvPr id="3" name="2 Metin Yer Tutucusu"/>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3 İçerik Yer Tutucusu"/>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Metin Yer Tutucusu"/>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5 İçerik Yer Tutucusu"/>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Rectangle 68"/>
          <p:cNvSpPr>
            <a:spLocks noGrp="1" noChangeArrowheads="1"/>
          </p:cNvSpPr>
          <p:nvPr>
            <p:ph type="dt" sz="half" idx="10"/>
          </p:nvPr>
        </p:nvSpPr>
        <p:spPr/>
        <p:txBody>
          <a:bodyPr/>
          <a:lstStyle>
            <a:lvl1pPr>
              <a:defRPr>
                <a:cs typeface="Arial" charset="0"/>
              </a:defRPr>
            </a:lvl1pPr>
          </a:lstStyle>
          <a:p>
            <a:pPr>
              <a:defRPr/>
            </a:pPr>
            <a:endParaRPr lang="tr-TR"/>
          </a:p>
        </p:txBody>
      </p:sp>
      <p:sp>
        <p:nvSpPr>
          <p:cNvPr id="8" name="Rectangle 69"/>
          <p:cNvSpPr>
            <a:spLocks noGrp="1" noChangeArrowheads="1"/>
          </p:cNvSpPr>
          <p:nvPr>
            <p:ph type="ftr" sz="quarter" idx="11"/>
          </p:nvPr>
        </p:nvSpPr>
        <p:spPr/>
        <p:txBody>
          <a:bodyPr/>
          <a:lstStyle>
            <a:lvl1pPr>
              <a:defRPr>
                <a:cs typeface="Arial" charset="0"/>
              </a:defRPr>
            </a:lvl1pPr>
          </a:lstStyle>
          <a:p>
            <a:pPr>
              <a:defRPr/>
            </a:pPr>
            <a:endParaRPr lang="tr-TR"/>
          </a:p>
        </p:txBody>
      </p:sp>
      <p:sp>
        <p:nvSpPr>
          <p:cNvPr id="9" name="Rectangle 70"/>
          <p:cNvSpPr>
            <a:spLocks noGrp="1" noChangeArrowheads="1"/>
          </p:cNvSpPr>
          <p:nvPr>
            <p:ph type="sldNum" sz="quarter" idx="12"/>
          </p:nvPr>
        </p:nvSpPr>
        <p:spPr/>
        <p:txBody>
          <a:bodyPr/>
          <a:lstStyle>
            <a:lvl1pPr>
              <a:defRPr>
                <a:cs typeface="Arial" charset="0"/>
              </a:defRPr>
            </a:lvl1pPr>
          </a:lstStyle>
          <a:p>
            <a:pPr>
              <a:defRPr/>
            </a:pPr>
            <a:fld id="{480430FB-03B9-4A54-B417-C4B3038E8981}" type="slidenum">
              <a:rPr lang="tr-TR"/>
              <a:pPr>
                <a:defRPr/>
              </a:pPr>
              <a:t>‹#›</a:t>
            </a:fld>
            <a:endParaRPr lang="tr-TR"/>
          </a:p>
        </p:txBody>
      </p:sp>
    </p:spTree>
    <p:extLst>
      <p:ext uri="{BB962C8B-B14F-4D97-AF65-F5344CB8AC3E}">
        <p14:creationId xmlns="" xmlns:p14="http://schemas.microsoft.com/office/powerpoint/2010/main" val="212019287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Rectangle 68"/>
          <p:cNvSpPr>
            <a:spLocks noGrp="1" noChangeArrowheads="1"/>
          </p:cNvSpPr>
          <p:nvPr>
            <p:ph type="dt" sz="half" idx="10"/>
          </p:nvPr>
        </p:nvSpPr>
        <p:spPr/>
        <p:txBody>
          <a:bodyPr/>
          <a:lstStyle>
            <a:lvl1pPr>
              <a:defRPr>
                <a:cs typeface="Arial" charset="0"/>
              </a:defRPr>
            </a:lvl1pPr>
          </a:lstStyle>
          <a:p>
            <a:pPr>
              <a:defRPr/>
            </a:pPr>
            <a:endParaRPr lang="tr-TR"/>
          </a:p>
        </p:txBody>
      </p:sp>
      <p:sp>
        <p:nvSpPr>
          <p:cNvPr id="4" name="Rectangle 69"/>
          <p:cNvSpPr>
            <a:spLocks noGrp="1" noChangeArrowheads="1"/>
          </p:cNvSpPr>
          <p:nvPr>
            <p:ph type="ftr" sz="quarter" idx="11"/>
          </p:nvPr>
        </p:nvSpPr>
        <p:spPr/>
        <p:txBody>
          <a:bodyPr/>
          <a:lstStyle>
            <a:lvl1pPr>
              <a:defRPr>
                <a:cs typeface="Arial" charset="0"/>
              </a:defRPr>
            </a:lvl1pPr>
          </a:lstStyle>
          <a:p>
            <a:pPr>
              <a:defRPr/>
            </a:pPr>
            <a:endParaRPr lang="tr-TR"/>
          </a:p>
        </p:txBody>
      </p:sp>
      <p:sp>
        <p:nvSpPr>
          <p:cNvPr id="5" name="Rectangle 70"/>
          <p:cNvSpPr>
            <a:spLocks noGrp="1" noChangeArrowheads="1"/>
          </p:cNvSpPr>
          <p:nvPr>
            <p:ph type="sldNum" sz="quarter" idx="12"/>
          </p:nvPr>
        </p:nvSpPr>
        <p:spPr/>
        <p:txBody>
          <a:bodyPr/>
          <a:lstStyle>
            <a:lvl1pPr>
              <a:defRPr>
                <a:cs typeface="Arial" charset="0"/>
              </a:defRPr>
            </a:lvl1pPr>
          </a:lstStyle>
          <a:p>
            <a:pPr>
              <a:defRPr/>
            </a:pPr>
            <a:fld id="{FE1EBDA3-380B-4B92-AD44-EAFB5254EA32}" type="slidenum">
              <a:rPr lang="tr-TR"/>
              <a:pPr>
                <a:defRPr/>
              </a:pPr>
              <a:t>‹#›</a:t>
            </a:fld>
            <a:endParaRPr lang="tr-TR"/>
          </a:p>
        </p:txBody>
      </p:sp>
    </p:spTree>
    <p:extLst>
      <p:ext uri="{BB962C8B-B14F-4D97-AF65-F5344CB8AC3E}">
        <p14:creationId xmlns="" xmlns:p14="http://schemas.microsoft.com/office/powerpoint/2010/main" val="310453957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Rectangle 68"/>
          <p:cNvSpPr>
            <a:spLocks noGrp="1" noChangeArrowheads="1"/>
          </p:cNvSpPr>
          <p:nvPr>
            <p:ph type="dt" sz="half" idx="10"/>
          </p:nvPr>
        </p:nvSpPr>
        <p:spPr/>
        <p:txBody>
          <a:bodyPr/>
          <a:lstStyle>
            <a:lvl1pPr>
              <a:defRPr>
                <a:cs typeface="Arial" charset="0"/>
              </a:defRPr>
            </a:lvl1pPr>
          </a:lstStyle>
          <a:p>
            <a:pPr>
              <a:defRPr/>
            </a:pPr>
            <a:endParaRPr lang="tr-TR"/>
          </a:p>
        </p:txBody>
      </p:sp>
      <p:sp>
        <p:nvSpPr>
          <p:cNvPr id="3" name="Rectangle 69"/>
          <p:cNvSpPr>
            <a:spLocks noGrp="1" noChangeArrowheads="1"/>
          </p:cNvSpPr>
          <p:nvPr>
            <p:ph type="ftr" sz="quarter" idx="11"/>
          </p:nvPr>
        </p:nvSpPr>
        <p:spPr/>
        <p:txBody>
          <a:bodyPr/>
          <a:lstStyle>
            <a:lvl1pPr>
              <a:defRPr>
                <a:cs typeface="Arial" charset="0"/>
              </a:defRPr>
            </a:lvl1pPr>
          </a:lstStyle>
          <a:p>
            <a:pPr>
              <a:defRPr/>
            </a:pPr>
            <a:endParaRPr lang="tr-TR"/>
          </a:p>
        </p:txBody>
      </p:sp>
      <p:sp>
        <p:nvSpPr>
          <p:cNvPr id="4" name="Rectangle 70"/>
          <p:cNvSpPr>
            <a:spLocks noGrp="1" noChangeArrowheads="1"/>
          </p:cNvSpPr>
          <p:nvPr>
            <p:ph type="sldNum" sz="quarter" idx="12"/>
          </p:nvPr>
        </p:nvSpPr>
        <p:spPr/>
        <p:txBody>
          <a:bodyPr/>
          <a:lstStyle>
            <a:lvl1pPr>
              <a:defRPr>
                <a:cs typeface="Arial" charset="0"/>
              </a:defRPr>
            </a:lvl1pPr>
          </a:lstStyle>
          <a:p>
            <a:pPr>
              <a:defRPr/>
            </a:pPr>
            <a:fld id="{30A9D236-7905-4C16-8B06-668C2A601FEF}" type="slidenum">
              <a:rPr lang="tr-TR"/>
              <a:pPr>
                <a:defRPr/>
              </a:pPr>
              <a:t>‹#›</a:t>
            </a:fld>
            <a:endParaRPr lang="tr-TR"/>
          </a:p>
        </p:txBody>
      </p:sp>
    </p:spTree>
    <p:extLst>
      <p:ext uri="{BB962C8B-B14F-4D97-AF65-F5344CB8AC3E}">
        <p14:creationId xmlns="" xmlns:p14="http://schemas.microsoft.com/office/powerpoint/2010/main" val="258699699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73050"/>
            <a:ext cx="3008313" cy="1162050"/>
          </a:xfrm>
        </p:spPr>
        <p:txBody>
          <a:bodyPr anchor="b"/>
          <a:lstStyle>
            <a:lvl1pPr algn="l">
              <a:defRPr sz="2000" b="1"/>
            </a:lvl1pPr>
          </a:lstStyle>
          <a:p>
            <a:r>
              <a:rPr lang="tr-TR" smtClean="0"/>
              <a:t>Asıl başlık stili için tıklatın</a:t>
            </a:r>
            <a:endParaRPr lang="tr-TR"/>
          </a:p>
        </p:txBody>
      </p:sp>
      <p:sp>
        <p:nvSpPr>
          <p:cNvPr id="3" name="2 İçerik Yer Tutucusu"/>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Metin Yer Tutucusu"/>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Rectangle 68"/>
          <p:cNvSpPr>
            <a:spLocks noGrp="1" noChangeArrowheads="1"/>
          </p:cNvSpPr>
          <p:nvPr>
            <p:ph type="dt" sz="half" idx="10"/>
          </p:nvPr>
        </p:nvSpPr>
        <p:spPr/>
        <p:txBody>
          <a:bodyPr/>
          <a:lstStyle>
            <a:lvl1pPr>
              <a:defRPr>
                <a:cs typeface="Arial" charset="0"/>
              </a:defRPr>
            </a:lvl1pPr>
          </a:lstStyle>
          <a:p>
            <a:pPr>
              <a:defRPr/>
            </a:pPr>
            <a:endParaRPr lang="tr-TR"/>
          </a:p>
        </p:txBody>
      </p:sp>
      <p:sp>
        <p:nvSpPr>
          <p:cNvPr id="6" name="Rectangle 69"/>
          <p:cNvSpPr>
            <a:spLocks noGrp="1" noChangeArrowheads="1"/>
          </p:cNvSpPr>
          <p:nvPr>
            <p:ph type="ftr" sz="quarter" idx="11"/>
          </p:nvPr>
        </p:nvSpPr>
        <p:spPr/>
        <p:txBody>
          <a:bodyPr/>
          <a:lstStyle>
            <a:lvl1pPr>
              <a:defRPr>
                <a:cs typeface="Arial" charset="0"/>
              </a:defRPr>
            </a:lvl1pPr>
          </a:lstStyle>
          <a:p>
            <a:pPr>
              <a:defRPr/>
            </a:pPr>
            <a:endParaRPr lang="tr-TR"/>
          </a:p>
        </p:txBody>
      </p:sp>
      <p:sp>
        <p:nvSpPr>
          <p:cNvPr id="7" name="Rectangle 70"/>
          <p:cNvSpPr>
            <a:spLocks noGrp="1" noChangeArrowheads="1"/>
          </p:cNvSpPr>
          <p:nvPr>
            <p:ph type="sldNum" sz="quarter" idx="12"/>
          </p:nvPr>
        </p:nvSpPr>
        <p:spPr/>
        <p:txBody>
          <a:bodyPr/>
          <a:lstStyle>
            <a:lvl1pPr>
              <a:defRPr>
                <a:cs typeface="Arial" charset="0"/>
              </a:defRPr>
            </a:lvl1pPr>
          </a:lstStyle>
          <a:p>
            <a:pPr>
              <a:defRPr/>
            </a:pPr>
            <a:fld id="{C7862789-05AF-4B81-918C-F4E627B08005}" type="slidenum">
              <a:rPr lang="tr-TR"/>
              <a:pPr>
                <a:defRPr/>
              </a:pPr>
              <a:t>‹#›</a:t>
            </a:fld>
            <a:endParaRPr lang="tr-TR"/>
          </a:p>
        </p:txBody>
      </p:sp>
    </p:spTree>
    <p:extLst>
      <p:ext uri="{BB962C8B-B14F-4D97-AF65-F5344CB8AC3E}">
        <p14:creationId xmlns="" xmlns:p14="http://schemas.microsoft.com/office/powerpoint/2010/main" val="374364283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1 Başlık"/>
          <p:cNvSpPr>
            <a:spLocks noGrp="1"/>
          </p:cNvSpPr>
          <p:nvPr>
            <p:ph type="title"/>
          </p:nvPr>
        </p:nvSpPr>
        <p:spPr>
          <a:xfrm>
            <a:off x="1792288" y="4800600"/>
            <a:ext cx="5486400" cy="566738"/>
          </a:xfrm>
        </p:spPr>
        <p:txBody>
          <a:bodyPr anchor="b"/>
          <a:lstStyle>
            <a:lvl1pPr algn="l">
              <a:defRPr sz="2000" b="1"/>
            </a:lvl1pPr>
          </a:lstStyle>
          <a:p>
            <a:r>
              <a:rPr lang="tr-TR" smtClean="0"/>
              <a:t>Asıl başlık stili için tıklatın</a:t>
            </a:r>
            <a:endParaRPr lang="tr-TR"/>
          </a:p>
        </p:txBody>
      </p:sp>
      <p:sp>
        <p:nvSpPr>
          <p:cNvPr id="3" name="2 Resim Yer Tutucusu"/>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tr-TR" noProof="0" smtClean="0"/>
          </a:p>
        </p:txBody>
      </p:sp>
      <p:sp>
        <p:nvSpPr>
          <p:cNvPr id="4" name="3 Metin Yer Tutucusu"/>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Rectangle 68"/>
          <p:cNvSpPr>
            <a:spLocks noGrp="1" noChangeArrowheads="1"/>
          </p:cNvSpPr>
          <p:nvPr>
            <p:ph type="dt" sz="half" idx="10"/>
          </p:nvPr>
        </p:nvSpPr>
        <p:spPr/>
        <p:txBody>
          <a:bodyPr/>
          <a:lstStyle>
            <a:lvl1pPr>
              <a:defRPr>
                <a:cs typeface="Arial" charset="0"/>
              </a:defRPr>
            </a:lvl1pPr>
          </a:lstStyle>
          <a:p>
            <a:pPr>
              <a:defRPr/>
            </a:pPr>
            <a:endParaRPr lang="tr-TR"/>
          </a:p>
        </p:txBody>
      </p:sp>
      <p:sp>
        <p:nvSpPr>
          <p:cNvPr id="6" name="Rectangle 69"/>
          <p:cNvSpPr>
            <a:spLocks noGrp="1" noChangeArrowheads="1"/>
          </p:cNvSpPr>
          <p:nvPr>
            <p:ph type="ftr" sz="quarter" idx="11"/>
          </p:nvPr>
        </p:nvSpPr>
        <p:spPr/>
        <p:txBody>
          <a:bodyPr/>
          <a:lstStyle>
            <a:lvl1pPr>
              <a:defRPr>
                <a:cs typeface="Arial" charset="0"/>
              </a:defRPr>
            </a:lvl1pPr>
          </a:lstStyle>
          <a:p>
            <a:pPr>
              <a:defRPr/>
            </a:pPr>
            <a:endParaRPr lang="tr-TR"/>
          </a:p>
        </p:txBody>
      </p:sp>
      <p:sp>
        <p:nvSpPr>
          <p:cNvPr id="7" name="Rectangle 70"/>
          <p:cNvSpPr>
            <a:spLocks noGrp="1" noChangeArrowheads="1"/>
          </p:cNvSpPr>
          <p:nvPr>
            <p:ph type="sldNum" sz="quarter" idx="12"/>
          </p:nvPr>
        </p:nvSpPr>
        <p:spPr/>
        <p:txBody>
          <a:bodyPr/>
          <a:lstStyle>
            <a:lvl1pPr>
              <a:defRPr>
                <a:cs typeface="Arial" charset="0"/>
              </a:defRPr>
            </a:lvl1pPr>
          </a:lstStyle>
          <a:p>
            <a:pPr>
              <a:defRPr/>
            </a:pPr>
            <a:fld id="{3989962D-DC90-415A-9EC8-0C49AC0F3B40}" type="slidenum">
              <a:rPr lang="tr-TR"/>
              <a:pPr>
                <a:defRPr/>
              </a:pPr>
              <a:t>‹#›</a:t>
            </a:fld>
            <a:endParaRPr lang="tr-TR"/>
          </a:p>
        </p:txBody>
      </p:sp>
    </p:spTree>
    <p:extLst>
      <p:ext uri="{BB962C8B-B14F-4D97-AF65-F5344CB8AC3E}">
        <p14:creationId xmlns="" xmlns:p14="http://schemas.microsoft.com/office/powerpoint/2010/main" val="176870244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Dikey Metin Yer Tutucusu"/>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Rectangle 68"/>
          <p:cNvSpPr>
            <a:spLocks noGrp="1" noChangeArrowheads="1"/>
          </p:cNvSpPr>
          <p:nvPr>
            <p:ph type="dt" sz="half" idx="10"/>
          </p:nvPr>
        </p:nvSpPr>
        <p:spPr/>
        <p:txBody>
          <a:bodyPr/>
          <a:lstStyle>
            <a:lvl1pPr>
              <a:defRPr>
                <a:cs typeface="Arial" charset="0"/>
              </a:defRPr>
            </a:lvl1pPr>
          </a:lstStyle>
          <a:p>
            <a:pPr>
              <a:defRPr/>
            </a:pPr>
            <a:endParaRPr lang="tr-TR"/>
          </a:p>
        </p:txBody>
      </p:sp>
      <p:sp>
        <p:nvSpPr>
          <p:cNvPr id="5" name="Rectangle 69"/>
          <p:cNvSpPr>
            <a:spLocks noGrp="1" noChangeArrowheads="1"/>
          </p:cNvSpPr>
          <p:nvPr>
            <p:ph type="ftr" sz="quarter" idx="11"/>
          </p:nvPr>
        </p:nvSpPr>
        <p:spPr/>
        <p:txBody>
          <a:bodyPr/>
          <a:lstStyle>
            <a:lvl1pPr>
              <a:defRPr>
                <a:cs typeface="Arial" charset="0"/>
              </a:defRPr>
            </a:lvl1pPr>
          </a:lstStyle>
          <a:p>
            <a:pPr>
              <a:defRPr/>
            </a:pPr>
            <a:endParaRPr lang="tr-TR"/>
          </a:p>
        </p:txBody>
      </p:sp>
      <p:sp>
        <p:nvSpPr>
          <p:cNvPr id="6" name="Rectangle 70"/>
          <p:cNvSpPr>
            <a:spLocks noGrp="1" noChangeArrowheads="1"/>
          </p:cNvSpPr>
          <p:nvPr>
            <p:ph type="sldNum" sz="quarter" idx="12"/>
          </p:nvPr>
        </p:nvSpPr>
        <p:spPr/>
        <p:txBody>
          <a:bodyPr/>
          <a:lstStyle>
            <a:lvl1pPr>
              <a:defRPr>
                <a:cs typeface="Arial" charset="0"/>
              </a:defRPr>
            </a:lvl1pPr>
          </a:lstStyle>
          <a:p>
            <a:pPr>
              <a:defRPr/>
            </a:pPr>
            <a:fld id="{FE81ACBA-C9A8-497B-B2A6-832E80B7A16B}" type="slidenum">
              <a:rPr lang="tr-TR"/>
              <a:pPr>
                <a:defRPr/>
              </a:pPr>
              <a:t>‹#›</a:t>
            </a:fld>
            <a:endParaRPr lang="tr-TR"/>
          </a:p>
        </p:txBody>
      </p:sp>
    </p:spTree>
    <p:extLst>
      <p:ext uri="{BB962C8B-B14F-4D97-AF65-F5344CB8AC3E}">
        <p14:creationId xmlns="" xmlns:p14="http://schemas.microsoft.com/office/powerpoint/2010/main" val="237974319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6626225" y="273050"/>
            <a:ext cx="2055813" cy="5822950"/>
          </a:xfrm>
        </p:spPr>
        <p:txBody>
          <a:bodyPr vert="eaVert"/>
          <a:lstStyle/>
          <a:p>
            <a:r>
              <a:rPr lang="tr-TR" smtClean="0"/>
              <a:t>Asıl başlık stili için tıklatın</a:t>
            </a:r>
            <a:endParaRPr lang="tr-TR"/>
          </a:p>
        </p:txBody>
      </p:sp>
      <p:sp>
        <p:nvSpPr>
          <p:cNvPr id="3" name="2 Dikey Metin Yer Tutucusu"/>
          <p:cNvSpPr>
            <a:spLocks noGrp="1"/>
          </p:cNvSpPr>
          <p:nvPr>
            <p:ph type="body" orient="vert" idx="1"/>
          </p:nvPr>
        </p:nvSpPr>
        <p:spPr>
          <a:xfrm>
            <a:off x="455613" y="273050"/>
            <a:ext cx="6018212" cy="5822950"/>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Rectangle 68"/>
          <p:cNvSpPr>
            <a:spLocks noGrp="1" noChangeArrowheads="1"/>
          </p:cNvSpPr>
          <p:nvPr>
            <p:ph type="dt" sz="half" idx="10"/>
          </p:nvPr>
        </p:nvSpPr>
        <p:spPr/>
        <p:txBody>
          <a:bodyPr/>
          <a:lstStyle>
            <a:lvl1pPr>
              <a:defRPr>
                <a:cs typeface="Arial" charset="0"/>
              </a:defRPr>
            </a:lvl1pPr>
          </a:lstStyle>
          <a:p>
            <a:pPr>
              <a:defRPr/>
            </a:pPr>
            <a:endParaRPr lang="tr-TR"/>
          </a:p>
        </p:txBody>
      </p:sp>
      <p:sp>
        <p:nvSpPr>
          <p:cNvPr id="5" name="Rectangle 69"/>
          <p:cNvSpPr>
            <a:spLocks noGrp="1" noChangeArrowheads="1"/>
          </p:cNvSpPr>
          <p:nvPr>
            <p:ph type="ftr" sz="quarter" idx="11"/>
          </p:nvPr>
        </p:nvSpPr>
        <p:spPr/>
        <p:txBody>
          <a:bodyPr/>
          <a:lstStyle>
            <a:lvl1pPr>
              <a:defRPr>
                <a:cs typeface="Arial" charset="0"/>
              </a:defRPr>
            </a:lvl1pPr>
          </a:lstStyle>
          <a:p>
            <a:pPr>
              <a:defRPr/>
            </a:pPr>
            <a:endParaRPr lang="tr-TR"/>
          </a:p>
        </p:txBody>
      </p:sp>
      <p:sp>
        <p:nvSpPr>
          <p:cNvPr id="6" name="Rectangle 70"/>
          <p:cNvSpPr>
            <a:spLocks noGrp="1" noChangeArrowheads="1"/>
          </p:cNvSpPr>
          <p:nvPr>
            <p:ph type="sldNum" sz="quarter" idx="12"/>
          </p:nvPr>
        </p:nvSpPr>
        <p:spPr/>
        <p:txBody>
          <a:bodyPr/>
          <a:lstStyle>
            <a:lvl1pPr>
              <a:defRPr>
                <a:cs typeface="Arial" charset="0"/>
              </a:defRPr>
            </a:lvl1pPr>
          </a:lstStyle>
          <a:p>
            <a:pPr>
              <a:defRPr/>
            </a:pPr>
            <a:fld id="{F06D29C3-3EFA-4B94-9053-9784E3193B04}" type="slidenum">
              <a:rPr lang="tr-TR"/>
              <a:pPr>
                <a:defRPr/>
              </a:pPr>
              <a:t>‹#›</a:t>
            </a:fld>
            <a:endParaRPr lang="tr-TR"/>
          </a:p>
        </p:txBody>
      </p:sp>
    </p:spTree>
    <p:extLst>
      <p:ext uri="{BB962C8B-B14F-4D97-AF65-F5344CB8AC3E}">
        <p14:creationId xmlns="" xmlns:p14="http://schemas.microsoft.com/office/powerpoint/2010/main" val="299207468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xAndObj" preserve="1">
  <p:cSld name="Başlık, Metin ve İçerik">
    <p:spTree>
      <p:nvGrpSpPr>
        <p:cNvPr id="1" name=""/>
        <p:cNvGrpSpPr/>
        <p:nvPr/>
      </p:nvGrpSpPr>
      <p:grpSpPr>
        <a:xfrm>
          <a:off x="0" y="0"/>
          <a:ext cx="0" cy="0"/>
          <a:chOff x="0" y="0"/>
          <a:chExt cx="0" cy="0"/>
        </a:xfrm>
      </p:grpSpPr>
      <p:sp>
        <p:nvSpPr>
          <p:cNvPr id="2" name="1 Başlık"/>
          <p:cNvSpPr>
            <a:spLocks noGrp="1"/>
          </p:cNvSpPr>
          <p:nvPr>
            <p:ph type="title"/>
          </p:nvPr>
        </p:nvSpPr>
        <p:spPr>
          <a:xfrm>
            <a:off x="455613" y="273050"/>
            <a:ext cx="8226425" cy="1143000"/>
          </a:xfrm>
        </p:spPr>
        <p:txBody>
          <a:bodyPr/>
          <a:lstStyle/>
          <a:p>
            <a:r>
              <a:rPr lang="tr-TR" smtClean="0"/>
              <a:t>Asıl başlık stili için tıklatın</a:t>
            </a:r>
            <a:endParaRPr lang="tr-TR"/>
          </a:p>
        </p:txBody>
      </p:sp>
      <p:sp>
        <p:nvSpPr>
          <p:cNvPr id="3" name="2 Metin Yer Tutucusu"/>
          <p:cNvSpPr>
            <a:spLocks noGrp="1"/>
          </p:cNvSpPr>
          <p:nvPr>
            <p:ph type="body" sz="half" idx="1"/>
          </p:nvPr>
        </p:nvSpPr>
        <p:spPr>
          <a:xfrm>
            <a:off x="455613" y="1598613"/>
            <a:ext cx="4037012" cy="4497387"/>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İçerik Yer Tutucusu"/>
          <p:cNvSpPr>
            <a:spLocks noGrp="1"/>
          </p:cNvSpPr>
          <p:nvPr>
            <p:ph sz="half" idx="2"/>
          </p:nvPr>
        </p:nvSpPr>
        <p:spPr>
          <a:xfrm>
            <a:off x="4645025" y="1598613"/>
            <a:ext cx="4037013" cy="4497387"/>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Rectangle 68"/>
          <p:cNvSpPr>
            <a:spLocks noGrp="1" noChangeArrowheads="1"/>
          </p:cNvSpPr>
          <p:nvPr>
            <p:ph type="dt" sz="half" idx="10"/>
          </p:nvPr>
        </p:nvSpPr>
        <p:spPr/>
        <p:txBody>
          <a:bodyPr/>
          <a:lstStyle>
            <a:lvl1pPr>
              <a:defRPr>
                <a:cs typeface="Arial" charset="0"/>
              </a:defRPr>
            </a:lvl1pPr>
          </a:lstStyle>
          <a:p>
            <a:pPr>
              <a:defRPr/>
            </a:pPr>
            <a:endParaRPr lang="tr-TR"/>
          </a:p>
        </p:txBody>
      </p:sp>
      <p:sp>
        <p:nvSpPr>
          <p:cNvPr id="6" name="Rectangle 69"/>
          <p:cNvSpPr>
            <a:spLocks noGrp="1" noChangeArrowheads="1"/>
          </p:cNvSpPr>
          <p:nvPr>
            <p:ph type="ftr" sz="quarter" idx="11"/>
          </p:nvPr>
        </p:nvSpPr>
        <p:spPr/>
        <p:txBody>
          <a:bodyPr/>
          <a:lstStyle>
            <a:lvl1pPr>
              <a:defRPr>
                <a:cs typeface="Arial" charset="0"/>
              </a:defRPr>
            </a:lvl1pPr>
          </a:lstStyle>
          <a:p>
            <a:pPr>
              <a:defRPr/>
            </a:pPr>
            <a:endParaRPr lang="tr-TR"/>
          </a:p>
        </p:txBody>
      </p:sp>
      <p:sp>
        <p:nvSpPr>
          <p:cNvPr id="7" name="Rectangle 70"/>
          <p:cNvSpPr>
            <a:spLocks noGrp="1" noChangeArrowheads="1"/>
          </p:cNvSpPr>
          <p:nvPr>
            <p:ph type="sldNum" sz="quarter" idx="12"/>
          </p:nvPr>
        </p:nvSpPr>
        <p:spPr/>
        <p:txBody>
          <a:bodyPr/>
          <a:lstStyle>
            <a:lvl1pPr>
              <a:defRPr>
                <a:cs typeface="Arial" charset="0"/>
              </a:defRPr>
            </a:lvl1pPr>
          </a:lstStyle>
          <a:p>
            <a:pPr>
              <a:defRPr/>
            </a:pPr>
            <a:fld id="{1671E94C-BF36-4284-8360-9740A9CE5809}" type="slidenum">
              <a:rPr lang="tr-TR"/>
              <a:pPr>
                <a:defRPr/>
              </a:pPr>
              <a:t>‹#›</a:t>
            </a:fld>
            <a:endParaRPr lang="tr-TR"/>
          </a:p>
        </p:txBody>
      </p:sp>
    </p:spTree>
    <p:extLst>
      <p:ext uri="{BB962C8B-B14F-4D97-AF65-F5344CB8AC3E}">
        <p14:creationId xmlns="" xmlns:p14="http://schemas.microsoft.com/office/powerpoint/2010/main" val="156285581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xAndTwoObj" preserve="1">
  <p:cSld name="Başlık, Metin ve 2 İçerik">
    <p:spTree>
      <p:nvGrpSpPr>
        <p:cNvPr id="1" name=""/>
        <p:cNvGrpSpPr/>
        <p:nvPr/>
      </p:nvGrpSpPr>
      <p:grpSpPr>
        <a:xfrm>
          <a:off x="0" y="0"/>
          <a:ext cx="0" cy="0"/>
          <a:chOff x="0" y="0"/>
          <a:chExt cx="0" cy="0"/>
        </a:xfrm>
      </p:grpSpPr>
      <p:sp>
        <p:nvSpPr>
          <p:cNvPr id="2" name="1 Başlık"/>
          <p:cNvSpPr>
            <a:spLocks noGrp="1"/>
          </p:cNvSpPr>
          <p:nvPr>
            <p:ph type="title"/>
          </p:nvPr>
        </p:nvSpPr>
        <p:spPr>
          <a:xfrm>
            <a:off x="455613" y="273050"/>
            <a:ext cx="8226425" cy="1143000"/>
          </a:xfrm>
        </p:spPr>
        <p:txBody>
          <a:bodyPr/>
          <a:lstStyle/>
          <a:p>
            <a:r>
              <a:rPr lang="tr-TR" smtClean="0"/>
              <a:t>Asıl başlık stili için tıklatın</a:t>
            </a:r>
            <a:endParaRPr lang="tr-TR"/>
          </a:p>
        </p:txBody>
      </p:sp>
      <p:sp>
        <p:nvSpPr>
          <p:cNvPr id="3" name="2 Metin Yer Tutucusu"/>
          <p:cNvSpPr>
            <a:spLocks noGrp="1"/>
          </p:cNvSpPr>
          <p:nvPr>
            <p:ph type="body" sz="half" idx="1"/>
          </p:nvPr>
        </p:nvSpPr>
        <p:spPr>
          <a:xfrm>
            <a:off x="455613" y="1598613"/>
            <a:ext cx="4037012" cy="4497387"/>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İçerik Yer Tutucusu"/>
          <p:cNvSpPr>
            <a:spLocks noGrp="1"/>
          </p:cNvSpPr>
          <p:nvPr>
            <p:ph sz="quarter" idx="2"/>
          </p:nvPr>
        </p:nvSpPr>
        <p:spPr>
          <a:xfrm>
            <a:off x="4645025" y="1598613"/>
            <a:ext cx="4037013" cy="2171700"/>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İçerik Yer Tutucusu"/>
          <p:cNvSpPr>
            <a:spLocks noGrp="1"/>
          </p:cNvSpPr>
          <p:nvPr>
            <p:ph sz="quarter" idx="3"/>
          </p:nvPr>
        </p:nvSpPr>
        <p:spPr>
          <a:xfrm>
            <a:off x="4645025" y="3922713"/>
            <a:ext cx="4037013" cy="2173287"/>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Rectangle 68"/>
          <p:cNvSpPr>
            <a:spLocks noGrp="1" noChangeArrowheads="1"/>
          </p:cNvSpPr>
          <p:nvPr>
            <p:ph type="dt" sz="half" idx="10"/>
          </p:nvPr>
        </p:nvSpPr>
        <p:spPr/>
        <p:txBody>
          <a:bodyPr/>
          <a:lstStyle>
            <a:lvl1pPr>
              <a:defRPr>
                <a:cs typeface="Arial" charset="0"/>
              </a:defRPr>
            </a:lvl1pPr>
          </a:lstStyle>
          <a:p>
            <a:pPr>
              <a:defRPr/>
            </a:pPr>
            <a:endParaRPr lang="tr-TR"/>
          </a:p>
        </p:txBody>
      </p:sp>
      <p:sp>
        <p:nvSpPr>
          <p:cNvPr id="7" name="Rectangle 69"/>
          <p:cNvSpPr>
            <a:spLocks noGrp="1" noChangeArrowheads="1"/>
          </p:cNvSpPr>
          <p:nvPr>
            <p:ph type="ftr" sz="quarter" idx="11"/>
          </p:nvPr>
        </p:nvSpPr>
        <p:spPr/>
        <p:txBody>
          <a:bodyPr/>
          <a:lstStyle>
            <a:lvl1pPr>
              <a:defRPr>
                <a:cs typeface="Arial" charset="0"/>
              </a:defRPr>
            </a:lvl1pPr>
          </a:lstStyle>
          <a:p>
            <a:pPr>
              <a:defRPr/>
            </a:pPr>
            <a:endParaRPr lang="tr-TR"/>
          </a:p>
        </p:txBody>
      </p:sp>
      <p:sp>
        <p:nvSpPr>
          <p:cNvPr id="8" name="Rectangle 70"/>
          <p:cNvSpPr>
            <a:spLocks noGrp="1" noChangeArrowheads="1"/>
          </p:cNvSpPr>
          <p:nvPr>
            <p:ph type="sldNum" sz="quarter" idx="12"/>
          </p:nvPr>
        </p:nvSpPr>
        <p:spPr/>
        <p:txBody>
          <a:bodyPr/>
          <a:lstStyle>
            <a:lvl1pPr>
              <a:defRPr>
                <a:cs typeface="Arial" charset="0"/>
              </a:defRPr>
            </a:lvl1pPr>
          </a:lstStyle>
          <a:p>
            <a:pPr>
              <a:defRPr/>
            </a:pPr>
            <a:fld id="{ADB30C9B-9A88-4C59-AB71-AF5CD99374C3}" type="slidenum">
              <a:rPr lang="tr-TR"/>
              <a:pPr>
                <a:defRPr/>
              </a:pPr>
              <a:t>‹#›</a:t>
            </a:fld>
            <a:endParaRPr lang="tr-TR"/>
          </a:p>
        </p:txBody>
      </p:sp>
    </p:spTree>
    <p:extLst>
      <p:ext uri="{BB962C8B-B14F-4D97-AF65-F5344CB8AC3E}">
        <p14:creationId xmlns="" xmlns:p14="http://schemas.microsoft.com/office/powerpoint/2010/main" val="16396698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aşlıklı Resim">
    <p:spTree>
      <p:nvGrpSpPr>
        <p:cNvPr id="1" name=""/>
        <p:cNvGrpSpPr/>
        <p:nvPr/>
      </p:nvGrpSpPr>
      <p:grpSpPr>
        <a:xfrm>
          <a:off x="0" y="0"/>
          <a:ext cx="0" cy="0"/>
          <a:chOff x="0" y="0"/>
          <a:chExt cx="0" cy="0"/>
        </a:xfrm>
      </p:grpSpPr>
      <p:sp>
        <p:nvSpPr>
          <p:cNvPr id="8" name="Rectangle 7"/>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smtClean="0"/>
              <a:t>Resim eklemek için simgeyi tıklatın</a:t>
            </a:r>
            <a:endParaRPr lang="en-US" dirty="0"/>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Date Placeholder 4"/>
          <p:cNvSpPr>
            <a:spLocks noGrp="1"/>
          </p:cNvSpPr>
          <p:nvPr>
            <p:ph type="dt" sz="half" idx="10"/>
          </p:nvPr>
        </p:nvSpPr>
        <p:spPr/>
        <p:txBody>
          <a:bodyPr/>
          <a:lstStyle/>
          <a:p>
            <a:fld id="{A23720DD-5B6D-40BF-8493-A6B52D484E6B}" type="datetimeFigureOut">
              <a:rPr lang="tr-TR" smtClean="0"/>
              <a:pPr/>
              <a:t>30.12.2022</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F302176B-0E47-46AC-8F43-DAB4B8A37D06}" type="slidenum">
              <a:rPr lang="tr-TR" smtClean="0"/>
              <a:pPr/>
              <a:t>‹#›</a:t>
            </a:fld>
            <a:endParaRPr lang="tr-TR"/>
          </a:p>
        </p:txBody>
      </p:sp>
      <p:sp>
        <p:nvSpPr>
          <p:cNvPr id="2" name="Title 1"/>
          <p:cNvSpPr>
            <a:spLocks noGrp="1"/>
          </p:cNvSpPr>
          <p:nvPr>
            <p:ph type="title"/>
          </p:nvPr>
        </p:nvSpPr>
        <p:spPr>
          <a:xfrm>
            <a:off x="727268" y="4464421"/>
            <a:ext cx="6383538" cy="1143000"/>
          </a:xfrm>
        </p:spPr>
        <p:txBody>
          <a:bodyPr anchor="b">
            <a:noAutofit/>
          </a:bodyPr>
          <a:lstStyle>
            <a:lvl1pPr algn="l">
              <a:defRPr sz="4600" b="1"/>
            </a:lvl1pPr>
          </a:lstStyle>
          <a:p>
            <a:r>
              <a:rPr lang="tr-TR" smtClean="0"/>
              <a:t>Asıl başlık stili için tıklatın</a:t>
            </a:r>
            <a:endParaRPr lang="en-US" dirty="0"/>
          </a:p>
        </p:txBody>
      </p:sp>
    </p:spTree>
  </p:cSld>
  <p:clrMapOvr>
    <a:masterClrMapping/>
  </p:clrMapOvr>
  <p:timing>
    <p:tnLst>
      <p:par>
        <p:cTn id="1" dur="indefinite" restart="never" nodeType="tmRoot"/>
      </p:par>
    </p:tn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type="fourObj" preserve="1">
  <p:cSld name="Başlık, 4 İçerik">
    <p:spTree>
      <p:nvGrpSpPr>
        <p:cNvPr id="1" name=""/>
        <p:cNvGrpSpPr/>
        <p:nvPr/>
      </p:nvGrpSpPr>
      <p:grpSpPr>
        <a:xfrm>
          <a:off x="0" y="0"/>
          <a:ext cx="0" cy="0"/>
          <a:chOff x="0" y="0"/>
          <a:chExt cx="0" cy="0"/>
        </a:xfrm>
      </p:grpSpPr>
      <p:sp>
        <p:nvSpPr>
          <p:cNvPr id="2" name="1 Başlık"/>
          <p:cNvSpPr>
            <a:spLocks noGrp="1"/>
          </p:cNvSpPr>
          <p:nvPr>
            <p:ph type="title" sz="quarter"/>
          </p:nvPr>
        </p:nvSpPr>
        <p:spPr>
          <a:xfrm>
            <a:off x="455613" y="273050"/>
            <a:ext cx="8226425" cy="1143000"/>
          </a:xfrm>
        </p:spPr>
        <p:txBody>
          <a:bodyPr/>
          <a:lstStyle/>
          <a:p>
            <a:r>
              <a:rPr lang="tr-TR" smtClean="0"/>
              <a:t>Asıl başlık stili için tıklatın</a:t>
            </a:r>
            <a:endParaRPr lang="tr-TR"/>
          </a:p>
        </p:txBody>
      </p:sp>
      <p:sp>
        <p:nvSpPr>
          <p:cNvPr id="3" name="2 İçerik Yer Tutucusu"/>
          <p:cNvSpPr>
            <a:spLocks noGrp="1"/>
          </p:cNvSpPr>
          <p:nvPr>
            <p:ph sz="quarter" idx="1"/>
          </p:nvPr>
        </p:nvSpPr>
        <p:spPr>
          <a:xfrm>
            <a:off x="455613" y="1598613"/>
            <a:ext cx="4037012" cy="2171700"/>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İçerik Yer Tutucusu"/>
          <p:cNvSpPr>
            <a:spLocks noGrp="1"/>
          </p:cNvSpPr>
          <p:nvPr>
            <p:ph sz="quarter" idx="2"/>
          </p:nvPr>
        </p:nvSpPr>
        <p:spPr>
          <a:xfrm>
            <a:off x="4645025" y="1598613"/>
            <a:ext cx="4037013" cy="2171700"/>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İçerik Yer Tutucusu"/>
          <p:cNvSpPr>
            <a:spLocks noGrp="1"/>
          </p:cNvSpPr>
          <p:nvPr>
            <p:ph sz="quarter" idx="3"/>
          </p:nvPr>
        </p:nvSpPr>
        <p:spPr>
          <a:xfrm>
            <a:off x="455613" y="3922713"/>
            <a:ext cx="4037012" cy="2173287"/>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5 İçerik Yer Tutucusu"/>
          <p:cNvSpPr>
            <a:spLocks noGrp="1"/>
          </p:cNvSpPr>
          <p:nvPr>
            <p:ph sz="quarter" idx="4"/>
          </p:nvPr>
        </p:nvSpPr>
        <p:spPr>
          <a:xfrm>
            <a:off x="4645025" y="3922713"/>
            <a:ext cx="4037013" cy="2173287"/>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Rectangle 68"/>
          <p:cNvSpPr>
            <a:spLocks noGrp="1" noChangeArrowheads="1"/>
          </p:cNvSpPr>
          <p:nvPr>
            <p:ph type="dt" sz="half" idx="10"/>
          </p:nvPr>
        </p:nvSpPr>
        <p:spPr/>
        <p:txBody>
          <a:bodyPr/>
          <a:lstStyle>
            <a:lvl1pPr>
              <a:defRPr>
                <a:cs typeface="Arial" charset="0"/>
              </a:defRPr>
            </a:lvl1pPr>
          </a:lstStyle>
          <a:p>
            <a:pPr>
              <a:defRPr/>
            </a:pPr>
            <a:endParaRPr lang="tr-TR"/>
          </a:p>
        </p:txBody>
      </p:sp>
      <p:sp>
        <p:nvSpPr>
          <p:cNvPr id="8" name="Rectangle 69"/>
          <p:cNvSpPr>
            <a:spLocks noGrp="1" noChangeArrowheads="1"/>
          </p:cNvSpPr>
          <p:nvPr>
            <p:ph type="ftr" sz="quarter" idx="11"/>
          </p:nvPr>
        </p:nvSpPr>
        <p:spPr/>
        <p:txBody>
          <a:bodyPr/>
          <a:lstStyle>
            <a:lvl1pPr>
              <a:defRPr>
                <a:cs typeface="Arial" charset="0"/>
              </a:defRPr>
            </a:lvl1pPr>
          </a:lstStyle>
          <a:p>
            <a:pPr>
              <a:defRPr/>
            </a:pPr>
            <a:endParaRPr lang="tr-TR"/>
          </a:p>
        </p:txBody>
      </p:sp>
      <p:sp>
        <p:nvSpPr>
          <p:cNvPr id="9" name="Rectangle 70"/>
          <p:cNvSpPr>
            <a:spLocks noGrp="1" noChangeArrowheads="1"/>
          </p:cNvSpPr>
          <p:nvPr>
            <p:ph type="sldNum" sz="quarter" idx="12"/>
          </p:nvPr>
        </p:nvSpPr>
        <p:spPr/>
        <p:txBody>
          <a:bodyPr/>
          <a:lstStyle>
            <a:lvl1pPr>
              <a:defRPr>
                <a:cs typeface="Arial" charset="0"/>
              </a:defRPr>
            </a:lvl1pPr>
          </a:lstStyle>
          <a:p>
            <a:pPr>
              <a:defRPr/>
            </a:pPr>
            <a:fld id="{02A00B68-1B0E-4E42-99E6-94EE86DF99A3}" type="slidenum">
              <a:rPr lang="tr-TR"/>
              <a:pPr>
                <a:defRPr/>
              </a:pPr>
              <a:t>‹#›</a:t>
            </a:fld>
            <a:endParaRPr lang="tr-TR"/>
          </a:p>
        </p:txBody>
      </p:sp>
    </p:spTree>
    <p:extLst>
      <p:ext uri="{BB962C8B-B14F-4D97-AF65-F5344CB8AC3E}">
        <p14:creationId xmlns="" xmlns:p14="http://schemas.microsoft.com/office/powerpoint/2010/main" val="141396847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AndTwoObj" preserve="1">
  <p:cSld name="Başlık, İçerik ve 2 İçerik">
    <p:spTree>
      <p:nvGrpSpPr>
        <p:cNvPr id="1" name=""/>
        <p:cNvGrpSpPr/>
        <p:nvPr/>
      </p:nvGrpSpPr>
      <p:grpSpPr>
        <a:xfrm>
          <a:off x="0" y="0"/>
          <a:ext cx="0" cy="0"/>
          <a:chOff x="0" y="0"/>
          <a:chExt cx="0" cy="0"/>
        </a:xfrm>
      </p:grpSpPr>
      <p:sp>
        <p:nvSpPr>
          <p:cNvPr id="2" name="1 Başlık"/>
          <p:cNvSpPr>
            <a:spLocks noGrp="1"/>
          </p:cNvSpPr>
          <p:nvPr>
            <p:ph type="title"/>
          </p:nvPr>
        </p:nvSpPr>
        <p:spPr>
          <a:xfrm>
            <a:off x="455613" y="273050"/>
            <a:ext cx="8226425" cy="1143000"/>
          </a:xfrm>
        </p:spPr>
        <p:txBody>
          <a:bodyPr/>
          <a:lstStyle/>
          <a:p>
            <a:r>
              <a:rPr lang="tr-TR" smtClean="0"/>
              <a:t>Asıl başlık stili için tıklatın</a:t>
            </a:r>
            <a:endParaRPr lang="tr-TR"/>
          </a:p>
        </p:txBody>
      </p:sp>
      <p:sp>
        <p:nvSpPr>
          <p:cNvPr id="3" name="2 İçerik Yer Tutucusu"/>
          <p:cNvSpPr>
            <a:spLocks noGrp="1"/>
          </p:cNvSpPr>
          <p:nvPr>
            <p:ph sz="half" idx="1"/>
          </p:nvPr>
        </p:nvSpPr>
        <p:spPr>
          <a:xfrm>
            <a:off x="455613" y="1598613"/>
            <a:ext cx="4037012" cy="4497387"/>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İçerik Yer Tutucusu"/>
          <p:cNvSpPr>
            <a:spLocks noGrp="1"/>
          </p:cNvSpPr>
          <p:nvPr>
            <p:ph sz="quarter" idx="2"/>
          </p:nvPr>
        </p:nvSpPr>
        <p:spPr>
          <a:xfrm>
            <a:off x="4645025" y="1598613"/>
            <a:ext cx="4037013" cy="2171700"/>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İçerik Yer Tutucusu"/>
          <p:cNvSpPr>
            <a:spLocks noGrp="1"/>
          </p:cNvSpPr>
          <p:nvPr>
            <p:ph sz="quarter" idx="3"/>
          </p:nvPr>
        </p:nvSpPr>
        <p:spPr>
          <a:xfrm>
            <a:off x="4645025" y="3922713"/>
            <a:ext cx="4037013" cy="2173287"/>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Rectangle 68"/>
          <p:cNvSpPr>
            <a:spLocks noGrp="1" noChangeArrowheads="1"/>
          </p:cNvSpPr>
          <p:nvPr>
            <p:ph type="dt" sz="half" idx="10"/>
          </p:nvPr>
        </p:nvSpPr>
        <p:spPr/>
        <p:txBody>
          <a:bodyPr/>
          <a:lstStyle>
            <a:lvl1pPr>
              <a:defRPr>
                <a:cs typeface="Arial" charset="0"/>
              </a:defRPr>
            </a:lvl1pPr>
          </a:lstStyle>
          <a:p>
            <a:pPr>
              <a:defRPr/>
            </a:pPr>
            <a:endParaRPr lang="tr-TR"/>
          </a:p>
        </p:txBody>
      </p:sp>
      <p:sp>
        <p:nvSpPr>
          <p:cNvPr id="7" name="Rectangle 69"/>
          <p:cNvSpPr>
            <a:spLocks noGrp="1" noChangeArrowheads="1"/>
          </p:cNvSpPr>
          <p:nvPr>
            <p:ph type="ftr" sz="quarter" idx="11"/>
          </p:nvPr>
        </p:nvSpPr>
        <p:spPr/>
        <p:txBody>
          <a:bodyPr/>
          <a:lstStyle>
            <a:lvl1pPr>
              <a:defRPr>
                <a:cs typeface="Arial" charset="0"/>
              </a:defRPr>
            </a:lvl1pPr>
          </a:lstStyle>
          <a:p>
            <a:pPr>
              <a:defRPr/>
            </a:pPr>
            <a:endParaRPr lang="tr-TR"/>
          </a:p>
        </p:txBody>
      </p:sp>
      <p:sp>
        <p:nvSpPr>
          <p:cNvPr id="8" name="Rectangle 70"/>
          <p:cNvSpPr>
            <a:spLocks noGrp="1" noChangeArrowheads="1"/>
          </p:cNvSpPr>
          <p:nvPr>
            <p:ph type="sldNum" sz="quarter" idx="12"/>
          </p:nvPr>
        </p:nvSpPr>
        <p:spPr/>
        <p:txBody>
          <a:bodyPr/>
          <a:lstStyle>
            <a:lvl1pPr>
              <a:defRPr>
                <a:cs typeface="Arial" charset="0"/>
              </a:defRPr>
            </a:lvl1pPr>
          </a:lstStyle>
          <a:p>
            <a:pPr>
              <a:defRPr/>
            </a:pPr>
            <a:fld id="{7BD3B783-7767-40F9-8702-C47AFD14AD9F}" type="slidenum">
              <a:rPr lang="tr-TR"/>
              <a:pPr>
                <a:defRPr/>
              </a:pPr>
              <a:t>‹#›</a:t>
            </a:fld>
            <a:endParaRPr lang="tr-TR"/>
          </a:p>
        </p:txBody>
      </p:sp>
    </p:spTree>
    <p:extLst>
      <p:ext uri="{BB962C8B-B14F-4D97-AF65-F5344CB8AC3E}">
        <p14:creationId xmlns="" xmlns:p14="http://schemas.microsoft.com/office/powerpoint/2010/main" val="124801808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2413" cy="6856413"/>
            <a:chOff x="0" y="0"/>
            <a:chExt cx="5759" cy="4319"/>
          </a:xfrm>
        </p:grpSpPr>
        <p:sp>
          <p:nvSpPr>
            <p:cNvPr id="5" name="Freeform 3"/>
            <p:cNvSpPr>
              <a:spLocks/>
            </p:cNvSpPr>
            <p:nvPr/>
          </p:nvSpPr>
          <p:spPr bwMode="hidden">
            <a:xfrm>
              <a:off x="0" y="0"/>
              <a:ext cx="5758" cy="1043"/>
            </a:xfrm>
            <a:custGeom>
              <a:avLst/>
              <a:gdLst/>
              <a:ahLst/>
              <a:cxnLst>
                <a:cxn ang="0">
                  <a:pos x="5740" y="1043"/>
                </a:cxn>
                <a:cxn ang="0">
                  <a:pos x="0" y="1043"/>
                </a:cxn>
                <a:cxn ang="0">
                  <a:pos x="0" y="0"/>
                </a:cxn>
                <a:cxn ang="0">
                  <a:pos x="5740" y="0"/>
                </a:cxn>
                <a:cxn ang="0">
                  <a:pos x="5740" y="1043"/>
                </a:cxn>
                <a:cxn ang="0">
                  <a:pos x="5740" y="1043"/>
                </a:cxn>
              </a:cxnLst>
              <a:rect l="0" t="0" r="r" b="b"/>
              <a:pathLst>
                <a:path w="5740" h="1043">
                  <a:moveTo>
                    <a:pt x="5740" y="1043"/>
                  </a:moveTo>
                  <a:lnTo>
                    <a:pt x="0" y="1043"/>
                  </a:lnTo>
                  <a:lnTo>
                    <a:pt x="0" y="0"/>
                  </a:lnTo>
                  <a:lnTo>
                    <a:pt x="5740" y="0"/>
                  </a:lnTo>
                  <a:lnTo>
                    <a:pt x="5740" y="1043"/>
                  </a:lnTo>
                  <a:lnTo>
                    <a:pt x="5740" y="1043"/>
                  </a:lnTo>
                  <a:close/>
                </a:path>
              </a:pathLst>
            </a:custGeom>
            <a:gradFill rotWithShape="0">
              <a:gsLst>
                <a:gs pos="0">
                  <a:schemeClr val="bg1"/>
                </a:gs>
                <a:gs pos="100000">
                  <a:schemeClr val="bg1">
                    <a:gamma/>
                    <a:shade val="69804"/>
                    <a:invGamma/>
                  </a:schemeClr>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grpSp>
          <p:nvGrpSpPr>
            <p:cNvPr id="6" name="Group 4"/>
            <p:cNvGrpSpPr>
              <a:grpSpLocks/>
            </p:cNvGrpSpPr>
            <p:nvPr userDrawn="1"/>
          </p:nvGrpSpPr>
          <p:grpSpPr bwMode="auto">
            <a:xfrm>
              <a:off x="0" y="0"/>
              <a:ext cx="5759" cy="4319"/>
              <a:chOff x="0" y="0"/>
              <a:chExt cx="5759" cy="4319"/>
            </a:xfrm>
          </p:grpSpPr>
          <p:sp>
            <p:nvSpPr>
              <p:cNvPr id="7" name="Freeform 5"/>
              <p:cNvSpPr>
                <a:spLocks/>
              </p:cNvSpPr>
              <p:nvPr/>
            </p:nvSpPr>
            <p:spPr bwMode="hidden">
              <a:xfrm>
                <a:off x="1" y="1040"/>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8" name="Freeform 6"/>
              <p:cNvSpPr>
                <a:spLocks/>
              </p:cNvSpPr>
              <p:nvPr/>
            </p:nvSpPr>
            <p:spPr bwMode="hidden">
              <a:xfrm>
                <a:off x="0" y="3988"/>
                <a:ext cx="5758" cy="42"/>
              </a:xfrm>
              <a:custGeom>
                <a:avLst/>
                <a:gdLst/>
                <a:ahLst/>
                <a:cxnLst>
                  <a:cxn ang="0">
                    <a:pos x="0" y="42"/>
                  </a:cxn>
                  <a:cxn ang="0">
                    <a:pos x="5740" y="42"/>
                  </a:cxn>
                  <a:cxn ang="0">
                    <a:pos x="5740" y="0"/>
                  </a:cxn>
                  <a:cxn ang="0">
                    <a:pos x="0" y="0"/>
                  </a:cxn>
                  <a:cxn ang="0">
                    <a:pos x="0" y="42"/>
                  </a:cxn>
                  <a:cxn ang="0">
                    <a:pos x="0" y="42"/>
                  </a:cxn>
                </a:cxnLst>
                <a:rect l="0" t="0" r="r" b="b"/>
                <a:pathLst>
                  <a:path w="5740" h="42">
                    <a:moveTo>
                      <a:pt x="0" y="42"/>
                    </a:moveTo>
                    <a:lnTo>
                      <a:pt x="5740" y="42"/>
                    </a:lnTo>
                    <a:lnTo>
                      <a:pt x="5740" y="0"/>
                    </a:lnTo>
                    <a:lnTo>
                      <a:pt x="0" y="0"/>
                    </a:lnTo>
                    <a:lnTo>
                      <a:pt x="0" y="42"/>
                    </a:lnTo>
                    <a:lnTo>
                      <a:pt x="0" y="42"/>
                    </a:lnTo>
                    <a:close/>
                  </a:path>
                </a:pathLst>
              </a:custGeom>
              <a:gradFill rotWithShape="0">
                <a:gsLst>
                  <a:gs pos="0">
                    <a:schemeClr val="bg2">
                      <a:gamma/>
                      <a:shade val="94118"/>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9" name="Freeform 7"/>
              <p:cNvSpPr>
                <a:spLocks/>
              </p:cNvSpPr>
              <p:nvPr/>
            </p:nvSpPr>
            <p:spPr bwMode="hidden">
              <a:xfrm>
                <a:off x="0" y="3665"/>
                <a:ext cx="5758" cy="30"/>
              </a:xfrm>
              <a:custGeom>
                <a:avLst/>
                <a:gdLst/>
                <a:ahLst/>
                <a:cxnLst>
                  <a:cxn ang="0">
                    <a:pos x="0" y="30"/>
                  </a:cxn>
                  <a:cxn ang="0">
                    <a:pos x="5740" y="30"/>
                  </a:cxn>
                  <a:cxn ang="0">
                    <a:pos x="5740" y="0"/>
                  </a:cxn>
                  <a:cxn ang="0">
                    <a:pos x="0" y="0"/>
                  </a:cxn>
                  <a:cxn ang="0">
                    <a:pos x="0" y="30"/>
                  </a:cxn>
                  <a:cxn ang="0">
                    <a:pos x="0" y="30"/>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4118"/>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10" name="Freeform 8"/>
              <p:cNvSpPr>
                <a:spLocks/>
              </p:cNvSpPr>
              <p:nvPr/>
            </p:nvSpPr>
            <p:spPr bwMode="hidden">
              <a:xfrm>
                <a:off x="0" y="3364"/>
                <a:ext cx="5758" cy="30"/>
              </a:xfrm>
              <a:custGeom>
                <a:avLst/>
                <a:gdLst/>
                <a:ahLst/>
                <a:cxnLst>
                  <a:cxn ang="0">
                    <a:pos x="0" y="30"/>
                  </a:cxn>
                  <a:cxn ang="0">
                    <a:pos x="5740" y="30"/>
                  </a:cxn>
                  <a:cxn ang="0">
                    <a:pos x="5740" y="0"/>
                  </a:cxn>
                  <a:cxn ang="0">
                    <a:pos x="0" y="0"/>
                  </a:cxn>
                  <a:cxn ang="0">
                    <a:pos x="0" y="30"/>
                  </a:cxn>
                  <a:cxn ang="0">
                    <a:pos x="0" y="30"/>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11" name="Freeform 9"/>
              <p:cNvSpPr>
                <a:spLocks/>
              </p:cNvSpPr>
              <p:nvPr/>
            </p:nvSpPr>
            <p:spPr bwMode="hidden">
              <a:xfrm>
                <a:off x="0" y="3105"/>
                <a:ext cx="5758" cy="31"/>
              </a:xfrm>
              <a:custGeom>
                <a:avLst/>
                <a:gdLst/>
                <a:ahLst/>
                <a:cxnLst>
                  <a:cxn ang="0">
                    <a:pos x="0" y="30"/>
                  </a:cxn>
                  <a:cxn ang="0">
                    <a:pos x="5740" y="30"/>
                  </a:cxn>
                  <a:cxn ang="0">
                    <a:pos x="5740" y="0"/>
                  </a:cxn>
                  <a:cxn ang="0">
                    <a:pos x="0" y="0"/>
                  </a:cxn>
                  <a:cxn ang="0">
                    <a:pos x="0" y="30"/>
                  </a:cxn>
                  <a:cxn ang="0">
                    <a:pos x="0" y="30"/>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12" name="Freeform 10"/>
              <p:cNvSpPr>
                <a:spLocks/>
              </p:cNvSpPr>
              <p:nvPr/>
            </p:nvSpPr>
            <p:spPr bwMode="hidden">
              <a:xfrm>
                <a:off x="0" y="2859"/>
                <a:ext cx="5758" cy="36"/>
              </a:xfrm>
              <a:custGeom>
                <a:avLst/>
                <a:gdLst/>
                <a:ahLst/>
                <a:cxnLst>
                  <a:cxn ang="0">
                    <a:pos x="5740" y="0"/>
                  </a:cxn>
                  <a:cxn ang="0">
                    <a:pos x="0" y="0"/>
                  </a:cxn>
                  <a:cxn ang="0">
                    <a:pos x="0" y="36"/>
                  </a:cxn>
                  <a:cxn ang="0">
                    <a:pos x="5740" y="36"/>
                  </a:cxn>
                  <a:cxn ang="0">
                    <a:pos x="5740" y="0"/>
                  </a:cxn>
                  <a:cxn ang="0">
                    <a:pos x="5740" y="0"/>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7843"/>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13" name="Freeform 11"/>
              <p:cNvSpPr>
                <a:spLocks/>
              </p:cNvSpPr>
              <p:nvPr/>
            </p:nvSpPr>
            <p:spPr bwMode="hidden">
              <a:xfrm>
                <a:off x="0" y="2644"/>
                <a:ext cx="5758" cy="30"/>
              </a:xfrm>
              <a:custGeom>
                <a:avLst/>
                <a:gdLst/>
                <a:ahLst/>
                <a:cxnLst>
                  <a:cxn ang="0">
                    <a:pos x="5740" y="0"/>
                  </a:cxn>
                  <a:cxn ang="0">
                    <a:pos x="0" y="0"/>
                  </a:cxn>
                  <a:cxn ang="0">
                    <a:pos x="0" y="30"/>
                  </a:cxn>
                  <a:cxn ang="0">
                    <a:pos x="5740" y="30"/>
                  </a:cxn>
                  <a:cxn ang="0">
                    <a:pos x="5740" y="0"/>
                  </a:cxn>
                  <a:cxn ang="0">
                    <a:pos x="5740" y="0"/>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87843"/>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14" name="Freeform 12"/>
              <p:cNvSpPr>
                <a:spLocks/>
              </p:cNvSpPr>
              <p:nvPr/>
            </p:nvSpPr>
            <p:spPr bwMode="hidden">
              <a:xfrm>
                <a:off x="0" y="2433"/>
                <a:ext cx="5758" cy="36"/>
              </a:xfrm>
              <a:custGeom>
                <a:avLst/>
                <a:gdLst/>
                <a:ahLst/>
                <a:cxnLst>
                  <a:cxn ang="0">
                    <a:pos x="5740" y="0"/>
                  </a:cxn>
                  <a:cxn ang="0">
                    <a:pos x="0" y="0"/>
                  </a:cxn>
                  <a:cxn ang="0">
                    <a:pos x="0" y="36"/>
                  </a:cxn>
                  <a:cxn ang="0">
                    <a:pos x="5740" y="36"/>
                  </a:cxn>
                  <a:cxn ang="0">
                    <a:pos x="5740" y="0"/>
                  </a:cxn>
                  <a:cxn ang="0">
                    <a:pos x="5740" y="0"/>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4706"/>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15" name="Freeform 13"/>
              <p:cNvSpPr>
                <a:spLocks/>
              </p:cNvSpPr>
              <p:nvPr/>
            </p:nvSpPr>
            <p:spPr bwMode="hidden">
              <a:xfrm>
                <a:off x="0" y="2259"/>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4706"/>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16" name="Freeform 14"/>
              <p:cNvSpPr>
                <a:spLocks/>
              </p:cNvSpPr>
              <p:nvPr/>
            </p:nvSpPr>
            <p:spPr bwMode="hidden">
              <a:xfrm>
                <a:off x="0" y="2090"/>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1961"/>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17" name="Freeform 15"/>
              <p:cNvSpPr>
                <a:spLocks/>
              </p:cNvSpPr>
              <p:nvPr/>
            </p:nvSpPr>
            <p:spPr bwMode="hidden">
              <a:xfrm>
                <a:off x="0" y="1928"/>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18" name="Freeform 16"/>
              <p:cNvSpPr>
                <a:spLocks/>
              </p:cNvSpPr>
              <p:nvPr/>
            </p:nvSpPr>
            <p:spPr bwMode="hidden">
              <a:xfrm>
                <a:off x="0" y="1645"/>
                <a:ext cx="5758" cy="12"/>
              </a:xfrm>
              <a:custGeom>
                <a:avLst/>
                <a:gdLst/>
                <a:ahLst/>
                <a:cxnLst>
                  <a:cxn ang="0">
                    <a:pos x="5740" y="0"/>
                  </a:cxn>
                  <a:cxn ang="0">
                    <a:pos x="0" y="0"/>
                  </a:cxn>
                  <a:cxn ang="0">
                    <a:pos x="0" y="12"/>
                  </a:cxn>
                  <a:cxn ang="0">
                    <a:pos x="5740" y="12"/>
                  </a:cxn>
                  <a:cxn ang="0">
                    <a:pos x="5740" y="0"/>
                  </a:cxn>
                  <a:cxn ang="0">
                    <a:pos x="5740" y="0"/>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19" name="Freeform 17"/>
              <p:cNvSpPr>
                <a:spLocks/>
              </p:cNvSpPr>
              <p:nvPr/>
            </p:nvSpPr>
            <p:spPr bwMode="hidden">
              <a:xfrm>
                <a:off x="0" y="1778"/>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20" name="Freeform 18"/>
              <p:cNvSpPr>
                <a:spLocks/>
              </p:cNvSpPr>
              <p:nvPr/>
            </p:nvSpPr>
            <p:spPr bwMode="hidden">
              <a:xfrm>
                <a:off x="0" y="1520"/>
                <a:ext cx="5758" cy="12"/>
              </a:xfrm>
              <a:custGeom>
                <a:avLst/>
                <a:gdLst/>
                <a:ahLst/>
                <a:cxnLst>
                  <a:cxn ang="0">
                    <a:pos x="5740" y="0"/>
                  </a:cxn>
                  <a:cxn ang="0">
                    <a:pos x="0" y="0"/>
                  </a:cxn>
                  <a:cxn ang="0">
                    <a:pos x="0" y="12"/>
                  </a:cxn>
                  <a:cxn ang="0">
                    <a:pos x="5740" y="12"/>
                  </a:cxn>
                  <a:cxn ang="0">
                    <a:pos x="5740" y="0"/>
                  </a:cxn>
                  <a:cxn ang="0">
                    <a:pos x="5740" y="0"/>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21" name="Freeform 19"/>
              <p:cNvSpPr>
                <a:spLocks/>
              </p:cNvSpPr>
              <p:nvPr/>
            </p:nvSpPr>
            <p:spPr bwMode="hidden">
              <a:xfrm>
                <a:off x="0" y="1394"/>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22" name="Freeform 20"/>
              <p:cNvSpPr>
                <a:spLocks/>
              </p:cNvSpPr>
              <p:nvPr/>
            </p:nvSpPr>
            <p:spPr bwMode="hidden">
              <a:xfrm>
                <a:off x="0" y="1280"/>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23" name="Freeform 21"/>
              <p:cNvSpPr>
                <a:spLocks/>
              </p:cNvSpPr>
              <p:nvPr/>
            </p:nvSpPr>
            <p:spPr bwMode="hidden">
              <a:xfrm>
                <a:off x="0" y="1177"/>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24" name="Freeform 22"/>
              <p:cNvSpPr>
                <a:spLocks/>
              </p:cNvSpPr>
              <p:nvPr/>
            </p:nvSpPr>
            <p:spPr bwMode="hidden">
              <a:xfrm>
                <a:off x="0" y="24"/>
                <a:ext cx="5758" cy="30"/>
              </a:xfrm>
              <a:custGeom>
                <a:avLst/>
                <a:gdLst/>
                <a:ahLst/>
                <a:cxnLst>
                  <a:cxn ang="0">
                    <a:pos x="5740" y="0"/>
                  </a:cxn>
                  <a:cxn ang="0">
                    <a:pos x="0" y="0"/>
                  </a:cxn>
                  <a:cxn ang="0">
                    <a:pos x="0" y="30"/>
                  </a:cxn>
                  <a:cxn ang="0">
                    <a:pos x="5740" y="30"/>
                  </a:cxn>
                  <a:cxn ang="0">
                    <a:pos x="5740" y="0"/>
                  </a:cxn>
                  <a:cxn ang="0">
                    <a:pos x="5740" y="0"/>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94118"/>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25" name="Freeform 23"/>
              <p:cNvSpPr>
                <a:spLocks/>
              </p:cNvSpPr>
              <p:nvPr/>
            </p:nvSpPr>
            <p:spPr bwMode="hidden">
              <a:xfrm>
                <a:off x="0" y="186"/>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4118"/>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26" name="Freeform 24"/>
              <p:cNvSpPr>
                <a:spLocks/>
              </p:cNvSpPr>
              <p:nvPr/>
            </p:nvSpPr>
            <p:spPr bwMode="hidden">
              <a:xfrm>
                <a:off x="0" y="475"/>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7843"/>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27" name="Freeform 25"/>
              <p:cNvSpPr>
                <a:spLocks/>
              </p:cNvSpPr>
              <p:nvPr/>
            </p:nvSpPr>
            <p:spPr bwMode="hidden">
              <a:xfrm>
                <a:off x="0" y="337"/>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0980"/>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28" name="Freeform 26"/>
              <p:cNvSpPr>
                <a:spLocks/>
              </p:cNvSpPr>
              <p:nvPr/>
            </p:nvSpPr>
            <p:spPr bwMode="hidden">
              <a:xfrm>
                <a:off x="0" y="600"/>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29" name="Freeform 27"/>
              <p:cNvSpPr>
                <a:spLocks/>
              </p:cNvSpPr>
              <p:nvPr/>
            </p:nvSpPr>
            <p:spPr bwMode="hidden">
              <a:xfrm>
                <a:off x="0" y="727"/>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30" name="Freeform 28"/>
              <p:cNvSpPr>
                <a:spLocks/>
              </p:cNvSpPr>
              <p:nvPr/>
            </p:nvSpPr>
            <p:spPr bwMode="hidden">
              <a:xfrm>
                <a:off x="0" y="841"/>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31" name="Freeform 29"/>
              <p:cNvSpPr>
                <a:spLocks/>
              </p:cNvSpPr>
              <p:nvPr/>
            </p:nvSpPr>
            <p:spPr bwMode="hidden">
              <a:xfrm>
                <a:off x="0" y="943"/>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grpSp>
            <p:nvGrpSpPr>
              <p:cNvPr id="32" name="Group 30"/>
              <p:cNvGrpSpPr>
                <a:grpSpLocks/>
              </p:cNvGrpSpPr>
              <p:nvPr/>
            </p:nvGrpSpPr>
            <p:grpSpPr bwMode="auto">
              <a:xfrm>
                <a:off x="0" y="0"/>
                <a:ext cx="5758" cy="1045"/>
                <a:chOff x="0" y="0"/>
                <a:chExt cx="5758" cy="1045"/>
              </a:xfrm>
            </p:grpSpPr>
            <p:sp>
              <p:nvSpPr>
                <p:cNvPr id="54" name="Freeform 31"/>
                <p:cNvSpPr>
                  <a:spLocks/>
                </p:cNvSpPr>
                <p:nvPr/>
              </p:nvSpPr>
              <p:spPr bwMode="hidden">
                <a:xfrm>
                  <a:off x="2849" y="0"/>
                  <a:ext cx="42" cy="1045"/>
                </a:xfrm>
                <a:custGeom>
                  <a:avLst/>
                  <a:gdLst/>
                  <a:ahLst/>
                  <a:cxnLst>
                    <a:cxn ang="0">
                      <a:pos x="18" y="1043"/>
                    </a:cxn>
                    <a:cxn ang="0">
                      <a:pos x="42" y="1043"/>
                    </a:cxn>
                    <a:cxn ang="0">
                      <a:pos x="42" y="0"/>
                    </a:cxn>
                    <a:cxn ang="0">
                      <a:pos x="0" y="0"/>
                    </a:cxn>
                    <a:cxn ang="0">
                      <a:pos x="0" y="1043"/>
                    </a:cxn>
                    <a:cxn ang="0">
                      <a:pos x="18" y="1043"/>
                    </a:cxn>
                    <a:cxn ang="0">
                      <a:pos x="18" y="1043"/>
                    </a:cxn>
                  </a:cxnLst>
                  <a:rect l="0" t="0" r="r" b="b"/>
                  <a:pathLst>
                    <a:path w="42" h="1043">
                      <a:moveTo>
                        <a:pt x="18" y="1043"/>
                      </a:moveTo>
                      <a:lnTo>
                        <a:pt x="42" y="1043"/>
                      </a:lnTo>
                      <a:lnTo>
                        <a:pt x="42" y="0"/>
                      </a:lnTo>
                      <a:lnTo>
                        <a:pt x="0"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55" name="Freeform 32"/>
                <p:cNvSpPr>
                  <a:spLocks/>
                </p:cNvSpPr>
                <p:nvPr/>
              </p:nvSpPr>
              <p:spPr bwMode="hidden">
                <a:xfrm>
                  <a:off x="2400" y="0"/>
                  <a:ext cx="155" cy="1045"/>
                </a:xfrm>
                <a:custGeom>
                  <a:avLst/>
                  <a:gdLst/>
                  <a:ahLst/>
                  <a:cxnLst>
                    <a:cxn ang="0">
                      <a:pos x="131" y="1043"/>
                    </a:cxn>
                    <a:cxn ang="0">
                      <a:pos x="155" y="1043"/>
                    </a:cxn>
                    <a:cxn ang="0">
                      <a:pos x="42" y="0"/>
                    </a:cxn>
                    <a:cxn ang="0">
                      <a:pos x="0" y="0"/>
                    </a:cxn>
                    <a:cxn ang="0">
                      <a:pos x="113" y="1043"/>
                    </a:cxn>
                    <a:cxn ang="0">
                      <a:pos x="131" y="1043"/>
                    </a:cxn>
                    <a:cxn ang="0">
                      <a:pos x="131" y="1043"/>
                    </a:cxn>
                  </a:cxnLst>
                  <a:rect l="0" t="0" r="r" b="b"/>
                  <a:pathLst>
                    <a:path w="155" h="1043">
                      <a:moveTo>
                        <a:pt x="131" y="1043"/>
                      </a:moveTo>
                      <a:lnTo>
                        <a:pt x="155" y="1043"/>
                      </a:lnTo>
                      <a:lnTo>
                        <a:pt x="42" y="0"/>
                      </a:lnTo>
                      <a:lnTo>
                        <a:pt x="0" y="0"/>
                      </a:lnTo>
                      <a:lnTo>
                        <a:pt x="113" y="1043"/>
                      </a:lnTo>
                      <a:lnTo>
                        <a:pt x="131" y="1043"/>
                      </a:lnTo>
                      <a:lnTo>
                        <a:pt x="131"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56" name="Freeform 33"/>
                <p:cNvSpPr>
                  <a:spLocks/>
                </p:cNvSpPr>
                <p:nvPr/>
              </p:nvSpPr>
              <p:spPr bwMode="hidden">
                <a:xfrm>
                  <a:off x="1967" y="0"/>
                  <a:ext cx="240" cy="1045"/>
                </a:xfrm>
                <a:custGeom>
                  <a:avLst/>
                  <a:gdLst/>
                  <a:ahLst/>
                  <a:cxnLst>
                    <a:cxn ang="0">
                      <a:pos x="221" y="1043"/>
                    </a:cxn>
                    <a:cxn ang="0">
                      <a:pos x="239" y="1043"/>
                    </a:cxn>
                    <a:cxn ang="0">
                      <a:pos x="36" y="0"/>
                    </a:cxn>
                    <a:cxn ang="0">
                      <a:pos x="0" y="0"/>
                    </a:cxn>
                    <a:cxn ang="0">
                      <a:pos x="203" y="1043"/>
                    </a:cxn>
                    <a:cxn ang="0">
                      <a:pos x="221" y="1043"/>
                    </a:cxn>
                    <a:cxn ang="0">
                      <a:pos x="221" y="1043"/>
                    </a:cxn>
                  </a:cxnLst>
                  <a:rect l="0" t="0" r="r" b="b"/>
                  <a:pathLst>
                    <a:path w="239" h="1043">
                      <a:moveTo>
                        <a:pt x="221" y="1043"/>
                      </a:moveTo>
                      <a:lnTo>
                        <a:pt x="239" y="1043"/>
                      </a:lnTo>
                      <a:lnTo>
                        <a:pt x="36" y="0"/>
                      </a:lnTo>
                      <a:lnTo>
                        <a:pt x="0" y="0"/>
                      </a:lnTo>
                      <a:lnTo>
                        <a:pt x="203" y="1043"/>
                      </a:lnTo>
                      <a:lnTo>
                        <a:pt x="221" y="1043"/>
                      </a:lnTo>
                      <a:lnTo>
                        <a:pt x="221"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57" name="Freeform 34"/>
                <p:cNvSpPr>
                  <a:spLocks/>
                </p:cNvSpPr>
                <p:nvPr/>
              </p:nvSpPr>
              <p:spPr bwMode="hidden">
                <a:xfrm>
                  <a:off x="1554" y="0"/>
                  <a:ext cx="353" cy="1045"/>
                </a:xfrm>
                <a:custGeom>
                  <a:avLst/>
                  <a:gdLst/>
                  <a:ahLst/>
                  <a:cxnLst>
                    <a:cxn ang="0">
                      <a:pos x="334" y="1043"/>
                    </a:cxn>
                    <a:cxn ang="0">
                      <a:pos x="352" y="1043"/>
                    </a:cxn>
                    <a:cxn ang="0">
                      <a:pos x="41" y="0"/>
                    </a:cxn>
                    <a:cxn ang="0">
                      <a:pos x="0" y="0"/>
                    </a:cxn>
                    <a:cxn ang="0">
                      <a:pos x="311" y="1043"/>
                    </a:cxn>
                    <a:cxn ang="0">
                      <a:pos x="334" y="1043"/>
                    </a:cxn>
                    <a:cxn ang="0">
                      <a:pos x="334" y="1043"/>
                    </a:cxn>
                  </a:cxnLst>
                  <a:rect l="0" t="0" r="r" b="b"/>
                  <a:pathLst>
                    <a:path w="352" h="1043">
                      <a:moveTo>
                        <a:pt x="334" y="1043"/>
                      </a:moveTo>
                      <a:lnTo>
                        <a:pt x="352" y="1043"/>
                      </a:lnTo>
                      <a:lnTo>
                        <a:pt x="41" y="0"/>
                      </a:lnTo>
                      <a:lnTo>
                        <a:pt x="0" y="0"/>
                      </a:lnTo>
                      <a:lnTo>
                        <a:pt x="311" y="1043"/>
                      </a:lnTo>
                      <a:lnTo>
                        <a:pt x="334" y="1043"/>
                      </a:lnTo>
                      <a:lnTo>
                        <a:pt x="334"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58" name="Freeform 35"/>
                <p:cNvSpPr>
                  <a:spLocks/>
                </p:cNvSpPr>
                <p:nvPr/>
              </p:nvSpPr>
              <p:spPr bwMode="hidden">
                <a:xfrm>
                  <a:off x="1134" y="0"/>
                  <a:ext cx="450" cy="1045"/>
                </a:xfrm>
                <a:custGeom>
                  <a:avLst/>
                  <a:gdLst/>
                  <a:ahLst/>
                  <a:cxnLst>
                    <a:cxn ang="0">
                      <a:pos x="425" y="1043"/>
                    </a:cxn>
                    <a:cxn ang="0">
                      <a:pos x="449" y="1043"/>
                    </a:cxn>
                    <a:cxn ang="0">
                      <a:pos x="42" y="0"/>
                    </a:cxn>
                    <a:cxn ang="0">
                      <a:pos x="0" y="0"/>
                    </a:cxn>
                    <a:cxn ang="0">
                      <a:pos x="407" y="1043"/>
                    </a:cxn>
                    <a:cxn ang="0">
                      <a:pos x="425" y="1043"/>
                    </a:cxn>
                    <a:cxn ang="0">
                      <a:pos x="425" y="1043"/>
                    </a:cxn>
                  </a:cxnLst>
                  <a:rect l="0" t="0" r="r" b="b"/>
                  <a:pathLst>
                    <a:path w="449" h="1043">
                      <a:moveTo>
                        <a:pt x="425" y="1043"/>
                      </a:moveTo>
                      <a:lnTo>
                        <a:pt x="449" y="1043"/>
                      </a:lnTo>
                      <a:lnTo>
                        <a:pt x="42" y="0"/>
                      </a:lnTo>
                      <a:lnTo>
                        <a:pt x="0" y="0"/>
                      </a:lnTo>
                      <a:lnTo>
                        <a:pt x="407" y="1043"/>
                      </a:lnTo>
                      <a:lnTo>
                        <a:pt x="425" y="1043"/>
                      </a:lnTo>
                      <a:lnTo>
                        <a:pt x="425"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59" name="Freeform 36"/>
                <p:cNvSpPr>
                  <a:spLocks/>
                </p:cNvSpPr>
                <p:nvPr/>
              </p:nvSpPr>
              <p:spPr bwMode="hidden">
                <a:xfrm>
                  <a:off x="714" y="0"/>
                  <a:ext cx="540" cy="1045"/>
                </a:xfrm>
                <a:custGeom>
                  <a:avLst/>
                  <a:gdLst/>
                  <a:ahLst/>
                  <a:cxnLst>
                    <a:cxn ang="0">
                      <a:pos x="520" y="1043"/>
                    </a:cxn>
                    <a:cxn ang="0">
                      <a:pos x="538" y="1043"/>
                    </a:cxn>
                    <a:cxn ang="0">
                      <a:pos x="41" y="0"/>
                    </a:cxn>
                    <a:cxn ang="0">
                      <a:pos x="0" y="0"/>
                    </a:cxn>
                    <a:cxn ang="0">
                      <a:pos x="496" y="1043"/>
                    </a:cxn>
                    <a:cxn ang="0">
                      <a:pos x="520" y="1043"/>
                    </a:cxn>
                    <a:cxn ang="0">
                      <a:pos x="520" y="1043"/>
                    </a:cxn>
                  </a:cxnLst>
                  <a:rect l="0" t="0" r="r" b="b"/>
                  <a:pathLst>
                    <a:path w="538" h="1043">
                      <a:moveTo>
                        <a:pt x="520" y="1043"/>
                      </a:moveTo>
                      <a:lnTo>
                        <a:pt x="538" y="1043"/>
                      </a:lnTo>
                      <a:lnTo>
                        <a:pt x="41" y="0"/>
                      </a:lnTo>
                      <a:lnTo>
                        <a:pt x="0" y="0"/>
                      </a:lnTo>
                      <a:lnTo>
                        <a:pt x="496" y="1043"/>
                      </a:lnTo>
                      <a:lnTo>
                        <a:pt x="520" y="1043"/>
                      </a:lnTo>
                      <a:lnTo>
                        <a:pt x="520"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60" name="Freeform 37"/>
                <p:cNvSpPr>
                  <a:spLocks/>
                </p:cNvSpPr>
                <p:nvPr/>
              </p:nvSpPr>
              <p:spPr bwMode="hidden">
                <a:xfrm>
                  <a:off x="306" y="0"/>
                  <a:ext cx="642" cy="1045"/>
                </a:xfrm>
                <a:custGeom>
                  <a:avLst/>
                  <a:gdLst/>
                  <a:ahLst/>
                  <a:cxnLst>
                    <a:cxn ang="0">
                      <a:pos x="622" y="1043"/>
                    </a:cxn>
                    <a:cxn ang="0">
                      <a:pos x="640" y="1043"/>
                    </a:cxn>
                    <a:cxn ang="0">
                      <a:pos x="48" y="0"/>
                    </a:cxn>
                    <a:cxn ang="0">
                      <a:pos x="0" y="0"/>
                    </a:cxn>
                    <a:cxn ang="0">
                      <a:pos x="598" y="1043"/>
                    </a:cxn>
                    <a:cxn ang="0">
                      <a:pos x="622" y="1043"/>
                    </a:cxn>
                    <a:cxn ang="0">
                      <a:pos x="622" y="1043"/>
                    </a:cxn>
                  </a:cxnLst>
                  <a:rect l="0" t="0" r="r" b="b"/>
                  <a:pathLst>
                    <a:path w="640" h="1043">
                      <a:moveTo>
                        <a:pt x="622" y="1043"/>
                      </a:moveTo>
                      <a:lnTo>
                        <a:pt x="640" y="1043"/>
                      </a:lnTo>
                      <a:lnTo>
                        <a:pt x="48" y="0"/>
                      </a:lnTo>
                      <a:lnTo>
                        <a:pt x="0" y="0"/>
                      </a:lnTo>
                      <a:lnTo>
                        <a:pt x="598" y="1043"/>
                      </a:lnTo>
                      <a:lnTo>
                        <a:pt x="622" y="1043"/>
                      </a:lnTo>
                      <a:lnTo>
                        <a:pt x="622"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61" name="Freeform 38"/>
                <p:cNvSpPr>
                  <a:spLocks/>
                </p:cNvSpPr>
                <p:nvPr/>
              </p:nvSpPr>
              <p:spPr bwMode="hidden">
                <a:xfrm>
                  <a:off x="0" y="108"/>
                  <a:ext cx="630" cy="937"/>
                </a:xfrm>
                <a:custGeom>
                  <a:avLst/>
                  <a:gdLst/>
                  <a:ahLst/>
                  <a:cxnLst>
                    <a:cxn ang="0">
                      <a:pos x="604" y="935"/>
                    </a:cxn>
                    <a:cxn ang="0">
                      <a:pos x="628" y="935"/>
                    </a:cxn>
                    <a:cxn ang="0">
                      <a:pos x="0" y="0"/>
                    </a:cxn>
                    <a:cxn ang="0">
                      <a:pos x="0" y="66"/>
                    </a:cxn>
                    <a:cxn ang="0">
                      <a:pos x="580" y="935"/>
                    </a:cxn>
                    <a:cxn ang="0">
                      <a:pos x="604" y="935"/>
                    </a:cxn>
                    <a:cxn ang="0">
                      <a:pos x="604" y="935"/>
                    </a:cxn>
                  </a:cxnLst>
                  <a:rect l="0" t="0" r="r" b="b"/>
                  <a:pathLst>
                    <a:path w="628" h="935">
                      <a:moveTo>
                        <a:pt x="604" y="935"/>
                      </a:moveTo>
                      <a:lnTo>
                        <a:pt x="628" y="935"/>
                      </a:lnTo>
                      <a:lnTo>
                        <a:pt x="0" y="0"/>
                      </a:lnTo>
                      <a:lnTo>
                        <a:pt x="0" y="66"/>
                      </a:lnTo>
                      <a:lnTo>
                        <a:pt x="580" y="935"/>
                      </a:lnTo>
                      <a:lnTo>
                        <a:pt x="604" y="935"/>
                      </a:lnTo>
                      <a:lnTo>
                        <a:pt x="604" y="935"/>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62" name="Freeform 39"/>
                <p:cNvSpPr>
                  <a:spLocks/>
                </p:cNvSpPr>
                <p:nvPr/>
              </p:nvSpPr>
              <p:spPr bwMode="hidden">
                <a:xfrm>
                  <a:off x="3191" y="0"/>
                  <a:ext cx="155" cy="1045"/>
                </a:xfrm>
                <a:custGeom>
                  <a:avLst/>
                  <a:gdLst/>
                  <a:ahLst/>
                  <a:cxnLst>
                    <a:cxn ang="0">
                      <a:pos x="18" y="1043"/>
                    </a:cxn>
                    <a:cxn ang="0">
                      <a:pos x="42" y="1043"/>
                    </a:cxn>
                    <a:cxn ang="0">
                      <a:pos x="155" y="0"/>
                    </a:cxn>
                    <a:cxn ang="0">
                      <a:pos x="114" y="0"/>
                    </a:cxn>
                    <a:cxn ang="0">
                      <a:pos x="0" y="1043"/>
                    </a:cxn>
                    <a:cxn ang="0">
                      <a:pos x="18" y="1043"/>
                    </a:cxn>
                    <a:cxn ang="0">
                      <a:pos x="18" y="1043"/>
                    </a:cxn>
                  </a:cxnLst>
                  <a:rect l="0" t="0" r="r" b="b"/>
                  <a:pathLst>
                    <a:path w="155" h="1043">
                      <a:moveTo>
                        <a:pt x="18" y="1043"/>
                      </a:moveTo>
                      <a:lnTo>
                        <a:pt x="42" y="1043"/>
                      </a:lnTo>
                      <a:lnTo>
                        <a:pt x="155" y="0"/>
                      </a:lnTo>
                      <a:lnTo>
                        <a:pt x="114"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63" name="Freeform 40"/>
                <p:cNvSpPr>
                  <a:spLocks/>
                </p:cNvSpPr>
                <p:nvPr/>
              </p:nvSpPr>
              <p:spPr bwMode="hidden">
                <a:xfrm>
                  <a:off x="3533" y="0"/>
                  <a:ext cx="240" cy="1045"/>
                </a:xfrm>
                <a:custGeom>
                  <a:avLst/>
                  <a:gdLst/>
                  <a:ahLst/>
                  <a:cxnLst>
                    <a:cxn ang="0">
                      <a:pos x="18" y="1043"/>
                    </a:cxn>
                    <a:cxn ang="0">
                      <a:pos x="36" y="1043"/>
                    </a:cxn>
                    <a:cxn ang="0">
                      <a:pos x="239" y="0"/>
                    </a:cxn>
                    <a:cxn ang="0">
                      <a:pos x="203" y="0"/>
                    </a:cxn>
                    <a:cxn ang="0">
                      <a:pos x="0" y="1043"/>
                    </a:cxn>
                    <a:cxn ang="0">
                      <a:pos x="18" y="1043"/>
                    </a:cxn>
                    <a:cxn ang="0">
                      <a:pos x="18" y="1043"/>
                    </a:cxn>
                  </a:cxnLst>
                  <a:rect l="0" t="0" r="r" b="b"/>
                  <a:pathLst>
                    <a:path w="239" h="1043">
                      <a:moveTo>
                        <a:pt x="18" y="1043"/>
                      </a:moveTo>
                      <a:lnTo>
                        <a:pt x="36" y="1043"/>
                      </a:lnTo>
                      <a:lnTo>
                        <a:pt x="239" y="0"/>
                      </a:lnTo>
                      <a:lnTo>
                        <a:pt x="203"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64" name="Freeform 41"/>
                <p:cNvSpPr>
                  <a:spLocks/>
                </p:cNvSpPr>
                <p:nvPr/>
              </p:nvSpPr>
              <p:spPr bwMode="hidden">
                <a:xfrm>
                  <a:off x="3821" y="0"/>
                  <a:ext cx="359" cy="1045"/>
                </a:xfrm>
                <a:custGeom>
                  <a:avLst/>
                  <a:gdLst/>
                  <a:ahLst/>
                  <a:cxnLst>
                    <a:cxn ang="0">
                      <a:pos x="24" y="1043"/>
                    </a:cxn>
                    <a:cxn ang="0">
                      <a:pos x="42" y="1043"/>
                    </a:cxn>
                    <a:cxn ang="0">
                      <a:pos x="358" y="0"/>
                    </a:cxn>
                    <a:cxn ang="0">
                      <a:pos x="317" y="0"/>
                    </a:cxn>
                    <a:cxn ang="0">
                      <a:pos x="0" y="1043"/>
                    </a:cxn>
                    <a:cxn ang="0">
                      <a:pos x="24" y="1043"/>
                    </a:cxn>
                    <a:cxn ang="0">
                      <a:pos x="24" y="1043"/>
                    </a:cxn>
                  </a:cxnLst>
                  <a:rect l="0" t="0" r="r" b="b"/>
                  <a:pathLst>
                    <a:path w="358" h="1043">
                      <a:moveTo>
                        <a:pt x="24" y="1043"/>
                      </a:moveTo>
                      <a:lnTo>
                        <a:pt x="42" y="1043"/>
                      </a:lnTo>
                      <a:lnTo>
                        <a:pt x="358" y="0"/>
                      </a:lnTo>
                      <a:lnTo>
                        <a:pt x="317" y="0"/>
                      </a:lnTo>
                      <a:lnTo>
                        <a:pt x="0" y="1043"/>
                      </a:lnTo>
                      <a:lnTo>
                        <a:pt x="24" y="1043"/>
                      </a:lnTo>
                      <a:lnTo>
                        <a:pt x="24"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65" name="Freeform 42"/>
                <p:cNvSpPr>
                  <a:spLocks/>
                </p:cNvSpPr>
                <p:nvPr/>
              </p:nvSpPr>
              <p:spPr bwMode="hidden">
                <a:xfrm>
                  <a:off x="4139" y="0"/>
                  <a:ext cx="449" cy="1045"/>
                </a:xfrm>
                <a:custGeom>
                  <a:avLst/>
                  <a:gdLst/>
                  <a:ahLst/>
                  <a:cxnLst>
                    <a:cxn ang="0">
                      <a:pos x="18" y="1043"/>
                    </a:cxn>
                    <a:cxn ang="0">
                      <a:pos x="41" y="1043"/>
                    </a:cxn>
                    <a:cxn ang="0">
                      <a:pos x="448" y="0"/>
                    </a:cxn>
                    <a:cxn ang="0">
                      <a:pos x="406" y="0"/>
                    </a:cxn>
                    <a:cxn ang="0">
                      <a:pos x="0" y="1043"/>
                    </a:cxn>
                    <a:cxn ang="0">
                      <a:pos x="18" y="1043"/>
                    </a:cxn>
                    <a:cxn ang="0">
                      <a:pos x="18" y="1043"/>
                    </a:cxn>
                  </a:cxnLst>
                  <a:rect l="0" t="0" r="r" b="b"/>
                  <a:pathLst>
                    <a:path w="448" h="1043">
                      <a:moveTo>
                        <a:pt x="18" y="1043"/>
                      </a:moveTo>
                      <a:lnTo>
                        <a:pt x="41" y="1043"/>
                      </a:lnTo>
                      <a:lnTo>
                        <a:pt x="448" y="0"/>
                      </a:lnTo>
                      <a:lnTo>
                        <a:pt x="406"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66" name="Freeform 43"/>
                <p:cNvSpPr>
                  <a:spLocks/>
                </p:cNvSpPr>
                <p:nvPr/>
              </p:nvSpPr>
              <p:spPr bwMode="hidden">
                <a:xfrm>
                  <a:off x="4480" y="0"/>
                  <a:ext cx="541" cy="1045"/>
                </a:xfrm>
                <a:custGeom>
                  <a:avLst/>
                  <a:gdLst/>
                  <a:ahLst/>
                  <a:cxnLst>
                    <a:cxn ang="0">
                      <a:pos x="18" y="1043"/>
                    </a:cxn>
                    <a:cxn ang="0">
                      <a:pos x="42" y="1043"/>
                    </a:cxn>
                    <a:cxn ang="0">
                      <a:pos x="539" y="0"/>
                    </a:cxn>
                    <a:cxn ang="0">
                      <a:pos x="497" y="0"/>
                    </a:cxn>
                    <a:cxn ang="0">
                      <a:pos x="0" y="1043"/>
                    </a:cxn>
                    <a:cxn ang="0">
                      <a:pos x="18" y="1043"/>
                    </a:cxn>
                    <a:cxn ang="0">
                      <a:pos x="18" y="1043"/>
                    </a:cxn>
                  </a:cxnLst>
                  <a:rect l="0" t="0" r="r" b="b"/>
                  <a:pathLst>
                    <a:path w="539" h="1043">
                      <a:moveTo>
                        <a:pt x="18" y="1043"/>
                      </a:moveTo>
                      <a:lnTo>
                        <a:pt x="42" y="1043"/>
                      </a:lnTo>
                      <a:lnTo>
                        <a:pt x="539" y="0"/>
                      </a:lnTo>
                      <a:lnTo>
                        <a:pt x="497"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67" name="Freeform 44"/>
                <p:cNvSpPr>
                  <a:spLocks/>
                </p:cNvSpPr>
                <p:nvPr/>
              </p:nvSpPr>
              <p:spPr bwMode="hidden">
                <a:xfrm>
                  <a:off x="4768" y="0"/>
                  <a:ext cx="642" cy="1045"/>
                </a:xfrm>
                <a:custGeom>
                  <a:avLst/>
                  <a:gdLst/>
                  <a:ahLst/>
                  <a:cxnLst>
                    <a:cxn ang="0">
                      <a:pos x="18" y="1043"/>
                    </a:cxn>
                    <a:cxn ang="0">
                      <a:pos x="42" y="1043"/>
                    </a:cxn>
                    <a:cxn ang="0">
                      <a:pos x="640" y="0"/>
                    </a:cxn>
                    <a:cxn ang="0">
                      <a:pos x="592" y="0"/>
                    </a:cxn>
                    <a:cxn ang="0">
                      <a:pos x="0" y="1043"/>
                    </a:cxn>
                    <a:cxn ang="0">
                      <a:pos x="18" y="1043"/>
                    </a:cxn>
                    <a:cxn ang="0">
                      <a:pos x="18" y="1043"/>
                    </a:cxn>
                  </a:cxnLst>
                  <a:rect l="0" t="0" r="r" b="b"/>
                  <a:pathLst>
                    <a:path w="640" h="1043">
                      <a:moveTo>
                        <a:pt x="18" y="1043"/>
                      </a:moveTo>
                      <a:lnTo>
                        <a:pt x="42" y="1043"/>
                      </a:lnTo>
                      <a:lnTo>
                        <a:pt x="640" y="0"/>
                      </a:lnTo>
                      <a:lnTo>
                        <a:pt x="592"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68" name="Freeform 45"/>
                <p:cNvSpPr>
                  <a:spLocks/>
                </p:cNvSpPr>
                <p:nvPr/>
              </p:nvSpPr>
              <p:spPr bwMode="hidden">
                <a:xfrm>
                  <a:off x="5086" y="48"/>
                  <a:ext cx="672" cy="997"/>
                </a:xfrm>
                <a:custGeom>
                  <a:avLst/>
                  <a:gdLst/>
                  <a:ahLst/>
                  <a:cxnLst>
                    <a:cxn ang="0">
                      <a:pos x="24" y="995"/>
                    </a:cxn>
                    <a:cxn ang="0">
                      <a:pos x="48" y="995"/>
                    </a:cxn>
                    <a:cxn ang="0">
                      <a:pos x="670" y="72"/>
                    </a:cxn>
                    <a:cxn ang="0">
                      <a:pos x="670" y="0"/>
                    </a:cxn>
                    <a:cxn ang="0">
                      <a:pos x="0" y="995"/>
                    </a:cxn>
                    <a:cxn ang="0">
                      <a:pos x="24" y="995"/>
                    </a:cxn>
                    <a:cxn ang="0">
                      <a:pos x="24" y="995"/>
                    </a:cxn>
                  </a:cxnLst>
                  <a:rect l="0" t="0" r="r" b="b"/>
                  <a:pathLst>
                    <a:path w="670" h="995">
                      <a:moveTo>
                        <a:pt x="24" y="995"/>
                      </a:moveTo>
                      <a:lnTo>
                        <a:pt x="48" y="995"/>
                      </a:lnTo>
                      <a:lnTo>
                        <a:pt x="670" y="72"/>
                      </a:lnTo>
                      <a:lnTo>
                        <a:pt x="670" y="0"/>
                      </a:lnTo>
                      <a:lnTo>
                        <a:pt x="0" y="995"/>
                      </a:lnTo>
                      <a:lnTo>
                        <a:pt x="24" y="995"/>
                      </a:lnTo>
                      <a:lnTo>
                        <a:pt x="24" y="995"/>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grpSp>
          <p:grpSp>
            <p:nvGrpSpPr>
              <p:cNvPr id="33" name="Group 46"/>
              <p:cNvGrpSpPr>
                <a:grpSpLocks/>
              </p:cNvGrpSpPr>
              <p:nvPr/>
            </p:nvGrpSpPr>
            <p:grpSpPr bwMode="auto">
              <a:xfrm>
                <a:off x="0" y="558"/>
                <a:ext cx="5758" cy="487"/>
                <a:chOff x="0" y="558"/>
                <a:chExt cx="5758" cy="487"/>
              </a:xfrm>
            </p:grpSpPr>
            <p:sp>
              <p:nvSpPr>
                <p:cNvPr id="52" name="Freeform 47"/>
                <p:cNvSpPr>
                  <a:spLocks/>
                </p:cNvSpPr>
                <p:nvPr/>
              </p:nvSpPr>
              <p:spPr bwMode="hidden">
                <a:xfrm>
                  <a:off x="0" y="618"/>
                  <a:ext cx="306" cy="427"/>
                </a:xfrm>
                <a:custGeom>
                  <a:avLst/>
                  <a:gdLst>
                    <a:gd name="T0" fmla="*/ 283 w 305"/>
                    <a:gd name="T1" fmla="*/ 428 h 426"/>
                    <a:gd name="T2" fmla="*/ 307 w 305"/>
                    <a:gd name="T3" fmla="*/ 428 h 426"/>
                    <a:gd name="T4" fmla="*/ 0 w 305"/>
                    <a:gd name="T5" fmla="*/ 0 h 426"/>
                    <a:gd name="T6" fmla="*/ 0 w 305"/>
                    <a:gd name="T7" fmla="*/ 66 h 426"/>
                    <a:gd name="T8" fmla="*/ 253 w 305"/>
                    <a:gd name="T9" fmla="*/ 428 h 426"/>
                    <a:gd name="T10" fmla="*/ 283 w 305"/>
                    <a:gd name="T11" fmla="*/ 428 h 426"/>
                    <a:gd name="T12" fmla="*/ 283 w 305"/>
                    <a:gd name="T13" fmla="*/ 428 h 42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5" h="426">
                      <a:moveTo>
                        <a:pt x="281" y="426"/>
                      </a:moveTo>
                      <a:lnTo>
                        <a:pt x="305" y="426"/>
                      </a:lnTo>
                      <a:lnTo>
                        <a:pt x="0" y="0"/>
                      </a:lnTo>
                      <a:lnTo>
                        <a:pt x="0" y="66"/>
                      </a:lnTo>
                      <a:lnTo>
                        <a:pt x="251" y="426"/>
                      </a:lnTo>
                      <a:lnTo>
                        <a:pt x="281" y="426"/>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EAEAEA"/>
                    </a:solidFill>
                    <a:cs typeface="Arial" pitchFamily="34" charset="0"/>
                  </a:endParaRPr>
                </a:p>
              </p:txBody>
            </p:sp>
            <p:sp>
              <p:nvSpPr>
                <p:cNvPr id="53" name="Freeform 48"/>
                <p:cNvSpPr>
                  <a:spLocks/>
                </p:cNvSpPr>
                <p:nvPr/>
              </p:nvSpPr>
              <p:spPr bwMode="hidden">
                <a:xfrm>
                  <a:off x="5410" y="558"/>
                  <a:ext cx="348" cy="487"/>
                </a:xfrm>
                <a:custGeom>
                  <a:avLst/>
                  <a:gdLst>
                    <a:gd name="T0" fmla="*/ 24 w 347"/>
                    <a:gd name="T1" fmla="*/ 488 h 486"/>
                    <a:gd name="T2" fmla="*/ 48 w 347"/>
                    <a:gd name="T3" fmla="*/ 488 h 486"/>
                    <a:gd name="T4" fmla="*/ 349 w 347"/>
                    <a:gd name="T5" fmla="*/ 72 h 486"/>
                    <a:gd name="T6" fmla="*/ 349 w 347"/>
                    <a:gd name="T7" fmla="*/ 0 h 486"/>
                    <a:gd name="T8" fmla="*/ 0 w 347"/>
                    <a:gd name="T9" fmla="*/ 488 h 486"/>
                    <a:gd name="T10" fmla="*/ 24 w 347"/>
                    <a:gd name="T11" fmla="*/ 488 h 486"/>
                    <a:gd name="T12" fmla="*/ 24 w 347"/>
                    <a:gd name="T13" fmla="*/ 488 h 48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7" h="486">
                      <a:moveTo>
                        <a:pt x="24" y="486"/>
                      </a:moveTo>
                      <a:lnTo>
                        <a:pt x="48" y="486"/>
                      </a:lnTo>
                      <a:lnTo>
                        <a:pt x="347" y="72"/>
                      </a:lnTo>
                      <a:lnTo>
                        <a:pt x="347" y="0"/>
                      </a:lnTo>
                      <a:lnTo>
                        <a:pt x="0" y="486"/>
                      </a:lnTo>
                      <a:lnTo>
                        <a:pt x="24" y="486"/>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EAEAEA"/>
                    </a:solidFill>
                    <a:cs typeface="Arial" pitchFamily="34" charset="0"/>
                  </a:endParaRPr>
                </a:p>
              </p:txBody>
            </p:sp>
          </p:grpSp>
          <p:grpSp>
            <p:nvGrpSpPr>
              <p:cNvPr id="34" name="Group 49"/>
              <p:cNvGrpSpPr>
                <a:grpSpLocks/>
              </p:cNvGrpSpPr>
              <p:nvPr/>
            </p:nvGrpSpPr>
            <p:grpSpPr bwMode="auto">
              <a:xfrm>
                <a:off x="264" y="1039"/>
                <a:ext cx="5200" cy="3280"/>
                <a:chOff x="264" y="1039"/>
                <a:chExt cx="5200" cy="3280"/>
              </a:xfrm>
            </p:grpSpPr>
            <p:sp>
              <p:nvSpPr>
                <p:cNvPr id="43" name="Freeform 50"/>
                <p:cNvSpPr>
                  <a:spLocks/>
                </p:cNvSpPr>
                <p:nvPr/>
              </p:nvSpPr>
              <p:spPr bwMode="hidden">
                <a:xfrm>
                  <a:off x="2849" y="1039"/>
                  <a:ext cx="42" cy="3280"/>
                </a:xfrm>
                <a:custGeom>
                  <a:avLst/>
                  <a:gdLst/>
                  <a:ahLst/>
                  <a:cxnLst>
                    <a:cxn ang="0">
                      <a:pos x="18" y="0"/>
                    </a:cxn>
                    <a:cxn ang="0">
                      <a:pos x="0" y="0"/>
                    </a:cxn>
                    <a:cxn ang="0">
                      <a:pos x="0" y="3273"/>
                    </a:cxn>
                    <a:cxn ang="0">
                      <a:pos x="42" y="3273"/>
                    </a:cxn>
                    <a:cxn ang="0">
                      <a:pos x="42" y="0"/>
                    </a:cxn>
                    <a:cxn ang="0">
                      <a:pos x="18" y="0"/>
                    </a:cxn>
                    <a:cxn ang="0">
                      <a:pos x="18" y="0"/>
                    </a:cxn>
                  </a:cxnLst>
                  <a:rect l="0" t="0" r="r" b="b"/>
                  <a:pathLst>
                    <a:path w="42" h="3273">
                      <a:moveTo>
                        <a:pt x="18" y="0"/>
                      </a:moveTo>
                      <a:lnTo>
                        <a:pt x="0" y="0"/>
                      </a:lnTo>
                      <a:lnTo>
                        <a:pt x="0" y="3273"/>
                      </a:lnTo>
                      <a:lnTo>
                        <a:pt x="42"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4" name="Freeform 51"/>
                <p:cNvSpPr>
                  <a:spLocks/>
                </p:cNvSpPr>
                <p:nvPr/>
              </p:nvSpPr>
              <p:spPr bwMode="hidden">
                <a:xfrm>
                  <a:off x="2154" y="1039"/>
                  <a:ext cx="401" cy="3280"/>
                </a:xfrm>
                <a:custGeom>
                  <a:avLst/>
                  <a:gdLst/>
                  <a:ahLst/>
                  <a:cxnLst>
                    <a:cxn ang="0">
                      <a:pos x="376" y="0"/>
                    </a:cxn>
                    <a:cxn ang="0">
                      <a:pos x="358" y="0"/>
                    </a:cxn>
                    <a:cxn ang="0">
                      <a:pos x="0" y="3273"/>
                    </a:cxn>
                    <a:cxn ang="0">
                      <a:pos x="41" y="3273"/>
                    </a:cxn>
                    <a:cxn ang="0">
                      <a:pos x="400" y="0"/>
                    </a:cxn>
                    <a:cxn ang="0">
                      <a:pos x="376" y="0"/>
                    </a:cxn>
                    <a:cxn ang="0">
                      <a:pos x="376" y="0"/>
                    </a:cxn>
                  </a:cxnLst>
                  <a:rect l="0" t="0" r="r" b="b"/>
                  <a:pathLst>
                    <a:path w="400" h="3273">
                      <a:moveTo>
                        <a:pt x="376" y="0"/>
                      </a:moveTo>
                      <a:lnTo>
                        <a:pt x="358" y="0"/>
                      </a:lnTo>
                      <a:lnTo>
                        <a:pt x="0" y="3273"/>
                      </a:lnTo>
                      <a:lnTo>
                        <a:pt x="41" y="3273"/>
                      </a:lnTo>
                      <a:lnTo>
                        <a:pt x="400" y="0"/>
                      </a:lnTo>
                      <a:lnTo>
                        <a:pt x="376" y="0"/>
                      </a:lnTo>
                      <a:lnTo>
                        <a:pt x="376"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5" name="Freeform 52"/>
                <p:cNvSpPr>
                  <a:spLocks/>
                </p:cNvSpPr>
                <p:nvPr/>
              </p:nvSpPr>
              <p:spPr bwMode="hidden">
                <a:xfrm>
                  <a:off x="1530" y="1039"/>
                  <a:ext cx="677" cy="3280"/>
                </a:xfrm>
                <a:custGeom>
                  <a:avLst/>
                  <a:gdLst/>
                  <a:ahLst/>
                  <a:cxnLst>
                    <a:cxn ang="0">
                      <a:pos x="657" y="0"/>
                    </a:cxn>
                    <a:cxn ang="0">
                      <a:pos x="639" y="0"/>
                    </a:cxn>
                    <a:cxn ang="0">
                      <a:pos x="0" y="3273"/>
                    </a:cxn>
                    <a:cxn ang="0">
                      <a:pos x="42" y="3273"/>
                    </a:cxn>
                    <a:cxn ang="0">
                      <a:pos x="675" y="0"/>
                    </a:cxn>
                    <a:cxn ang="0">
                      <a:pos x="657" y="0"/>
                    </a:cxn>
                    <a:cxn ang="0">
                      <a:pos x="657" y="0"/>
                    </a:cxn>
                  </a:cxnLst>
                  <a:rect l="0" t="0" r="r" b="b"/>
                  <a:pathLst>
                    <a:path w="675" h="3273">
                      <a:moveTo>
                        <a:pt x="657" y="0"/>
                      </a:moveTo>
                      <a:lnTo>
                        <a:pt x="639" y="0"/>
                      </a:lnTo>
                      <a:lnTo>
                        <a:pt x="0" y="3273"/>
                      </a:lnTo>
                      <a:lnTo>
                        <a:pt x="42" y="3273"/>
                      </a:lnTo>
                      <a:lnTo>
                        <a:pt x="675" y="0"/>
                      </a:lnTo>
                      <a:lnTo>
                        <a:pt x="657" y="0"/>
                      </a:lnTo>
                      <a:lnTo>
                        <a:pt x="657"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6" name="Freeform 53"/>
                <p:cNvSpPr>
                  <a:spLocks/>
                </p:cNvSpPr>
                <p:nvPr/>
              </p:nvSpPr>
              <p:spPr bwMode="hidden">
                <a:xfrm>
                  <a:off x="876" y="1039"/>
                  <a:ext cx="1031" cy="3280"/>
                </a:xfrm>
                <a:custGeom>
                  <a:avLst/>
                  <a:gdLst/>
                  <a:ahLst/>
                  <a:cxnLst>
                    <a:cxn ang="0">
                      <a:pos x="1013" y="0"/>
                    </a:cxn>
                    <a:cxn ang="0">
                      <a:pos x="990" y="0"/>
                    </a:cxn>
                    <a:cxn ang="0">
                      <a:pos x="0" y="3280"/>
                    </a:cxn>
                    <a:cxn ang="0">
                      <a:pos x="42" y="3280"/>
                    </a:cxn>
                    <a:cxn ang="0">
                      <a:pos x="1031" y="4"/>
                    </a:cxn>
                    <a:cxn ang="0">
                      <a:pos x="1013" y="0"/>
                    </a:cxn>
                    <a:cxn ang="0">
                      <a:pos x="1013" y="0"/>
                    </a:cxn>
                  </a:cxnLst>
                  <a:rect l="0" t="0" r="r" b="b"/>
                  <a:pathLst>
                    <a:path w="1031" h="3280">
                      <a:moveTo>
                        <a:pt x="1013" y="0"/>
                      </a:moveTo>
                      <a:lnTo>
                        <a:pt x="990" y="0"/>
                      </a:lnTo>
                      <a:lnTo>
                        <a:pt x="0" y="3280"/>
                      </a:lnTo>
                      <a:lnTo>
                        <a:pt x="42" y="3280"/>
                      </a:lnTo>
                      <a:lnTo>
                        <a:pt x="1031" y="4"/>
                      </a:lnTo>
                      <a:lnTo>
                        <a:pt x="1013" y="0"/>
                      </a:lnTo>
                      <a:lnTo>
                        <a:pt x="1013"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7" name="Freeform 54"/>
                <p:cNvSpPr>
                  <a:spLocks/>
                </p:cNvSpPr>
                <p:nvPr/>
              </p:nvSpPr>
              <p:spPr bwMode="hidden">
                <a:xfrm>
                  <a:off x="264" y="1039"/>
                  <a:ext cx="1319" cy="3280"/>
                </a:xfrm>
                <a:custGeom>
                  <a:avLst/>
                  <a:gdLst/>
                  <a:ahLst/>
                  <a:cxnLst>
                    <a:cxn ang="0">
                      <a:pos x="1296" y="0"/>
                    </a:cxn>
                    <a:cxn ang="0">
                      <a:pos x="1278" y="0"/>
                    </a:cxn>
                    <a:cxn ang="0">
                      <a:pos x="0" y="3280"/>
                    </a:cxn>
                    <a:cxn ang="0">
                      <a:pos x="42" y="3280"/>
                    </a:cxn>
                    <a:cxn ang="0">
                      <a:pos x="1319" y="5"/>
                    </a:cxn>
                    <a:cxn ang="0">
                      <a:pos x="1296" y="0"/>
                    </a:cxn>
                    <a:cxn ang="0">
                      <a:pos x="1296" y="0"/>
                    </a:cxn>
                  </a:cxnLst>
                  <a:rect l="0" t="0" r="r" b="b"/>
                  <a:pathLst>
                    <a:path w="1319" h="3280">
                      <a:moveTo>
                        <a:pt x="1296" y="0"/>
                      </a:moveTo>
                      <a:lnTo>
                        <a:pt x="1278" y="0"/>
                      </a:lnTo>
                      <a:lnTo>
                        <a:pt x="0" y="3280"/>
                      </a:lnTo>
                      <a:lnTo>
                        <a:pt x="42" y="3280"/>
                      </a:lnTo>
                      <a:lnTo>
                        <a:pt x="1319" y="5"/>
                      </a:lnTo>
                      <a:lnTo>
                        <a:pt x="1296" y="0"/>
                      </a:lnTo>
                      <a:lnTo>
                        <a:pt x="1296"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8" name="Freeform 55"/>
                <p:cNvSpPr>
                  <a:spLocks/>
                </p:cNvSpPr>
                <p:nvPr/>
              </p:nvSpPr>
              <p:spPr bwMode="hidden">
                <a:xfrm>
                  <a:off x="3191" y="1039"/>
                  <a:ext cx="402" cy="3280"/>
                </a:xfrm>
                <a:custGeom>
                  <a:avLst/>
                  <a:gdLst/>
                  <a:ahLst/>
                  <a:cxnLst>
                    <a:cxn ang="0">
                      <a:pos x="18" y="0"/>
                    </a:cxn>
                    <a:cxn ang="0">
                      <a:pos x="0" y="0"/>
                    </a:cxn>
                    <a:cxn ang="0">
                      <a:pos x="359" y="3273"/>
                    </a:cxn>
                    <a:cxn ang="0">
                      <a:pos x="401" y="3273"/>
                    </a:cxn>
                    <a:cxn ang="0">
                      <a:pos x="42" y="0"/>
                    </a:cxn>
                    <a:cxn ang="0">
                      <a:pos x="18" y="0"/>
                    </a:cxn>
                    <a:cxn ang="0">
                      <a:pos x="18" y="0"/>
                    </a:cxn>
                  </a:cxnLst>
                  <a:rect l="0" t="0" r="r" b="b"/>
                  <a:pathLst>
                    <a:path w="401" h="3273">
                      <a:moveTo>
                        <a:pt x="18" y="0"/>
                      </a:moveTo>
                      <a:lnTo>
                        <a:pt x="0" y="0"/>
                      </a:lnTo>
                      <a:lnTo>
                        <a:pt x="359" y="3273"/>
                      </a:lnTo>
                      <a:lnTo>
                        <a:pt x="401"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9" name="Freeform 56"/>
                <p:cNvSpPr>
                  <a:spLocks/>
                </p:cNvSpPr>
                <p:nvPr/>
              </p:nvSpPr>
              <p:spPr bwMode="hidden">
                <a:xfrm>
                  <a:off x="3533" y="1039"/>
                  <a:ext cx="677" cy="3280"/>
                </a:xfrm>
                <a:custGeom>
                  <a:avLst/>
                  <a:gdLst/>
                  <a:ahLst/>
                  <a:cxnLst>
                    <a:cxn ang="0">
                      <a:pos x="18" y="0"/>
                    </a:cxn>
                    <a:cxn ang="0">
                      <a:pos x="0" y="0"/>
                    </a:cxn>
                    <a:cxn ang="0">
                      <a:pos x="640" y="3273"/>
                    </a:cxn>
                    <a:cxn ang="0">
                      <a:pos x="675" y="3273"/>
                    </a:cxn>
                    <a:cxn ang="0">
                      <a:pos x="36" y="0"/>
                    </a:cxn>
                    <a:cxn ang="0">
                      <a:pos x="18" y="0"/>
                    </a:cxn>
                    <a:cxn ang="0">
                      <a:pos x="18" y="0"/>
                    </a:cxn>
                  </a:cxnLst>
                  <a:rect l="0" t="0" r="r" b="b"/>
                  <a:pathLst>
                    <a:path w="675" h="3273">
                      <a:moveTo>
                        <a:pt x="18" y="0"/>
                      </a:moveTo>
                      <a:lnTo>
                        <a:pt x="0" y="0"/>
                      </a:lnTo>
                      <a:lnTo>
                        <a:pt x="640" y="3273"/>
                      </a:lnTo>
                      <a:lnTo>
                        <a:pt x="675" y="3273"/>
                      </a:lnTo>
                      <a:lnTo>
                        <a:pt x="36" y="0"/>
                      </a:lnTo>
                      <a:lnTo>
                        <a:pt x="18" y="0"/>
                      </a:lnTo>
                      <a:lnTo>
                        <a:pt x="18"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50" name="Freeform 57"/>
                <p:cNvSpPr>
                  <a:spLocks/>
                </p:cNvSpPr>
                <p:nvPr/>
              </p:nvSpPr>
              <p:spPr bwMode="hidden">
                <a:xfrm>
                  <a:off x="3822" y="1039"/>
                  <a:ext cx="1036" cy="3280"/>
                </a:xfrm>
                <a:custGeom>
                  <a:avLst/>
                  <a:gdLst/>
                  <a:ahLst/>
                  <a:cxnLst>
                    <a:cxn ang="0">
                      <a:pos x="23" y="0"/>
                    </a:cxn>
                    <a:cxn ang="0">
                      <a:pos x="0" y="5"/>
                    </a:cxn>
                    <a:cxn ang="0">
                      <a:pos x="994" y="3280"/>
                    </a:cxn>
                    <a:cxn ang="0">
                      <a:pos x="1036" y="3280"/>
                    </a:cxn>
                    <a:cxn ang="0">
                      <a:pos x="41" y="0"/>
                    </a:cxn>
                    <a:cxn ang="0">
                      <a:pos x="23" y="0"/>
                    </a:cxn>
                    <a:cxn ang="0">
                      <a:pos x="23" y="0"/>
                    </a:cxn>
                  </a:cxnLst>
                  <a:rect l="0" t="0" r="r" b="b"/>
                  <a:pathLst>
                    <a:path w="1036" h="3280">
                      <a:moveTo>
                        <a:pt x="23" y="0"/>
                      </a:moveTo>
                      <a:lnTo>
                        <a:pt x="0" y="5"/>
                      </a:lnTo>
                      <a:lnTo>
                        <a:pt x="994" y="3280"/>
                      </a:lnTo>
                      <a:lnTo>
                        <a:pt x="1036" y="3280"/>
                      </a:lnTo>
                      <a:lnTo>
                        <a:pt x="41" y="0"/>
                      </a:lnTo>
                      <a:lnTo>
                        <a:pt x="23" y="0"/>
                      </a:lnTo>
                      <a:lnTo>
                        <a:pt x="23"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51" name="Freeform 58"/>
                <p:cNvSpPr>
                  <a:spLocks/>
                </p:cNvSpPr>
                <p:nvPr/>
              </p:nvSpPr>
              <p:spPr bwMode="hidden">
                <a:xfrm>
                  <a:off x="4137" y="1039"/>
                  <a:ext cx="1327" cy="3280"/>
                </a:xfrm>
                <a:custGeom>
                  <a:avLst/>
                  <a:gdLst/>
                  <a:ahLst/>
                  <a:cxnLst>
                    <a:cxn ang="0">
                      <a:pos x="20" y="0"/>
                    </a:cxn>
                    <a:cxn ang="0">
                      <a:pos x="0" y="7"/>
                    </a:cxn>
                    <a:cxn ang="0">
                      <a:pos x="1285" y="3280"/>
                    </a:cxn>
                    <a:cxn ang="0">
                      <a:pos x="1327" y="3280"/>
                    </a:cxn>
                    <a:cxn ang="0">
                      <a:pos x="43" y="0"/>
                    </a:cxn>
                    <a:cxn ang="0">
                      <a:pos x="20" y="0"/>
                    </a:cxn>
                    <a:cxn ang="0">
                      <a:pos x="20" y="0"/>
                    </a:cxn>
                  </a:cxnLst>
                  <a:rect l="0" t="0" r="r" b="b"/>
                  <a:pathLst>
                    <a:path w="1327" h="3280">
                      <a:moveTo>
                        <a:pt x="20" y="0"/>
                      </a:moveTo>
                      <a:lnTo>
                        <a:pt x="0" y="7"/>
                      </a:lnTo>
                      <a:lnTo>
                        <a:pt x="1285" y="3280"/>
                      </a:lnTo>
                      <a:lnTo>
                        <a:pt x="1327" y="3280"/>
                      </a:lnTo>
                      <a:lnTo>
                        <a:pt x="43" y="0"/>
                      </a:lnTo>
                      <a:lnTo>
                        <a:pt x="20" y="0"/>
                      </a:lnTo>
                      <a:lnTo>
                        <a:pt x="20"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grpSp>
          <p:sp>
            <p:nvSpPr>
              <p:cNvPr id="35" name="Freeform 59"/>
              <p:cNvSpPr>
                <a:spLocks/>
              </p:cNvSpPr>
              <p:nvPr/>
            </p:nvSpPr>
            <p:spPr bwMode="hidden">
              <a:xfrm>
                <a:off x="0" y="1039"/>
                <a:ext cx="1254" cy="2632"/>
              </a:xfrm>
              <a:custGeom>
                <a:avLst/>
                <a:gdLst/>
                <a:ahLst/>
                <a:cxnLst>
                  <a:cxn ang="0">
                    <a:pos x="1236" y="0"/>
                  </a:cxn>
                  <a:cxn ang="0">
                    <a:pos x="1212" y="0"/>
                  </a:cxn>
                  <a:cxn ang="0">
                    <a:pos x="0" y="2542"/>
                  </a:cxn>
                  <a:cxn ang="0">
                    <a:pos x="0" y="2632"/>
                  </a:cxn>
                  <a:cxn ang="0">
                    <a:pos x="1254" y="7"/>
                  </a:cxn>
                  <a:cxn ang="0">
                    <a:pos x="1236" y="0"/>
                  </a:cxn>
                  <a:cxn ang="0">
                    <a:pos x="1236" y="0"/>
                  </a:cxn>
                </a:cxnLst>
                <a:rect l="0" t="0" r="r" b="b"/>
                <a:pathLst>
                  <a:path w="1254" h="2632">
                    <a:moveTo>
                      <a:pt x="1236" y="0"/>
                    </a:moveTo>
                    <a:lnTo>
                      <a:pt x="1212" y="0"/>
                    </a:lnTo>
                    <a:lnTo>
                      <a:pt x="0" y="2542"/>
                    </a:lnTo>
                    <a:lnTo>
                      <a:pt x="0" y="2632"/>
                    </a:lnTo>
                    <a:lnTo>
                      <a:pt x="1254" y="7"/>
                    </a:lnTo>
                    <a:lnTo>
                      <a:pt x="1236" y="0"/>
                    </a:lnTo>
                    <a:lnTo>
                      <a:pt x="1236"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36" name="Freeform 60"/>
              <p:cNvSpPr>
                <a:spLocks/>
              </p:cNvSpPr>
              <p:nvPr/>
            </p:nvSpPr>
            <p:spPr bwMode="hidden">
              <a:xfrm>
                <a:off x="0" y="1039"/>
                <a:ext cx="948" cy="1676"/>
              </a:xfrm>
              <a:custGeom>
                <a:avLst/>
                <a:gdLst>
                  <a:gd name="T0" fmla="*/ 930 w 948"/>
                  <a:gd name="T1" fmla="*/ 0 h 1676"/>
                  <a:gd name="T2" fmla="*/ 906 w 948"/>
                  <a:gd name="T3" fmla="*/ 0 h 1676"/>
                  <a:gd name="T4" fmla="*/ 0 w 948"/>
                  <a:gd name="T5" fmla="*/ 1593 h 1676"/>
                  <a:gd name="T6" fmla="*/ 0 w 948"/>
                  <a:gd name="T7" fmla="*/ 1676 h 1676"/>
                  <a:gd name="T8" fmla="*/ 948 w 948"/>
                  <a:gd name="T9" fmla="*/ 5 h 1676"/>
                  <a:gd name="T10" fmla="*/ 930 w 948"/>
                  <a:gd name="T11" fmla="*/ 0 h 1676"/>
                  <a:gd name="T12" fmla="*/ 930 w 948"/>
                  <a:gd name="T13" fmla="*/ 0 h 16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48" h="1676">
                    <a:moveTo>
                      <a:pt x="930" y="0"/>
                    </a:moveTo>
                    <a:lnTo>
                      <a:pt x="906" y="0"/>
                    </a:lnTo>
                    <a:lnTo>
                      <a:pt x="0" y="1593"/>
                    </a:lnTo>
                    <a:lnTo>
                      <a:pt x="0" y="1676"/>
                    </a:lnTo>
                    <a:lnTo>
                      <a:pt x="948" y="5"/>
                    </a:lnTo>
                    <a:lnTo>
                      <a:pt x="93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EAEAEA"/>
                  </a:solidFill>
                  <a:cs typeface="Arial" pitchFamily="34" charset="0"/>
                </a:endParaRPr>
              </a:p>
            </p:txBody>
          </p:sp>
          <p:sp>
            <p:nvSpPr>
              <p:cNvPr id="37" name="Freeform 61"/>
              <p:cNvSpPr>
                <a:spLocks/>
              </p:cNvSpPr>
              <p:nvPr/>
            </p:nvSpPr>
            <p:spPr bwMode="hidden">
              <a:xfrm>
                <a:off x="0" y="1039"/>
                <a:ext cx="629" cy="937"/>
              </a:xfrm>
              <a:custGeom>
                <a:avLst/>
                <a:gdLst>
                  <a:gd name="T0" fmla="*/ 606 w 629"/>
                  <a:gd name="T1" fmla="*/ 0 h 937"/>
                  <a:gd name="T2" fmla="*/ 582 w 629"/>
                  <a:gd name="T3" fmla="*/ 0 h 937"/>
                  <a:gd name="T4" fmla="*/ 0 w 629"/>
                  <a:gd name="T5" fmla="*/ 871 h 937"/>
                  <a:gd name="T6" fmla="*/ 0 w 629"/>
                  <a:gd name="T7" fmla="*/ 937 h 937"/>
                  <a:gd name="T8" fmla="*/ 629 w 629"/>
                  <a:gd name="T9" fmla="*/ 4 h 937"/>
                  <a:gd name="T10" fmla="*/ 606 w 629"/>
                  <a:gd name="T11" fmla="*/ 0 h 937"/>
                  <a:gd name="T12" fmla="*/ 606 w 629"/>
                  <a:gd name="T13" fmla="*/ 0 h 93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29" h="937">
                    <a:moveTo>
                      <a:pt x="606" y="0"/>
                    </a:moveTo>
                    <a:lnTo>
                      <a:pt x="582" y="0"/>
                    </a:lnTo>
                    <a:lnTo>
                      <a:pt x="0" y="871"/>
                    </a:lnTo>
                    <a:lnTo>
                      <a:pt x="0" y="937"/>
                    </a:lnTo>
                    <a:lnTo>
                      <a:pt x="629" y="4"/>
                    </a:lnTo>
                    <a:lnTo>
                      <a:pt x="606"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EAEAEA"/>
                  </a:solidFill>
                  <a:cs typeface="Arial" pitchFamily="34" charset="0"/>
                </a:endParaRPr>
              </a:p>
            </p:txBody>
          </p:sp>
          <p:sp>
            <p:nvSpPr>
              <p:cNvPr id="38" name="Freeform 62"/>
              <p:cNvSpPr>
                <a:spLocks/>
              </p:cNvSpPr>
              <p:nvPr/>
            </p:nvSpPr>
            <p:spPr bwMode="hidden">
              <a:xfrm>
                <a:off x="0" y="1039"/>
                <a:ext cx="305" cy="427"/>
              </a:xfrm>
              <a:custGeom>
                <a:avLst/>
                <a:gdLst>
                  <a:gd name="T0" fmla="*/ 282 w 305"/>
                  <a:gd name="T1" fmla="*/ 0 h 427"/>
                  <a:gd name="T2" fmla="*/ 252 w 305"/>
                  <a:gd name="T3" fmla="*/ 0 h 427"/>
                  <a:gd name="T4" fmla="*/ 0 w 305"/>
                  <a:gd name="T5" fmla="*/ 361 h 427"/>
                  <a:gd name="T6" fmla="*/ 0 w 305"/>
                  <a:gd name="T7" fmla="*/ 427 h 427"/>
                  <a:gd name="T8" fmla="*/ 305 w 305"/>
                  <a:gd name="T9" fmla="*/ 5 h 427"/>
                  <a:gd name="T10" fmla="*/ 282 w 305"/>
                  <a:gd name="T11" fmla="*/ 0 h 427"/>
                  <a:gd name="T12" fmla="*/ 282 w 305"/>
                  <a:gd name="T13" fmla="*/ 0 h 42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5" h="427">
                    <a:moveTo>
                      <a:pt x="282" y="0"/>
                    </a:moveTo>
                    <a:lnTo>
                      <a:pt x="252" y="0"/>
                    </a:lnTo>
                    <a:lnTo>
                      <a:pt x="0" y="361"/>
                    </a:lnTo>
                    <a:lnTo>
                      <a:pt x="0" y="427"/>
                    </a:lnTo>
                    <a:lnTo>
                      <a:pt x="305" y="5"/>
                    </a:lnTo>
                    <a:lnTo>
                      <a:pt x="282"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EAEAEA"/>
                  </a:solidFill>
                  <a:cs typeface="Arial" pitchFamily="34" charset="0"/>
                </a:endParaRPr>
              </a:p>
            </p:txBody>
          </p:sp>
          <p:sp>
            <p:nvSpPr>
              <p:cNvPr id="39" name="Freeform 63"/>
              <p:cNvSpPr>
                <a:spLocks/>
              </p:cNvSpPr>
              <p:nvPr/>
            </p:nvSpPr>
            <p:spPr bwMode="hidden">
              <a:xfrm>
                <a:off x="4481" y="1039"/>
                <a:ext cx="1277" cy="2686"/>
              </a:xfrm>
              <a:custGeom>
                <a:avLst/>
                <a:gdLst/>
                <a:ahLst/>
                <a:cxnLst>
                  <a:cxn ang="0">
                    <a:pos x="41" y="0"/>
                  </a:cxn>
                  <a:cxn ang="0">
                    <a:pos x="17" y="0"/>
                  </a:cxn>
                  <a:cxn ang="0">
                    <a:pos x="0" y="4"/>
                  </a:cxn>
                  <a:cxn ang="0">
                    <a:pos x="1277" y="2686"/>
                  </a:cxn>
                  <a:cxn ang="0">
                    <a:pos x="1277" y="2596"/>
                  </a:cxn>
                  <a:cxn ang="0">
                    <a:pos x="41" y="0"/>
                  </a:cxn>
                  <a:cxn ang="0">
                    <a:pos x="41" y="0"/>
                  </a:cxn>
                </a:cxnLst>
                <a:rect l="0" t="0" r="r" b="b"/>
                <a:pathLst>
                  <a:path w="1277" h="2686">
                    <a:moveTo>
                      <a:pt x="41" y="0"/>
                    </a:moveTo>
                    <a:lnTo>
                      <a:pt x="17" y="0"/>
                    </a:lnTo>
                    <a:lnTo>
                      <a:pt x="0" y="4"/>
                    </a:lnTo>
                    <a:lnTo>
                      <a:pt x="1277" y="2686"/>
                    </a:lnTo>
                    <a:lnTo>
                      <a:pt x="1277" y="2596"/>
                    </a:lnTo>
                    <a:lnTo>
                      <a:pt x="41" y="0"/>
                    </a:lnTo>
                    <a:lnTo>
                      <a:pt x="41"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0" name="Freeform 64"/>
              <p:cNvSpPr>
                <a:spLocks/>
              </p:cNvSpPr>
              <p:nvPr/>
            </p:nvSpPr>
            <p:spPr bwMode="hidden">
              <a:xfrm>
                <a:off x="4770" y="1039"/>
                <a:ext cx="988" cy="1730"/>
              </a:xfrm>
              <a:custGeom>
                <a:avLst/>
                <a:gdLst>
                  <a:gd name="T0" fmla="*/ 16 w 988"/>
                  <a:gd name="T1" fmla="*/ 0 h 1730"/>
                  <a:gd name="T2" fmla="*/ 0 w 988"/>
                  <a:gd name="T3" fmla="*/ 7 h 1730"/>
                  <a:gd name="T4" fmla="*/ 988 w 988"/>
                  <a:gd name="T5" fmla="*/ 1730 h 1730"/>
                  <a:gd name="T6" fmla="*/ 988 w 988"/>
                  <a:gd name="T7" fmla="*/ 1653 h 1730"/>
                  <a:gd name="T8" fmla="*/ 40 w 988"/>
                  <a:gd name="T9" fmla="*/ 0 h 1730"/>
                  <a:gd name="T10" fmla="*/ 16 w 988"/>
                  <a:gd name="T11" fmla="*/ 0 h 1730"/>
                  <a:gd name="T12" fmla="*/ 16 w 988"/>
                  <a:gd name="T13" fmla="*/ 0 h 17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8" h="1730">
                    <a:moveTo>
                      <a:pt x="16" y="0"/>
                    </a:moveTo>
                    <a:lnTo>
                      <a:pt x="0" y="7"/>
                    </a:lnTo>
                    <a:lnTo>
                      <a:pt x="988" y="1730"/>
                    </a:lnTo>
                    <a:lnTo>
                      <a:pt x="988" y="1653"/>
                    </a:lnTo>
                    <a:lnTo>
                      <a:pt x="40" y="0"/>
                    </a:lnTo>
                    <a:lnTo>
                      <a:pt x="16"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EAEAEA"/>
                  </a:solidFill>
                  <a:cs typeface="Arial" pitchFamily="34" charset="0"/>
                </a:endParaRPr>
              </a:p>
            </p:txBody>
          </p:sp>
          <p:sp>
            <p:nvSpPr>
              <p:cNvPr id="41" name="Freeform 65"/>
              <p:cNvSpPr>
                <a:spLocks/>
              </p:cNvSpPr>
              <p:nvPr/>
            </p:nvSpPr>
            <p:spPr bwMode="hidden">
              <a:xfrm>
                <a:off x="5088" y="1039"/>
                <a:ext cx="670" cy="997"/>
              </a:xfrm>
              <a:custGeom>
                <a:avLst/>
                <a:gdLst>
                  <a:gd name="T0" fmla="*/ 22 w 670"/>
                  <a:gd name="T1" fmla="*/ 0 h 997"/>
                  <a:gd name="T2" fmla="*/ 0 w 670"/>
                  <a:gd name="T3" fmla="*/ 4 h 997"/>
                  <a:gd name="T4" fmla="*/ 670 w 670"/>
                  <a:gd name="T5" fmla="*/ 997 h 997"/>
                  <a:gd name="T6" fmla="*/ 670 w 670"/>
                  <a:gd name="T7" fmla="*/ 925 h 997"/>
                  <a:gd name="T8" fmla="*/ 46 w 670"/>
                  <a:gd name="T9" fmla="*/ 0 h 997"/>
                  <a:gd name="T10" fmla="*/ 22 w 670"/>
                  <a:gd name="T11" fmla="*/ 0 h 997"/>
                  <a:gd name="T12" fmla="*/ 22 w 670"/>
                  <a:gd name="T13" fmla="*/ 0 h 9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70" h="997">
                    <a:moveTo>
                      <a:pt x="22" y="0"/>
                    </a:moveTo>
                    <a:lnTo>
                      <a:pt x="0" y="4"/>
                    </a:lnTo>
                    <a:lnTo>
                      <a:pt x="670" y="997"/>
                    </a:lnTo>
                    <a:lnTo>
                      <a:pt x="670" y="925"/>
                    </a:lnTo>
                    <a:lnTo>
                      <a:pt x="46" y="0"/>
                    </a:lnTo>
                    <a:lnTo>
                      <a:pt x="22"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EAEAEA"/>
                  </a:solidFill>
                  <a:cs typeface="Arial" pitchFamily="34" charset="0"/>
                </a:endParaRPr>
              </a:p>
            </p:txBody>
          </p:sp>
          <p:sp>
            <p:nvSpPr>
              <p:cNvPr id="42" name="Freeform 66"/>
              <p:cNvSpPr>
                <a:spLocks/>
              </p:cNvSpPr>
              <p:nvPr/>
            </p:nvSpPr>
            <p:spPr bwMode="hidden">
              <a:xfrm>
                <a:off x="5412" y="1039"/>
                <a:ext cx="346" cy="487"/>
              </a:xfrm>
              <a:custGeom>
                <a:avLst/>
                <a:gdLst>
                  <a:gd name="T0" fmla="*/ 22 w 346"/>
                  <a:gd name="T1" fmla="*/ 0 h 487"/>
                  <a:gd name="T2" fmla="*/ 0 w 346"/>
                  <a:gd name="T3" fmla="*/ 7 h 487"/>
                  <a:gd name="T4" fmla="*/ 346 w 346"/>
                  <a:gd name="T5" fmla="*/ 487 h 487"/>
                  <a:gd name="T6" fmla="*/ 346 w 346"/>
                  <a:gd name="T7" fmla="*/ 415 h 487"/>
                  <a:gd name="T8" fmla="*/ 46 w 346"/>
                  <a:gd name="T9" fmla="*/ 0 h 487"/>
                  <a:gd name="T10" fmla="*/ 22 w 346"/>
                  <a:gd name="T11" fmla="*/ 0 h 487"/>
                  <a:gd name="T12" fmla="*/ 22 w 346"/>
                  <a:gd name="T13" fmla="*/ 0 h 48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6" h="487">
                    <a:moveTo>
                      <a:pt x="22" y="0"/>
                    </a:moveTo>
                    <a:lnTo>
                      <a:pt x="0" y="7"/>
                    </a:lnTo>
                    <a:lnTo>
                      <a:pt x="346" y="487"/>
                    </a:lnTo>
                    <a:lnTo>
                      <a:pt x="346" y="415"/>
                    </a:lnTo>
                    <a:lnTo>
                      <a:pt x="46" y="0"/>
                    </a:lnTo>
                    <a:lnTo>
                      <a:pt x="22"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EAEAEA"/>
                  </a:solidFill>
                  <a:cs typeface="Arial" pitchFamily="34" charset="0"/>
                </a:endParaRPr>
              </a:p>
            </p:txBody>
          </p:sp>
        </p:grpSp>
      </p:grpSp>
      <p:sp>
        <p:nvSpPr>
          <p:cNvPr id="429123" name="Rectangle 67"/>
          <p:cNvSpPr>
            <a:spLocks noGrp="1" noChangeArrowheads="1"/>
          </p:cNvSpPr>
          <p:nvPr>
            <p:ph type="ctrTitle" sz="quarter"/>
          </p:nvPr>
        </p:nvSpPr>
        <p:spPr>
          <a:xfrm>
            <a:off x="455613" y="1920875"/>
            <a:ext cx="8226425" cy="1736725"/>
          </a:xfrm>
        </p:spPr>
        <p:txBody>
          <a:bodyPr anchor="b"/>
          <a:lstStyle>
            <a:lvl1pPr>
              <a:defRPr sz="5400"/>
            </a:lvl1pPr>
          </a:lstStyle>
          <a:p>
            <a:r>
              <a:rPr lang="tr-TR"/>
              <a:t>Click to edit Master title style</a:t>
            </a:r>
          </a:p>
        </p:txBody>
      </p:sp>
      <p:sp>
        <p:nvSpPr>
          <p:cNvPr id="429124" name="Rectangle 68"/>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tr-TR"/>
              <a:t>Click to edit Master subtitle style</a:t>
            </a:r>
          </a:p>
        </p:txBody>
      </p:sp>
      <p:sp>
        <p:nvSpPr>
          <p:cNvPr id="69" name="Rectangle 69"/>
          <p:cNvSpPr>
            <a:spLocks noGrp="1" noChangeArrowheads="1"/>
          </p:cNvSpPr>
          <p:nvPr>
            <p:ph type="dt" sz="quarter" idx="10"/>
          </p:nvPr>
        </p:nvSpPr>
        <p:spPr/>
        <p:txBody>
          <a:bodyPr/>
          <a:lstStyle>
            <a:lvl1pPr>
              <a:defRPr>
                <a:cs typeface="Arial" charset="0"/>
              </a:defRPr>
            </a:lvl1pPr>
          </a:lstStyle>
          <a:p>
            <a:pPr>
              <a:defRPr/>
            </a:pPr>
            <a:endParaRPr lang="tr-TR"/>
          </a:p>
        </p:txBody>
      </p:sp>
      <p:sp>
        <p:nvSpPr>
          <p:cNvPr id="70" name="Rectangle 70"/>
          <p:cNvSpPr>
            <a:spLocks noGrp="1" noChangeArrowheads="1"/>
          </p:cNvSpPr>
          <p:nvPr>
            <p:ph type="ftr" sz="quarter" idx="11"/>
          </p:nvPr>
        </p:nvSpPr>
        <p:spPr/>
        <p:txBody>
          <a:bodyPr/>
          <a:lstStyle>
            <a:lvl1pPr>
              <a:defRPr>
                <a:cs typeface="Arial" charset="0"/>
              </a:defRPr>
            </a:lvl1pPr>
          </a:lstStyle>
          <a:p>
            <a:pPr>
              <a:defRPr/>
            </a:pPr>
            <a:endParaRPr lang="tr-TR"/>
          </a:p>
        </p:txBody>
      </p:sp>
      <p:sp>
        <p:nvSpPr>
          <p:cNvPr id="71" name="Rectangle 71"/>
          <p:cNvSpPr>
            <a:spLocks noGrp="1" noChangeArrowheads="1"/>
          </p:cNvSpPr>
          <p:nvPr>
            <p:ph type="sldNum" sz="quarter" idx="12"/>
          </p:nvPr>
        </p:nvSpPr>
        <p:spPr/>
        <p:txBody>
          <a:bodyPr/>
          <a:lstStyle>
            <a:lvl1pPr>
              <a:defRPr>
                <a:cs typeface="Arial" charset="0"/>
              </a:defRPr>
            </a:lvl1pPr>
          </a:lstStyle>
          <a:p>
            <a:pPr>
              <a:defRPr/>
            </a:pPr>
            <a:fld id="{83E166C1-499F-4AE6-857A-46A77E6F83A8}" type="slidenum">
              <a:rPr lang="tr-TR"/>
              <a:pPr>
                <a:defRPr/>
              </a:pPr>
              <a:t>‹#›</a:t>
            </a:fld>
            <a:endParaRPr lang="tr-TR"/>
          </a:p>
        </p:txBody>
      </p:sp>
    </p:spTree>
    <p:extLst>
      <p:ext uri="{BB962C8B-B14F-4D97-AF65-F5344CB8AC3E}">
        <p14:creationId xmlns="" xmlns:p14="http://schemas.microsoft.com/office/powerpoint/2010/main" val="357925849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Rectangle 68"/>
          <p:cNvSpPr>
            <a:spLocks noGrp="1" noChangeArrowheads="1"/>
          </p:cNvSpPr>
          <p:nvPr>
            <p:ph type="dt" sz="half" idx="10"/>
          </p:nvPr>
        </p:nvSpPr>
        <p:spPr/>
        <p:txBody>
          <a:bodyPr/>
          <a:lstStyle>
            <a:lvl1pPr>
              <a:defRPr>
                <a:cs typeface="Arial" charset="0"/>
              </a:defRPr>
            </a:lvl1pPr>
          </a:lstStyle>
          <a:p>
            <a:pPr>
              <a:defRPr/>
            </a:pPr>
            <a:endParaRPr lang="tr-TR"/>
          </a:p>
        </p:txBody>
      </p:sp>
      <p:sp>
        <p:nvSpPr>
          <p:cNvPr id="5" name="Rectangle 69"/>
          <p:cNvSpPr>
            <a:spLocks noGrp="1" noChangeArrowheads="1"/>
          </p:cNvSpPr>
          <p:nvPr>
            <p:ph type="ftr" sz="quarter" idx="11"/>
          </p:nvPr>
        </p:nvSpPr>
        <p:spPr/>
        <p:txBody>
          <a:bodyPr/>
          <a:lstStyle>
            <a:lvl1pPr>
              <a:defRPr>
                <a:cs typeface="Arial" charset="0"/>
              </a:defRPr>
            </a:lvl1pPr>
          </a:lstStyle>
          <a:p>
            <a:pPr>
              <a:defRPr/>
            </a:pPr>
            <a:endParaRPr lang="tr-TR"/>
          </a:p>
        </p:txBody>
      </p:sp>
      <p:sp>
        <p:nvSpPr>
          <p:cNvPr id="6" name="Rectangle 70"/>
          <p:cNvSpPr>
            <a:spLocks noGrp="1" noChangeArrowheads="1"/>
          </p:cNvSpPr>
          <p:nvPr>
            <p:ph type="sldNum" sz="quarter" idx="12"/>
          </p:nvPr>
        </p:nvSpPr>
        <p:spPr/>
        <p:txBody>
          <a:bodyPr/>
          <a:lstStyle>
            <a:lvl1pPr>
              <a:defRPr>
                <a:cs typeface="Arial" charset="0"/>
              </a:defRPr>
            </a:lvl1pPr>
          </a:lstStyle>
          <a:p>
            <a:pPr>
              <a:defRPr/>
            </a:pPr>
            <a:fld id="{90A65707-4679-4383-93CA-D261B23141A6}" type="slidenum">
              <a:rPr lang="tr-TR"/>
              <a:pPr>
                <a:defRPr/>
              </a:pPr>
              <a:t>‹#›</a:t>
            </a:fld>
            <a:endParaRPr lang="tr-TR"/>
          </a:p>
        </p:txBody>
      </p:sp>
    </p:spTree>
    <p:extLst>
      <p:ext uri="{BB962C8B-B14F-4D97-AF65-F5344CB8AC3E}">
        <p14:creationId xmlns="" xmlns:p14="http://schemas.microsoft.com/office/powerpoint/2010/main" val="253689885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1 Başlık"/>
          <p:cNvSpPr>
            <a:spLocks noGrp="1"/>
          </p:cNvSpPr>
          <p:nvPr>
            <p:ph type="title"/>
          </p:nvPr>
        </p:nvSpPr>
        <p:spPr>
          <a:xfrm>
            <a:off x="722313" y="4406900"/>
            <a:ext cx="7772400" cy="1362075"/>
          </a:xfrm>
        </p:spPr>
        <p:txBody>
          <a:bodyPr anchor="t"/>
          <a:lstStyle>
            <a:lvl1pPr algn="l">
              <a:defRPr sz="4000" b="1" cap="all"/>
            </a:lvl1pPr>
          </a:lstStyle>
          <a:p>
            <a:r>
              <a:rPr lang="tr-TR" smtClean="0"/>
              <a:t>Asıl başlık stili için tıklatın</a:t>
            </a:r>
            <a:endParaRPr lang="tr-TR"/>
          </a:p>
        </p:txBody>
      </p:sp>
      <p:sp>
        <p:nvSpPr>
          <p:cNvPr id="3" name="2 Metin Yer Tutucusu"/>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tr-TR" smtClean="0"/>
              <a:t>Asıl metin stillerini düzenlemek için tıklatın</a:t>
            </a:r>
          </a:p>
        </p:txBody>
      </p:sp>
      <p:sp>
        <p:nvSpPr>
          <p:cNvPr id="4" name="Rectangle 68"/>
          <p:cNvSpPr>
            <a:spLocks noGrp="1" noChangeArrowheads="1"/>
          </p:cNvSpPr>
          <p:nvPr>
            <p:ph type="dt" sz="half" idx="10"/>
          </p:nvPr>
        </p:nvSpPr>
        <p:spPr/>
        <p:txBody>
          <a:bodyPr/>
          <a:lstStyle>
            <a:lvl1pPr>
              <a:defRPr>
                <a:cs typeface="Arial" charset="0"/>
              </a:defRPr>
            </a:lvl1pPr>
          </a:lstStyle>
          <a:p>
            <a:pPr>
              <a:defRPr/>
            </a:pPr>
            <a:endParaRPr lang="tr-TR"/>
          </a:p>
        </p:txBody>
      </p:sp>
      <p:sp>
        <p:nvSpPr>
          <p:cNvPr id="5" name="Rectangle 69"/>
          <p:cNvSpPr>
            <a:spLocks noGrp="1" noChangeArrowheads="1"/>
          </p:cNvSpPr>
          <p:nvPr>
            <p:ph type="ftr" sz="quarter" idx="11"/>
          </p:nvPr>
        </p:nvSpPr>
        <p:spPr/>
        <p:txBody>
          <a:bodyPr/>
          <a:lstStyle>
            <a:lvl1pPr>
              <a:defRPr>
                <a:cs typeface="Arial" charset="0"/>
              </a:defRPr>
            </a:lvl1pPr>
          </a:lstStyle>
          <a:p>
            <a:pPr>
              <a:defRPr/>
            </a:pPr>
            <a:endParaRPr lang="tr-TR"/>
          </a:p>
        </p:txBody>
      </p:sp>
      <p:sp>
        <p:nvSpPr>
          <p:cNvPr id="6" name="Rectangle 70"/>
          <p:cNvSpPr>
            <a:spLocks noGrp="1" noChangeArrowheads="1"/>
          </p:cNvSpPr>
          <p:nvPr>
            <p:ph type="sldNum" sz="quarter" idx="12"/>
          </p:nvPr>
        </p:nvSpPr>
        <p:spPr/>
        <p:txBody>
          <a:bodyPr/>
          <a:lstStyle>
            <a:lvl1pPr>
              <a:defRPr>
                <a:cs typeface="Arial" charset="0"/>
              </a:defRPr>
            </a:lvl1pPr>
          </a:lstStyle>
          <a:p>
            <a:pPr>
              <a:defRPr/>
            </a:pPr>
            <a:fld id="{57A44E5A-C3D1-4900-9D39-60941D56FF2E}" type="slidenum">
              <a:rPr lang="tr-TR"/>
              <a:pPr>
                <a:defRPr/>
              </a:pPr>
              <a:t>‹#›</a:t>
            </a:fld>
            <a:endParaRPr lang="tr-TR"/>
          </a:p>
        </p:txBody>
      </p:sp>
    </p:spTree>
    <p:extLst>
      <p:ext uri="{BB962C8B-B14F-4D97-AF65-F5344CB8AC3E}">
        <p14:creationId xmlns="" xmlns:p14="http://schemas.microsoft.com/office/powerpoint/2010/main" val="277575372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sz="half" idx="1"/>
          </p:nvPr>
        </p:nvSpPr>
        <p:spPr>
          <a:xfrm>
            <a:off x="455613" y="1598613"/>
            <a:ext cx="4037012"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İçerik Yer Tutucusu"/>
          <p:cNvSpPr>
            <a:spLocks noGrp="1"/>
          </p:cNvSpPr>
          <p:nvPr>
            <p:ph sz="half" idx="2"/>
          </p:nvPr>
        </p:nvSpPr>
        <p:spPr>
          <a:xfrm>
            <a:off x="4645025" y="1598613"/>
            <a:ext cx="4037013"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Rectangle 68"/>
          <p:cNvSpPr>
            <a:spLocks noGrp="1" noChangeArrowheads="1"/>
          </p:cNvSpPr>
          <p:nvPr>
            <p:ph type="dt" sz="half" idx="10"/>
          </p:nvPr>
        </p:nvSpPr>
        <p:spPr/>
        <p:txBody>
          <a:bodyPr/>
          <a:lstStyle>
            <a:lvl1pPr>
              <a:defRPr>
                <a:cs typeface="Arial" charset="0"/>
              </a:defRPr>
            </a:lvl1pPr>
          </a:lstStyle>
          <a:p>
            <a:pPr>
              <a:defRPr/>
            </a:pPr>
            <a:endParaRPr lang="tr-TR"/>
          </a:p>
        </p:txBody>
      </p:sp>
      <p:sp>
        <p:nvSpPr>
          <p:cNvPr id="6" name="Rectangle 69"/>
          <p:cNvSpPr>
            <a:spLocks noGrp="1" noChangeArrowheads="1"/>
          </p:cNvSpPr>
          <p:nvPr>
            <p:ph type="ftr" sz="quarter" idx="11"/>
          </p:nvPr>
        </p:nvSpPr>
        <p:spPr/>
        <p:txBody>
          <a:bodyPr/>
          <a:lstStyle>
            <a:lvl1pPr>
              <a:defRPr>
                <a:cs typeface="Arial" charset="0"/>
              </a:defRPr>
            </a:lvl1pPr>
          </a:lstStyle>
          <a:p>
            <a:pPr>
              <a:defRPr/>
            </a:pPr>
            <a:endParaRPr lang="tr-TR"/>
          </a:p>
        </p:txBody>
      </p:sp>
      <p:sp>
        <p:nvSpPr>
          <p:cNvPr id="7" name="Rectangle 70"/>
          <p:cNvSpPr>
            <a:spLocks noGrp="1" noChangeArrowheads="1"/>
          </p:cNvSpPr>
          <p:nvPr>
            <p:ph type="sldNum" sz="quarter" idx="12"/>
          </p:nvPr>
        </p:nvSpPr>
        <p:spPr/>
        <p:txBody>
          <a:bodyPr/>
          <a:lstStyle>
            <a:lvl1pPr>
              <a:defRPr>
                <a:cs typeface="Arial" charset="0"/>
              </a:defRPr>
            </a:lvl1pPr>
          </a:lstStyle>
          <a:p>
            <a:pPr>
              <a:defRPr/>
            </a:pPr>
            <a:fld id="{6F4A80AB-E41A-4C8E-BB48-6AF0FA6824C0}" type="slidenum">
              <a:rPr lang="tr-TR"/>
              <a:pPr>
                <a:defRPr/>
              </a:pPr>
              <a:t>‹#›</a:t>
            </a:fld>
            <a:endParaRPr lang="tr-TR"/>
          </a:p>
        </p:txBody>
      </p:sp>
    </p:spTree>
    <p:extLst>
      <p:ext uri="{BB962C8B-B14F-4D97-AF65-F5344CB8AC3E}">
        <p14:creationId xmlns="" xmlns:p14="http://schemas.microsoft.com/office/powerpoint/2010/main" val="197103182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74638"/>
            <a:ext cx="8229600" cy="1143000"/>
          </a:xfrm>
        </p:spPr>
        <p:txBody>
          <a:bodyPr/>
          <a:lstStyle>
            <a:lvl1pPr>
              <a:defRPr/>
            </a:lvl1pPr>
          </a:lstStyle>
          <a:p>
            <a:r>
              <a:rPr lang="tr-TR" smtClean="0"/>
              <a:t>Asıl başlık stili için tıklatın</a:t>
            </a:r>
            <a:endParaRPr lang="tr-TR"/>
          </a:p>
        </p:txBody>
      </p:sp>
      <p:sp>
        <p:nvSpPr>
          <p:cNvPr id="3" name="2 Metin Yer Tutucusu"/>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3 İçerik Yer Tutucusu"/>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Metin Yer Tutucusu"/>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5 İçerik Yer Tutucusu"/>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Rectangle 68"/>
          <p:cNvSpPr>
            <a:spLocks noGrp="1" noChangeArrowheads="1"/>
          </p:cNvSpPr>
          <p:nvPr>
            <p:ph type="dt" sz="half" idx="10"/>
          </p:nvPr>
        </p:nvSpPr>
        <p:spPr/>
        <p:txBody>
          <a:bodyPr/>
          <a:lstStyle>
            <a:lvl1pPr>
              <a:defRPr>
                <a:cs typeface="Arial" charset="0"/>
              </a:defRPr>
            </a:lvl1pPr>
          </a:lstStyle>
          <a:p>
            <a:pPr>
              <a:defRPr/>
            </a:pPr>
            <a:endParaRPr lang="tr-TR"/>
          </a:p>
        </p:txBody>
      </p:sp>
      <p:sp>
        <p:nvSpPr>
          <p:cNvPr id="8" name="Rectangle 69"/>
          <p:cNvSpPr>
            <a:spLocks noGrp="1" noChangeArrowheads="1"/>
          </p:cNvSpPr>
          <p:nvPr>
            <p:ph type="ftr" sz="quarter" idx="11"/>
          </p:nvPr>
        </p:nvSpPr>
        <p:spPr/>
        <p:txBody>
          <a:bodyPr/>
          <a:lstStyle>
            <a:lvl1pPr>
              <a:defRPr>
                <a:cs typeface="Arial" charset="0"/>
              </a:defRPr>
            </a:lvl1pPr>
          </a:lstStyle>
          <a:p>
            <a:pPr>
              <a:defRPr/>
            </a:pPr>
            <a:endParaRPr lang="tr-TR"/>
          </a:p>
        </p:txBody>
      </p:sp>
      <p:sp>
        <p:nvSpPr>
          <p:cNvPr id="9" name="Rectangle 70"/>
          <p:cNvSpPr>
            <a:spLocks noGrp="1" noChangeArrowheads="1"/>
          </p:cNvSpPr>
          <p:nvPr>
            <p:ph type="sldNum" sz="quarter" idx="12"/>
          </p:nvPr>
        </p:nvSpPr>
        <p:spPr/>
        <p:txBody>
          <a:bodyPr/>
          <a:lstStyle>
            <a:lvl1pPr>
              <a:defRPr>
                <a:cs typeface="Arial" charset="0"/>
              </a:defRPr>
            </a:lvl1pPr>
          </a:lstStyle>
          <a:p>
            <a:pPr>
              <a:defRPr/>
            </a:pPr>
            <a:fld id="{26E48BAB-201E-420A-B20B-BD6D3FE00F28}" type="slidenum">
              <a:rPr lang="tr-TR"/>
              <a:pPr>
                <a:defRPr/>
              </a:pPr>
              <a:t>‹#›</a:t>
            </a:fld>
            <a:endParaRPr lang="tr-TR"/>
          </a:p>
        </p:txBody>
      </p:sp>
    </p:spTree>
    <p:extLst>
      <p:ext uri="{BB962C8B-B14F-4D97-AF65-F5344CB8AC3E}">
        <p14:creationId xmlns="" xmlns:p14="http://schemas.microsoft.com/office/powerpoint/2010/main" val="54473070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Rectangle 68"/>
          <p:cNvSpPr>
            <a:spLocks noGrp="1" noChangeArrowheads="1"/>
          </p:cNvSpPr>
          <p:nvPr>
            <p:ph type="dt" sz="half" idx="10"/>
          </p:nvPr>
        </p:nvSpPr>
        <p:spPr/>
        <p:txBody>
          <a:bodyPr/>
          <a:lstStyle>
            <a:lvl1pPr>
              <a:defRPr>
                <a:cs typeface="Arial" charset="0"/>
              </a:defRPr>
            </a:lvl1pPr>
          </a:lstStyle>
          <a:p>
            <a:pPr>
              <a:defRPr/>
            </a:pPr>
            <a:endParaRPr lang="tr-TR"/>
          </a:p>
        </p:txBody>
      </p:sp>
      <p:sp>
        <p:nvSpPr>
          <p:cNvPr id="4" name="Rectangle 69"/>
          <p:cNvSpPr>
            <a:spLocks noGrp="1" noChangeArrowheads="1"/>
          </p:cNvSpPr>
          <p:nvPr>
            <p:ph type="ftr" sz="quarter" idx="11"/>
          </p:nvPr>
        </p:nvSpPr>
        <p:spPr/>
        <p:txBody>
          <a:bodyPr/>
          <a:lstStyle>
            <a:lvl1pPr>
              <a:defRPr>
                <a:cs typeface="Arial" charset="0"/>
              </a:defRPr>
            </a:lvl1pPr>
          </a:lstStyle>
          <a:p>
            <a:pPr>
              <a:defRPr/>
            </a:pPr>
            <a:endParaRPr lang="tr-TR"/>
          </a:p>
        </p:txBody>
      </p:sp>
      <p:sp>
        <p:nvSpPr>
          <p:cNvPr id="5" name="Rectangle 70"/>
          <p:cNvSpPr>
            <a:spLocks noGrp="1" noChangeArrowheads="1"/>
          </p:cNvSpPr>
          <p:nvPr>
            <p:ph type="sldNum" sz="quarter" idx="12"/>
          </p:nvPr>
        </p:nvSpPr>
        <p:spPr/>
        <p:txBody>
          <a:bodyPr/>
          <a:lstStyle>
            <a:lvl1pPr>
              <a:defRPr>
                <a:cs typeface="Arial" charset="0"/>
              </a:defRPr>
            </a:lvl1pPr>
          </a:lstStyle>
          <a:p>
            <a:pPr>
              <a:defRPr/>
            </a:pPr>
            <a:fld id="{B4E9E75B-7525-490D-84FD-FA08AFCFA967}" type="slidenum">
              <a:rPr lang="tr-TR"/>
              <a:pPr>
                <a:defRPr/>
              </a:pPr>
              <a:t>‹#›</a:t>
            </a:fld>
            <a:endParaRPr lang="tr-TR"/>
          </a:p>
        </p:txBody>
      </p:sp>
    </p:spTree>
    <p:extLst>
      <p:ext uri="{BB962C8B-B14F-4D97-AF65-F5344CB8AC3E}">
        <p14:creationId xmlns="" xmlns:p14="http://schemas.microsoft.com/office/powerpoint/2010/main" val="92944311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Rectangle 68"/>
          <p:cNvSpPr>
            <a:spLocks noGrp="1" noChangeArrowheads="1"/>
          </p:cNvSpPr>
          <p:nvPr>
            <p:ph type="dt" sz="half" idx="10"/>
          </p:nvPr>
        </p:nvSpPr>
        <p:spPr/>
        <p:txBody>
          <a:bodyPr/>
          <a:lstStyle>
            <a:lvl1pPr>
              <a:defRPr>
                <a:cs typeface="Arial" charset="0"/>
              </a:defRPr>
            </a:lvl1pPr>
          </a:lstStyle>
          <a:p>
            <a:pPr>
              <a:defRPr/>
            </a:pPr>
            <a:endParaRPr lang="tr-TR"/>
          </a:p>
        </p:txBody>
      </p:sp>
      <p:sp>
        <p:nvSpPr>
          <p:cNvPr id="3" name="Rectangle 69"/>
          <p:cNvSpPr>
            <a:spLocks noGrp="1" noChangeArrowheads="1"/>
          </p:cNvSpPr>
          <p:nvPr>
            <p:ph type="ftr" sz="quarter" idx="11"/>
          </p:nvPr>
        </p:nvSpPr>
        <p:spPr/>
        <p:txBody>
          <a:bodyPr/>
          <a:lstStyle>
            <a:lvl1pPr>
              <a:defRPr>
                <a:cs typeface="Arial" charset="0"/>
              </a:defRPr>
            </a:lvl1pPr>
          </a:lstStyle>
          <a:p>
            <a:pPr>
              <a:defRPr/>
            </a:pPr>
            <a:endParaRPr lang="tr-TR"/>
          </a:p>
        </p:txBody>
      </p:sp>
      <p:sp>
        <p:nvSpPr>
          <p:cNvPr id="4" name="Rectangle 70"/>
          <p:cNvSpPr>
            <a:spLocks noGrp="1" noChangeArrowheads="1"/>
          </p:cNvSpPr>
          <p:nvPr>
            <p:ph type="sldNum" sz="quarter" idx="12"/>
          </p:nvPr>
        </p:nvSpPr>
        <p:spPr/>
        <p:txBody>
          <a:bodyPr/>
          <a:lstStyle>
            <a:lvl1pPr>
              <a:defRPr>
                <a:cs typeface="Arial" charset="0"/>
              </a:defRPr>
            </a:lvl1pPr>
          </a:lstStyle>
          <a:p>
            <a:pPr>
              <a:defRPr/>
            </a:pPr>
            <a:fld id="{8157C378-90B8-4DA3-9705-853CEA82D24B}" type="slidenum">
              <a:rPr lang="tr-TR"/>
              <a:pPr>
                <a:defRPr/>
              </a:pPr>
              <a:t>‹#›</a:t>
            </a:fld>
            <a:endParaRPr lang="tr-TR"/>
          </a:p>
        </p:txBody>
      </p:sp>
    </p:spTree>
    <p:extLst>
      <p:ext uri="{BB962C8B-B14F-4D97-AF65-F5344CB8AC3E}">
        <p14:creationId xmlns="" xmlns:p14="http://schemas.microsoft.com/office/powerpoint/2010/main" val="73259000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73050"/>
            <a:ext cx="3008313" cy="1162050"/>
          </a:xfrm>
        </p:spPr>
        <p:txBody>
          <a:bodyPr anchor="b"/>
          <a:lstStyle>
            <a:lvl1pPr algn="l">
              <a:defRPr sz="2000" b="1"/>
            </a:lvl1pPr>
          </a:lstStyle>
          <a:p>
            <a:r>
              <a:rPr lang="tr-TR" smtClean="0"/>
              <a:t>Asıl başlık stili için tıklatın</a:t>
            </a:r>
            <a:endParaRPr lang="tr-TR"/>
          </a:p>
        </p:txBody>
      </p:sp>
      <p:sp>
        <p:nvSpPr>
          <p:cNvPr id="3" name="2 İçerik Yer Tutucusu"/>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Metin Yer Tutucusu"/>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Rectangle 68"/>
          <p:cNvSpPr>
            <a:spLocks noGrp="1" noChangeArrowheads="1"/>
          </p:cNvSpPr>
          <p:nvPr>
            <p:ph type="dt" sz="half" idx="10"/>
          </p:nvPr>
        </p:nvSpPr>
        <p:spPr/>
        <p:txBody>
          <a:bodyPr/>
          <a:lstStyle>
            <a:lvl1pPr>
              <a:defRPr>
                <a:cs typeface="Arial" charset="0"/>
              </a:defRPr>
            </a:lvl1pPr>
          </a:lstStyle>
          <a:p>
            <a:pPr>
              <a:defRPr/>
            </a:pPr>
            <a:endParaRPr lang="tr-TR"/>
          </a:p>
        </p:txBody>
      </p:sp>
      <p:sp>
        <p:nvSpPr>
          <p:cNvPr id="6" name="Rectangle 69"/>
          <p:cNvSpPr>
            <a:spLocks noGrp="1" noChangeArrowheads="1"/>
          </p:cNvSpPr>
          <p:nvPr>
            <p:ph type="ftr" sz="quarter" idx="11"/>
          </p:nvPr>
        </p:nvSpPr>
        <p:spPr/>
        <p:txBody>
          <a:bodyPr/>
          <a:lstStyle>
            <a:lvl1pPr>
              <a:defRPr>
                <a:cs typeface="Arial" charset="0"/>
              </a:defRPr>
            </a:lvl1pPr>
          </a:lstStyle>
          <a:p>
            <a:pPr>
              <a:defRPr/>
            </a:pPr>
            <a:endParaRPr lang="tr-TR"/>
          </a:p>
        </p:txBody>
      </p:sp>
      <p:sp>
        <p:nvSpPr>
          <p:cNvPr id="7" name="Rectangle 70"/>
          <p:cNvSpPr>
            <a:spLocks noGrp="1" noChangeArrowheads="1"/>
          </p:cNvSpPr>
          <p:nvPr>
            <p:ph type="sldNum" sz="quarter" idx="12"/>
          </p:nvPr>
        </p:nvSpPr>
        <p:spPr/>
        <p:txBody>
          <a:bodyPr/>
          <a:lstStyle>
            <a:lvl1pPr>
              <a:defRPr>
                <a:cs typeface="Arial" charset="0"/>
              </a:defRPr>
            </a:lvl1pPr>
          </a:lstStyle>
          <a:p>
            <a:pPr>
              <a:defRPr/>
            </a:pPr>
            <a:fld id="{9AC75A6A-8DD8-4A2A-84AF-A3D8B2ACC8C0}" type="slidenum">
              <a:rPr lang="tr-TR"/>
              <a:pPr>
                <a:defRPr/>
              </a:pPr>
              <a:t>‹#›</a:t>
            </a:fld>
            <a:endParaRPr lang="tr-TR"/>
          </a:p>
        </p:txBody>
      </p:sp>
    </p:spTree>
    <p:extLst>
      <p:ext uri="{BB962C8B-B14F-4D97-AF65-F5344CB8AC3E}">
        <p14:creationId xmlns="" xmlns:p14="http://schemas.microsoft.com/office/powerpoint/2010/main" val="32590443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slideLayout" Target="../slideLayouts/slideLayout104.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slideLayout" Target="../slideLayouts/slideLayout103.xml"/><Relationship Id="rId2" Type="http://schemas.openxmlformats.org/officeDocument/2006/relationships/slideLayout" Target="../slideLayouts/slideLayout93.xml"/><Relationship Id="rId16" Type="http://schemas.openxmlformats.org/officeDocument/2006/relationships/theme" Target="../theme/theme10.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5" Type="http://schemas.openxmlformats.org/officeDocument/2006/relationships/slideLayout" Target="../slideLayouts/slideLayout10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 Id="rId14" Type="http://schemas.openxmlformats.org/officeDocument/2006/relationships/slideLayout" Target="../slideLayouts/slideLayout105.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4.xml"/><Relationship Id="rId13" Type="http://schemas.openxmlformats.org/officeDocument/2006/relationships/slideLayout" Target="../slideLayouts/slideLayout119.xml"/><Relationship Id="rId3" Type="http://schemas.openxmlformats.org/officeDocument/2006/relationships/slideLayout" Target="../slideLayouts/slideLayout109.xml"/><Relationship Id="rId7" Type="http://schemas.openxmlformats.org/officeDocument/2006/relationships/slideLayout" Target="../slideLayouts/slideLayout113.xml"/><Relationship Id="rId12" Type="http://schemas.openxmlformats.org/officeDocument/2006/relationships/slideLayout" Target="../slideLayouts/slideLayout118.xml"/><Relationship Id="rId2" Type="http://schemas.openxmlformats.org/officeDocument/2006/relationships/slideLayout" Target="../slideLayouts/slideLayout108.xml"/><Relationship Id="rId16" Type="http://schemas.openxmlformats.org/officeDocument/2006/relationships/theme" Target="../theme/theme11.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5" Type="http://schemas.openxmlformats.org/officeDocument/2006/relationships/slideLayout" Target="../slideLayouts/slideLayout111.xml"/><Relationship Id="rId15" Type="http://schemas.openxmlformats.org/officeDocument/2006/relationships/slideLayout" Target="../slideLayouts/slideLayout121.xml"/><Relationship Id="rId10" Type="http://schemas.openxmlformats.org/officeDocument/2006/relationships/slideLayout" Target="../slideLayouts/slideLayout116.xml"/><Relationship Id="rId4" Type="http://schemas.openxmlformats.org/officeDocument/2006/relationships/slideLayout" Target="../slideLayouts/slideLayout110.xml"/><Relationship Id="rId9" Type="http://schemas.openxmlformats.org/officeDocument/2006/relationships/slideLayout" Target="../slideLayouts/slideLayout115.xml"/><Relationship Id="rId14" Type="http://schemas.openxmlformats.org/officeDocument/2006/relationships/slideLayout" Target="../slideLayouts/slideLayout12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13" Type="http://schemas.openxmlformats.org/officeDocument/2006/relationships/slideLayout" Target="../slideLayouts/slideLayout134.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slideLayout" Target="../slideLayouts/slideLayout133.xml"/><Relationship Id="rId2" Type="http://schemas.openxmlformats.org/officeDocument/2006/relationships/slideLayout" Target="../slideLayouts/slideLayout123.xml"/><Relationship Id="rId16" Type="http://schemas.openxmlformats.org/officeDocument/2006/relationships/theme" Target="../theme/theme12.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5" Type="http://schemas.openxmlformats.org/officeDocument/2006/relationships/slideLayout" Target="../slideLayouts/slideLayout13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 Id="rId14" Type="http://schemas.openxmlformats.org/officeDocument/2006/relationships/slideLayout" Target="../slideLayouts/slideLayout135.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4.xml"/><Relationship Id="rId13" Type="http://schemas.openxmlformats.org/officeDocument/2006/relationships/slideLayout" Target="../slideLayouts/slideLayout149.xml"/><Relationship Id="rId3" Type="http://schemas.openxmlformats.org/officeDocument/2006/relationships/slideLayout" Target="../slideLayouts/slideLayout139.xml"/><Relationship Id="rId7" Type="http://schemas.openxmlformats.org/officeDocument/2006/relationships/slideLayout" Target="../slideLayouts/slideLayout143.xml"/><Relationship Id="rId12" Type="http://schemas.openxmlformats.org/officeDocument/2006/relationships/slideLayout" Target="../slideLayouts/slideLayout148.xml"/><Relationship Id="rId2" Type="http://schemas.openxmlformats.org/officeDocument/2006/relationships/slideLayout" Target="../slideLayouts/slideLayout138.xml"/><Relationship Id="rId16" Type="http://schemas.openxmlformats.org/officeDocument/2006/relationships/theme" Target="../theme/theme13.xml"/><Relationship Id="rId1" Type="http://schemas.openxmlformats.org/officeDocument/2006/relationships/slideLayout" Target="../slideLayouts/slideLayout137.xml"/><Relationship Id="rId6" Type="http://schemas.openxmlformats.org/officeDocument/2006/relationships/slideLayout" Target="../slideLayouts/slideLayout142.xml"/><Relationship Id="rId11" Type="http://schemas.openxmlformats.org/officeDocument/2006/relationships/slideLayout" Target="../slideLayouts/slideLayout147.xml"/><Relationship Id="rId5" Type="http://schemas.openxmlformats.org/officeDocument/2006/relationships/slideLayout" Target="../slideLayouts/slideLayout141.xml"/><Relationship Id="rId15" Type="http://schemas.openxmlformats.org/officeDocument/2006/relationships/slideLayout" Target="../slideLayouts/slideLayout151.xml"/><Relationship Id="rId10" Type="http://schemas.openxmlformats.org/officeDocument/2006/relationships/slideLayout" Target="../slideLayouts/slideLayout146.xml"/><Relationship Id="rId4" Type="http://schemas.openxmlformats.org/officeDocument/2006/relationships/slideLayout" Target="../slideLayouts/slideLayout140.xml"/><Relationship Id="rId9" Type="http://schemas.openxmlformats.org/officeDocument/2006/relationships/slideLayout" Target="../slideLayouts/slideLayout145.xml"/><Relationship Id="rId14" Type="http://schemas.openxmlformats.org/officeDocument/2006/relationships/slideLayout" Target="../slideLayouts/slideLayout150.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9.xml"/><Relationship Id="rId13" Type="http://schemas.openxmlformats.org/officeDocument/2006/relationships/slideLayout" Target="../slideLayouts/slideLayout164.xml"/><Relationship Id="rId3" Type="http://schemas.openxmlformats.org/officeDocument/2006/relationships/slideLayout" Target="../slideLayouts/slideLayout154.xml"/><Relationship Id="rId7" Type="http://schemas.openxmlformats.org/officeDocument/2006/relationships/slideLayout" Target="../slideLayouts/slideLayout158.xml"/><Relationship Id="rId12" Type="http://schemas.openxmlformats.org/officeDocument/2006/relationships/slideLayout" Target="../slideLayouts/slideLayout163.xml"/><Relationship Id="rId2" Type="http://schemas.openxmlformats.org/officeDocument/2006/relationships/slideLayout" Target="../slideLayouts/slideLayout153.xml"/><Relationship Id="rId16" Type="http://schemas.openxmlformats.org/officeDocument/2006/relationships/theme" Target="../theme/theme14.xml"/><Relationship Id="rId1" Type="http://schemas.openxmlformats.org/officeDocument/2006/relationships/slideLayout" Target="../slideLayouts/slideLayout152.xml"/><Relationship Id="rId6" Type="http://schemas.openxmlformats.org/officeDocument/2006/relationships/slideLayout" Target="../slideLayouts/slideLayout157.xml"/><Relationship Id="rId11" Type="http://schemas.openxmlformats.org/officeDocument/2006/relationships/slideLayout" Target="../slideLayouts/slideLayout162.xml"/><Relationship Id="rId5" Type="http://schemas.openxmlformats.org/officeDocument/2006/relationships/slideLayout" Target="../slideLayouts/slideLayout156.xml"/><Relationship Id="rId15" Type="http://schemas.openxmlformats.org/officeDocument/2006/relationships/slideLayout" Target="../slideLayouts/slideLayout166.xml"/><Relationship Id="rId10" Type="http://schemas.openxmlformats.org/officeDocument/2006/relationships/slideLayout" Target="../slideLayouts/slideLayout161.xml"/><Relationship Id="rId4" Type="http://schemas.openxmlformats.org/officeDocument/2006/relationships/slideLayout" Target="../slideLayouts/slideLayout155.xml"/><Relationship Id="rId9" Type="http://schemas.openxmlformats.org/officeDocument/2006/relationships/slideLayout" Target="../slideLayouts/slideLayout160.xml"/><Relationship Id="rId14" Type="http://schemas.openxmlformats.org/officeDocument/2006/relationships/slideLayout" Target="../slideLayouts/slideLayout165.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74.xml"/><Relationship Id="rId13" Type="http://schemas.openxmlformats.org/officeDocument/2006/relationships/slideLayout" Target="../slideLayouts/slideLayout179.xml"/><Relationship Id="rId3" Type="http://schemas.openxmlformats.org/officeDocument/2006/relationships/slideLayout" Target="../slideLayouts/slideLayout169.xml"/><Relationship Id="rId7" Type="http://schemas.openxmlformats.org/officeDocument/2006/relationships/slideLayout" Target="../slideLayouts/slideLayout173.xml"/><Relationship Id="rId12" Type="http://schemas.openxmlformats.org/officeDocument/2006/relationships/slideLayout" Target="../slideLayouts/slideLayout178.xml"/><Relationship Id="rId2" Type="http://schemas.openxmlformats.org/officeDocument/2006/relationships/slideLayout" Target="../slideLayouts/slideLayout168.xml"/><Relationship Id="rId16" Type="http://schemas.openxmlformats.org/officeDocument/2006/relationships/theme" Target="../theme/theme15.xml"/><Relationship Id="rId1" Type="http://schemas.openxmlformats.org/officeDocument/2006/relationships/slideLayout" Target="../slideLayouts/slideLayout167.xml"/><Relationship Id="rId6" Type="http://schemas.openxmlformats.org/officeDocument/2006/relationships/slideLayout" Target="../slideLayouts/slideLayout172.xml"/><Relationship Id="rId11" Type="http://schemas.openxmlformats.org/officeDocument/2006/relationships/slideLayout" Target="../slideLayouts/slideLayout177.xml"/><Relationship Id="rId5" Type="http://schemas.openxmlformats.org/officeDocument/2006/relationships/slideLayout" Target="../slideLayouts/slideLayout171.xml"/><Relationship Id="rId15" Type="http://schemas.openxmlformats.org/officeDocument/2006/relationships/slideLayout" Target="../slideLayouts/slideLayout181.xml"/><Relationship Id="rId10" Type="http://schemas.openxmlformats.org/officeDocument/2006/relationships/slideLayout" Target="../slideLayouts/slideLayout176.xml"/><Relationship Id="rId4" Type="http://schemas.openxmlformats.org/officeDocument/2006/relationships/slideLayout" Target="../slideLayouts/slideLayout170.xml"/><Relationship Id="rId9" Type="http://schemas.openxmlformats.org/officeDocument/2006/relationships/slideLayout" Target="../slideLayouts/slideLayout175.xml"/><Relationship Id="rId14" Type="http://schemas.openxmlformats.org/officeDocument/2006/relationships/slideLayout" Target="../slideLayouts/slideLayout180.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89.xml"/><Relationship Id="rId3" Type="http://schemas.openxmlformats.org/officeDocument/2006/relationships/slideLayout" Target="../slideLayouts/slideLayout184.xml"/><Relationship Id="rId7" Type="http://schemas.openxmlformats.org/officeDocument/2006/relationships/slideLayout" Target="../slideLayouts/slideLayout188.xml"/><Relationship Id="rId2" Type="http://schemas.openxmlformats.org/officeDocument/2006/relationships/slideLayout" Target="../slideLayouts/slideLayout183.xml"/><Relationship Id="rId1" Type="http://schemas.openxmlformats.org/officeDocument/2006/relationships/slideLayout" Target="../slideLayouts/slideLayout182.xml"/><Relationship Id="rId6" Type="http://schemas.openxmlformats.org/officeDocument/2006/relationships/slideLayout" Target="../slideLayouts/slideLayout187.xml"/><Relationship Id="rId5" Type="http://schemas.openxmlformats.org/officeDocument/2006/relationships/slideLayout" Target="../slideLayouts/slideLayout186.xml"/><Relationship Id="rId10" Type="http://schemas.openxmlformats.org/officeDocument/2006/relationships/image" Target="../media/image2.png"/><Relationship Id="rId4" Type="http://schemas.openxmlformats.org/officeDocument/2006/relationships/slideLayout" Target="../slideLayouts/slideLayout185.xml"/><Relationship Id="rId9" Type="http://schemas.openxmlformats.org/officeDocument/2006/relationships/theme" Target="../theme/theme1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97.xml"/><Relationship Id="rId13" Type="http://schemas.openxmlformats.org/officeDocument/2006/relationships/slideLayout" Target="../slideLayouts/slideLayout202.xml"/><Relationship Id="rId3" Type="http://schemas.openxmlformats.org/officeDocument/2006/relationships/slideLayout" Target="../slideLayouts/slideLayout192.xml"/><Relationship Id="rId7" Type="http://schemas.openxmlformats.org/officeDocument/2006/relationships/slideLayout" Target="../slideLayouts/slideLayout196.xml"/><Relationship Id="rId12" Type="http://schemas.openxmlformats.org/officeDocument/2006/relationships/slideLayout" Target="../slideLayouts/slideLayout201.xml"/><Relationship Id="rId2" Type="http://schemas.openxmlformats.org/officeDocument/2006/relationships/slideLayout" Target="../slideLayouts/slideLayout191.xml"/><Relationship Id="rId16" Type="http://schemas.openxmlformats.org/officeDocument/2006/relationships/theme" Target="../theme/theme17.xml"/><Relationship Id="rId1" Type="http://schemas.openxmlformats.org/officeDocument/2006/relationships/slideLayout" Target="../slideLayouts/slideLayout190.xml"/><Relationship Id="rId6" Type="http://schemas.openxmlformats.org/officeDocument/2006/relationships/slideLayout" Target="../slideLayouts/slideLayout195.xml"/><Relationship Id="rId11" Type="http://schemas.openxmlformats.org/officeDocument/2006/relationships/slideLayout" Target="../slideLayouts/slideLayout200.xml"/><Relationship Id="rId5" Type="http://schemas.openxmlformats.org/officeDocument/2006/relationships/slideLayout" Target="../slideLayouts/slideLayout194.xml"/><Relationship Id="rId15" Type="http://schemas.openxmlformats.org/officeDocument/2006/relationships/slideLayout" Target="../slideLayouts/slideLayout204.xml"/><Relationship Id="rId10" Type="http://schemas.openxmlformats.org/officeDocument/2006/relationships/slideLayout" Target="../slideLayouts/slideLayout199.xml"/><Relationship Id="rId4" Type="http://schemas.openxmlformats.org/officeDocument/2006/relationships/slideLayout" Target="../slideLayouts/slideLayout193.xml"/><Relationship Id="rId9" Type="http://schemas.openxmlformats.org/officeDocument/2006/relationships/slideLayout" Target="../slideLayouts/slideLayout198.xml"/><Relationship Id="rId14" Type="http://schemas.openxmlformats.org/officeDocument/2006/relationships/slideLayout" Target="../slideLayouts/slideLayout203.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12.xml"/><Relationship Id="rId13" Type="http://schemas.openxmlformats.org/officeDocument/2006/relationships/slideLayout" Target="../slideLayouts/slideLayout217.xml"/><Relationship Id="rId3" Type="http://schemas.openxmlformats.org/officeDocument/2006/relationships/slideLayout" Target="../slideLayouts/slideLayout207.xml"/><Relationship Id="rId7" Type="http://schemas.openxmlformats.org/officeDocument/2006/relationships/slideLayout" Target="../slideLayouts/slideLayout211.xml"/><Relationship Id="rId12" Type="http://schemas.openxmlformats.org/officeDocument/2006/relationships/slideLayout" Target="../slideLayouts/slideLayout216.xml"/><Relationship Id="rId2" Type="http://schemas.openxmlformats.org/officeDocument/2006/relationships/slideLayout" Target="../slideLayouts/slideLayout206.xml"/><Relationship Id="rId16" Type="http://schemas.openxmlformats.org/officeDocument/2006/relationships/theme" Target="../theme/theme18.xml"/><Relationship Id="rId1" Type="http://schemas.openxmlformats.org/officeDocument/2006/relationships/slideLayout" Target="../slideLayouts/slideLayout205.xml"/><Relationship Id="rId6" Type="http://schemas.openxmlformats.org/officeDocument/2006/relationships/slideLayout" Target="../slideLayouts/slideLayout210.xml"/><Relationship Id="rId11" Type="http://schemas.openxmlformats.org/officeDocument/2006/relationships/slideLayout" Target="../slideLayouts/slideLayout215.xml"/><Relationship Id="rId5" Type="http://schemas.openxmlformats.org/officeDocument/2006/relationships/slideLayout" Target="../slideLayouts/slideLayout209.xml"/><Relationship Id="rId15" Type="http://schemas.openxmlformats.org/officeDocument/2006/relationships/slideLayout" Target="../slideLayouts/slideLayout219.xml"/><Relationship Id="rId10" Type="http://schemas.openxmlformats.org/officeDocument/2006/relationships/slideLayout" Target="../slideLayouts/slideLayout214.xml"/><Relationship Id="rId4" Type="http://schemas.openxmlformats.org/officeDocument/2006/relationships/slideLayout" Target="../slideLayouts/slideLayout208.xml"/><Relationship Id="rId9" Type="http://schemas.openxmlformats.org/officeDocument/2006/relationships/slideLayout" Target="../slideLayouts/slideLayout213.xml"/><Relationship Id="rId14" Type="http://schemas.openxmlformats.org/officeDocument/2006/relationships/slideLayout" Target="../slideLayouts/slideLayout21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27.xml"/><Relationship Id="rId3" Type="http://schemas.openxmlformats.org/officeDocument/2006/relationships/slideLayout" Target="../slideLayouts/slideLayout222.xml"/><Relationship Id="rId7" Type="http://schemas.openxmlformats.org/officeDocument/2006/relationships/slideLayout" Target="../slideLayouts/slideLayout226.xml"/><Relationship Id="rId12" Type="http://schemas.openxmlformats.org/officeDocument/2006/relationships/theme" Target="../theme/theme19.xml"/><Relationship Id="rId2" Type="http://schemas.openxmlformats.org/officeDocument/2006/relationships/slideLayout" Target="../slideLayouts/slideLayout221.xml"/><Relationship Id="rId1" Type="http://schemas.openxmlformats.org/officeDocument/2006/relationships/slideLayout" Target="../slideLayouts/slideLayout220.xml"/><Relationship Id="rId6" Type="http://schemas.openxmlformats.org/officeDocument/2006/relationships/slideLayout" Target="../slideLayouts/slideLayout225.xml"/><Relationship Id="rId11" Type="http://schemas.openxmlformats.org/officeDocument/2006/relationships/slideLayout" Target="../slideLayouts/slideLayout230.xml"/><Relationship Id="rId5" Type="http://schemas.openxmlformats.org/officeDocument/2006/relationships/slideLayout" Target="../slideLayouts/slideLayout224.xml"/><Relationship Id="rId10" Type="http://schemas.openxmlformats.org/officeDocument/2006/relationships/slideLayout" Target="../slideLayouts/slideLayout229.xml"/><Relationship Id="rId4" Type="http://schemas.openxmlformats.org/officeDocument/2006/relationships/slideLayout" Target="../slideLayouts/slideLayout223.xml"/><Relationship Id="rId9" Type="http://schemas.openxmlformats.org/officeDocument/2006/relationships/slideLayout" Target="../slideLayouts/slideLayout22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38.xml"/><Relationship Id="rId3" Type="http://schemas.openxmlformats.org/officeDocument/2006/relationships/slideLayout" Target="../slideLayouts/slideLayout233.xml"/><Relationship Id="rId7" Type="http://schemas.openxmlformats.org/officeDocument/2006/relationships/slideLayout" Target="../slideLayouts/slideLayout237.xml"/><Relationship Id="rId12" Type="http://schemas.openxmlformats.org/officeDocument/2006/relationships/theme" Target="../theme/theme20.xml"/><Relationship Id="rId2" Type="http://schemas.openxmlformats.org/officeDocument/2006/relationships/slideLayout" Target="../slideLayouts/slideLayout232.xml"/><Relationship Id="rId1" Type="http://schemas.openxmlformats.org/officeDocument/2006/relationships/slideLayout" Target="../slideLayouts/slideLayout231.xml"/><Relationship Id="rId6" Type="http://schemas.openxmlformats.org/officeDocument/2006/relationships/slideLayout" Target="../slideLayouts/slideLayout236.xml"/><Relationship Id="rId11" Type="http://schemas.openxmlformats.org/officeDocument/2006/relationships/slideLayout" Target="../slideLayouts/slideLayout241.xml"/><Relationship Id="rId5" Type="http://schemas.openxmlformats.org/officeDocument/2006/relationships/slideLayout" Target="../slideLayouts/slideLayout235.xml"/><Relationship Id="rId10" Type="http://schemas.openxmlformats.org/officeDocument/2006/relationships/slideLayout" Target="../slideLayouts/slideLayout240.xml"/><Relationship Id="rId4" Type="http://schemas.openxmlformats.org/officeDocument/2006/relationships/slideLayout" Target="../slideLayouts/slideLayout234.xml"/><Relationship Id="rId9" Type="http://schemas.openxmlformats.org/officeDocument/2006/relationships/slideLayout" Target="../slideLayouts/slideLayout239.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49.xml"/><Relationship Id="rId3" Type="http://schemas.openxmlformats.org/officeDocument/2006/relationships/slideLayout" Target="../slideLayouts/slideLayout244.xml"/><Relationship Id="rId7" Type="http://schemas.openxmlformats.org/officeDocument/2006/relationships/slideLayout" Target="../slideLayouts/slideLayout248.xml"/><Relationship Id="rId12" Type="http://schemas.openxmlformats.org/officeDocument/2006/relationships/theme" Target="../theme/theme21.xml"/><Relationship Id="rId2" Type="http://schemas.openxmlformats.org/officeDocument/2006/relationships/slideLayout" Target="../slideLayouts/slideLayout243.xml"/><Relationship Id="rId1" Type="http://schemas.openxmlformats.org/officeDocument/2006/relationships/slideLayout" Target="../slideLayouts/slideLayout242.xml"/><Relationship Id="rId6" Type="http://schemas.openxmlformats.org/officeDocument/2006/relationships/slideLayout" Target="../slideLayouts/slideLayout247.xml"/><Relationship Id="rId11" Type="http://schemas.openxmlformats.org/officeDocument/2006/relationships/slideLayout" Target="../slideLayouts/slideLayout252.xml"/><Relationship Id="rId5" Type="http://schemas.openxmlformats.org/officeDocument/2006/relationships/slideLayout" Target="../slideLayouts/slideLayout246.xml"/><Relationship Id="rId10" Type="http://schemas.openxmlformats.org/officeDocument/2006/relationships/slideLayout" Target="../slideLayouts/slideLayout251.xml"/><Relationship Id="rId4" Type="http://schemas.openxmlformats.org/officeDocument/2006/relationships/slideLayout" Target="../slideLayouts/slideLayout245.xml"/><Relationship Id="rId9" Type="http://schemas.openxmlformats.org/officeDocument/2006/relationships/slideLayout" Target="../slideLayouts/slideLayout250.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60.xml"/><Relationship Id="rId3" Type="http://schemas.openxmlformats.org/officeDocument/2006/relationships/slideLayout" Target="../slideLayouts/slideLayout255.xml"/><Relationship Id="rId7" Type="http://schemas.openxmlformats.org/officeDocument/2006/relationships/slideLayout" Target="../slideLayouts/slideLayout259.xml"/><Relationship Id="rId12" Type="http://schemas.openxmlformats.org/officeDocument/2006/relationships/theme" Target="../theme/theme22.xml"/><Relationship Id="rId2" Type="http://schemas.openxmlformats.org/officeDocument/2006/relationships/slideLayout" Target="../slideLayouts/slideLayout254.xml"/><Relationship Id="rId1" Type="http://schemas.openxmlformats.org/officeDocument/2006/relationships/slideLayout" Target="../slideLayouts/slideLayout253.xml"/><Relationship Id="rId6" Type="http://schemas.openxmlformats.org/officeDocument/2006/relationships/slideLayout" Target="../slideLayouts/slideLayout258.xml"/><Relationship Id="rId11" Type="http://schemas.openxmlformats.org/officeDocument/2006/relationships/slideLayout" Target="../slideLayouts/slideLayout263.xml"/><Relationship Id="rId5" Type="http://schemas.openxmlformats.org/officeDocument/2006/relationships/slideLayout" Target="../slideLayouts/slideLayout257.xml"/><Relationship Id="rId10" Type="http://schemas.openxmlformats.org/officeDocument/2006/relationships/slideLayout" Target="../slideLayouts/slideLayout262.xml"/><Relationship Id="rId4" Type="http://schemas.openxmlformats.org/officeDocument/2006/relationships/slideLayout" Target="../slideLayouts/slideLayout256.xml"/><Relationship Id="rId9" Type="http://schemas.openxmlformats.org/officeDocument/2006/relationships/slideLayout" Target="../slideLayouts/slideLayout261.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71.xml"/><Relationship Id="rId3" Type="http://schemas.openxmlformats.org/officeDocument/2006/relationships/slideLayout" Target="../slideLayouts/slideLayout266.xml"/><Relationship Id="rId7" Type="http://schemas.openxmlformats.org/officeDocument/2006/relationships/slideLayout" Target="../slideLayouts/slideLayout270.xml"/><Relationship Id="rId12" Type="http://schemas.openxmlformats.org/officeDocument/2006/relationships/theme" Target="../theme/theme23.xml"/><Relationship Id="rId2" Type="http://schemas.openxmlformats.org/officeDocument/2006/relationships/slideLayout" Target="../slideLayouts/slideLayout265.xml"/><Relationship Id="rId1" Type="http://schemas.openxmlformats.org/officeDocument/2006/relationships/slideLayout" Target="../slideLayouts/slideLayout264.xml"/><Relationship Id="rId6" Type="http://schemas.openxmlformats.org/officeDocument/2006/relationships/slideLayout" Target="../slideLayouts/slideLayout269.xml"/><Relationship Id="rId11" Type="http://schemas.openxmlformats.org/officeDocument/2006/relationships/slideLayout" Target="../slideLayouts/slideLayout274.xml"/><Relationship Id="rId5" Type="http://schemas.openxmlformats.org/officeDocument/2006/relationships/slideLayout" Target="../slideLayouts/slideLayout268.xml"/><Relationship Id="rId10" Type="http://schemas.openxmlformats.org/officeDocument/2006/relationships/slideLayout" Target="../slideLayouts/slideLayout273.xml"/><Relationship Id="rId4" Type="http://schemas.openxmlformats.org/officeDocument/2006/relationships/slideLayout" Target="../slideLayouts/slideLayout267.xml"/><Relationship Id="rId9" Type="http://schemas.openxmlformats.org/officeDocument/2006/relationships/slideLayout" Target="../slideLayouts/slideLayout272.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82.xml"/><Relationship Id="rId3" Type="http://schemas.openxmlformats.org/officeDocument/2006/relationships/slideLayout" Target="../slideLayouts/slideLayout277.xml"/><Relationship Id="rId7" Type="http://schemas.openxmlformats.org/officeDocument/2006/relationships/slideLayout" Target="../slideLayouts/slideLayout281.xml"/><Relationship Id="rId12" Type="http://schemas.openxmlformats.org/officeDocument/2006/relationships/theme" Target="../theme/theme24.xml"/><Relationship Id="rId2" Type="http://schemas.openxmlformats.org/officeDocument/2006/relationships/slideLayout" Target="../slideLayouts/slideLayout276.xml"/><Relationship Id="rId1" Type="http://schemas.openxmlformats.org/officeDocument/2006/relationships/slideLayout" Target="../slideLayouts/slideLayout275.xml"/><Relationship Id="rId6" Type="http://schemas.openxmlformats.org/officeDocument/2006/relationships/slideLayout" Target="../slideLayouts/slideLayout280.xml"/><Relationship Id="rId11" Type="http://schemas.openxmlformats.org/officeDocument/2006/relationships/slideLayout" Target="../slideLayouts/slideLayout285.xml"/><Relationship Id="rId5" Type="http://schemas.openxmlformats.org/officeDocument/2006/relationships/slideLayout" Target="../slideLayouts/slideLayout279.xml"/><Relationship Id="rId10" Type="http://schemas.openxmlformats.org/officeDocument/2006/relationships/slideLayout" Target="../slideLayouts/slideLayout284.xml"/><Relationship Id="rId4" Type="http://schemas.openxmlformats.org/officeDocument/2006/relationships/slideLayout" Target="../slideLayouts/slideLayout278.xml"/><Relationship Id="rId9" Type="http://schemas.openxmlformats.org/officeDocument/2006/relationships/slideLayout" Target="../slideLayouts/slideLayout283.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93.xml"/><Relationship Id="rId3" Type="http://schemas.openxmlformats.org/officeDocument/2006/relationships/slideLayout" Target="../slideLayouts/slideLayout288.xml"/><Relationship Id="rId7" Type="http://schemas.openxmlformats.org/officeDocument/2006/relationships/slideLayout" Target="../slideLayouts/slideLayout292.xml"/><Relationship Id="rId12" Type="http://schemas.openxmlformats.org/officeDocument/2006/relationships/theme" Target="../theme/theme25.xml"/><Relationship Id="rId2" Type="http://schemas.openxmlformats.org/officeDocument/2006/relationships/slideLayout" Target="../slideLayouts/slideLayout287.xml"/><Relationship Id="rId1" Type="http://schemas.openxmlformats.org/officeDocument/2006/relationships/slideLayout" Target="../slideLayouts/slideLayout286.xml"/><Relationship Id="rId6" Type="http://schemas.openxmlformats.org/officeDocument/2006/relationships/slideLayout" Target="../slideLayouts/slideLayout291.xml"/><Relationship Id="rId11" Type="http://schemas.openxmlformats.org/officeDocument/2006/relationships/slideLayout" Target="../slideLayouts/slideLayout296.xml"/><Relationship Id="rId5" Type="http://schemas.openxmlformats.org/officeDocument/2006/relationships/slideLayout" Target="../slideLayouts/slideLayout290.xml"/><Relationship Id="rId10" Type="http://schemas.openxmlformats.org/officeDocument/2006/relationships/slideLayout" Target="../slideLayouts/slideLayout295.xml"/><Relationship Id="rId4" Type="http://schemas.openxmlformats.org/officeDocument/2006/relationships/slideLayout" Target="../slideLayouts/slideLayout289.xml"/><Relationship Id="rId9" Type="http://schemas.openxmlformats.org/officeDocument/2006/relationships/slideLayout" Target="../slideLayouts/slideLayout29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5" Type="http://schemas.openxmlformats.org/officeDocument/2006/relationships/slideLayout" Target="../slideLayouts/slideLayout27.xml"/><Relationship Id="rId10" Type="http://schemas.openxmlformats.org/officeDocument/2006/relationships/image" Target="../media/image2.png"/><Relationship Id="rId4" Type="http://schemas.openxmlformats.org/officeDocument/2006/relationships/slideLayout" Target="../slideLayouts/slideLayout26.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5" Type="http://schemas.openxmlformats.org/officeDocument/2006/relationships/slideLayout" Target="../slideLayouts/slideLayout35.xml"/><Relationship Id="rId10" Type="http://schemas.openxmlformats.org/officeDocument/2006/relationships/image" Target="../media/image2.png"/><Relationship Id="rId4" Type="http://schemas.openxmlformats.org/officeDocument/2006/relationships/slideLayout" Target="../slideLayouts/slideLayout34.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5" Type="http://schemas.openxmlformats.org/officeDocument/2006/relationships/slideLayout" Target="../slideLayouts/slideLayout43.xml"/><Relationship Id="rId10" Type="http://schemas.openxmlformats.org/officeDocument/2006/relationships/image" Target="../media/image2.png"/><Relationship Id="rId4" Type="http://schemas.openxmlformats.org/officeDocument/2006/relationships/slideLayout" Target="../slideLayouts/slideLayout42.xml"/><Relationship Id="rId9"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6.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7.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5" Type="http://schemas.openxmlformats.org/officeDocument/2006/relationships/slideLayout" Target="../slideLayouts/slideLayout73.xml"/><Relationship Id="rId10" Type="http://schemas.openxmlformats.org/officeDocument/2006/relationships/image" Target="../media/image2.png"/><Relationship Id="rId4" Type="http://schemas.openxmlformats.org/officeDocument/2006/relationships/slideLayout" Target="../slideLayouts/slideLayout72.xml"/><Relationship Id="rId9"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4.xml"/><Relationship Id="rId13" Type="http://schemas.openxmlformats.org/officeDocument/2006/relationships/slideLayout" Target="../slideLayouts/slideLayout89.xml"/><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slideLayout" Target="../slideLayouts/slideLayout88.xml"/><Relationship Id="rId2" Type="http://schemas.openxmlformats.org/officeDocument/2006/relationships/slideLayout" Target="../slideLayouts/slideLayout78.xml"/><Relationship Id="rId16" Type="http://schemas.openxmlformats.org/officeDocument/2006/relationships/theme" Target="../theme/theme9.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5" Type="http://schemas.openxmlformats.org/officeDocument/2006/relationships/slideLayout" Target="../slideLayouts/slideLayout91.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 Id="rId14" Type="http://schemas.openxmlformats.org/officeDocument/2006/relationships/slideLayout" Target="../slideLayouts/slideLayout9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3768304"/>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793289" y="4372168"/>
            <a:ext cx="6512511" cy="1143000"/>
          </a:xfrm>
          <a:prstGeom prst="rect">
            <a:avLst/>
          </a:prstGeom>
          <a:effectLst/>
        </p:spPr>
        <p:txBody>
          <a:bodyPr vert="horz" lIns="91440" tIns="45720" rIns="91440" bIns="45720" rtlCol="0" anchor="t" anchorCtr="0">
            <a:noAutofit/>
          </a:bodyPr>
          <a:lstStyle/>
          <a:p>
            <a:r>
              <a:rPr lang="tr-TR" smtClean="0"/>
              <a:t>Asıl başlık stili için tıklatın</a:t>
            </a:r>
            <a:endParaRPr lang="en-US" dirty="0"/>
          </a:p>
        </p:txBody>
      </p:sp>
      <p:sp>
        <p:nvSpPr>
          <p:cNvPr id="3" name="Text Placeholder 2"/>
          <p:cNvSpPr>
            <a:spLocks noGrp="1"/>
          </p:cNvSpPr>
          <p:nvPr>
            <p:ph type="body" idx="1"/>
          </p:nvPr>
        </p:nvSpPr>
        <p:spPr>
          <a:xfrm>
            <a:off x="1143000" y="732260"/>
            <a:ext cx="6400800" cy="3474720"/>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fld id="{A23720DD-5B6D-40BF-8493-A6B52D484E6B}" type="datetimeFigureOut">
              <a:rPr lang="tr-TR" smtClean="0"/>
              <a:pPr/>
              <a:t>30.12.2022</a:t>
            </a:fld>
            <a:endParaRPr lang="tr-TR"/>
          </a:p>
        </p:txBody>
      </p:sp>
      <p:sp>
        <p:nvSpPr>
          <p:cNvPr id="5" name="Footer Placeholder 4"/>
          <p:cNvSpPr>
            <a:spLocks noGrp="1"/>
          </p:cNvSpPr>
          <p:nvPr>
            <p:ph type="ftr" sz="quarter" idx="3"/>
          </p:nvPr>
        </p:nvSpPr>
        <p:spPr>
          <a:xfrm>
            <a:off x="457199" y="6172200"/>
            <a:ext cx="33528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endParaRPr lang="tr-TR"/>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fld id="{F302176B-0E47-46AC-8F43-DAB4B8A37D06}" type="slidenum">
              <a:rPr lang="tr-TR" smtClean="0"/>
              <a:pPr/>
              <a:t>‹#›</a:t>
            </a:fld>
            <a:endParaRPr lang="tr-T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63529"/>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8194" name="Group 2"/>
          <p:cNvGrpSpPr>
            <a:grpSpLocks/>
          </p:cNvGrpSpPr>
          <p:nvPr/>
        </p:nvGrpSpPr>
        <p:grpSpPr bwMode="auto">
          <a:xfrm>
            <a:off x="0" y="0"/>
            <a:ext cx="9142413" cy="6856413"/>
            <a:chOff x="0" y="0"/>
            <a:chExt cx="5759" cy="4319"/>
          </a:xfrm>
        </p:grpSpPr>
        <p:sp>
          <p:nvSpPr>
            <p:cNvPr id="428035" name="Freeform 3"/>
            <p:cNvSpPr>
              <a:spLocks/>
            </p:cNvSpPr>
            <p:nvPr userDrawn="1"/>
          </p:nvSpPr>
          <p:spPr bwMode="hidden">
            <a:xfrm>
              <a:off x="0" y="0"/>
              <a:ext cx="5758" cy="1043"/>
            </a:xfrm>
            <a:custGeom>
              <a:avLst/>
              <a:gdLst/>
              <a:ahLst/>
              <a:cxnLst>
                <a:cxn ang="0">
                  <a:pos x="5740" y="1043"/>
                </a:cxn>
                <a:cxn ang="0">
                  <a:pos x="0" y="1043"/>
                </a:cxn>
                <a:cxn ang="0">
                  <a:pos x="0" y="0"/>
                </a:cxn>
                <a:cxn ang="0">
                  <a:pos x="5740" y="0"/>
                </a:cxn>
                <a:cxn ang="0">
                  <a:pos x="5740" y="1043"/>
                </a:cxn>
                <a:cxn ang="0">
                  <a:pos x="5740" y="1043"/>
                </a:cxn>
              </a:cxnLst>
              <a:rect l="0" t="0" r="r" b="b"/>
              <a:pathLst>
                <a:path w="5740" h="1043">
                  <a:moveTo>
                    <a:pt x="5740" y="1043"/>
                  </a:moveTo>
                  <a:lnTo>
                    <a:pt x="0" y="1043"/>
                  </a:lnTo>
                  <a:lnTo>
                    <a:pt x="0" y="0"/>
                  </a:lnTo>
                  <a:lnTo>
                    <a:pt x="5740" y="0"/>
                  </a:lnTo>
                  <a:lnTo>
                    <a:pt x="5740" y="1043"/>
                  </a:lnTo>
                  <a:lnTo>
                    <a:pt x="5740" y="1043"/>
                  </a:lnTo>
                  <a:close/>
                </a:path>
              </a:pathLst>
            </a:custGeom>
            <a:gradFill rotWithShape="0">
              <a:gsLst>
                <a:gs pos="0">
                  <a:schemeClr val="bg1"/>
                </a:gs>
                <a:gs pos="100000">
                  <a:schemeClr val="bg1">
                    <a:gamma/>
                    <a:shade val="69804"/>
                    <a:invGamma/>
                  </a:schemeClr>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grpSp>
          <p:nvGrpSpPr>
            <p:cNvPr id="8201" name="Group 4"/>
            <p:cNvGrpSpPr>
              <a:grpSpLocks/>
            </p:cNvGrpSpPr>
            <p:nvPr userDrawn="1"/>
          </p:nvGrpSpPr>
          <p:grpSpPr bwMode="auto">
            <a:xfrm>
              <a:off x="0" y="0"/>
              <a:ext cx="5759" cy="4319"/>
              <a:chOff x="0" y="0"/>
              <a:chExt cx="5759" cy="4319"/>
            </a:xfrm>
          </p:grpSpPr>
          <p:sp>
            <p:nvSpPr>
              <p:cNvPr id="428037" name="Freeform 5"/>
              <p:cNvSpPr>
                <a:spLocks/>
              </p:cNvSpPr>
              <p:nvPr userDrawn="1"/>
            </p:nvSpPr>
            <p:spPr bwMode="hidden">
              <a:xfrm>
                <a:off x="1" y="1040"/>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28038" name="Freeform 6"/>
              <p:cNvSpPr>
                <a:spLocks/>
              </p:cNvSpPr>
              <p:nvPr userDrawn="1"/>
            </p:nvSpPr>
            <p:spPr bwMode="hidden">
              <a:xfrm>
                <a:off x="0" y="3988"/>
                <a:ext cx="5758" cy="42"/>
              </a:xfrm>
              <a:custGeom>
                <a:avLst/>
                <a:gdLst/>
                <a:ahLst/>
                <a:cxnLst>
                  <a:cxn ang="0">
                    <a:pos x="0" y="42"/>
                  </a:cxn>
                  <a:cxn ang="0">
                    <a:pos x="5740" y="42"/>
                  </a:cxn>
                  <a:cxn ang="0">
                    <a:pos x="5740" y="0"/>
                  </a:cxn>
                  <a:cxn ang="0">
                    <a:pos x="0" y="0"/>
                  </a:cxn>
                  <a:cxn ang="0">
                    <a:pos x="0" y="42"/>
                  </a:cxn>
                  <a:cxn ang="0">
                    <a:pos x="0" y="42"/>
                  </a:cxn>
                </a:cxnLst>
                <a:rect l="0" t="0" r="r" b="b"/>
                <a:pathLst>
                  <a:path w="5740" h="42">
                    <a:moveTo>
                      <a:pt x="0" y="42"/>
                    </a:moveTo>
                    <a:lnTo>
                      <a:pt x="5740" y="42"/>
                    </a:lnTo>
                    <a:lnTo>
                      <a:pt x="5740" y="0"/>
                    </a:lnTo>
                    <a:lnTo>
                      <a:pt x="0" y="0"/>
                    </a:lnTo>
                    <a:lnTo>
                      <a:pt x="0" y="42"/>
                    </a:lnTo>
                    <a:lnTo>
                      <a:pt x="0" y="42"/>
                    </a:lnTo>
                    <a:close/>
                  </a:path>
                </a:pathLst>
              </a:custGeom>
              <a:gradFill rotWithShape="0">
                <a:gsLst>
                  <a:gs pos="0">
                    <a:schemeClr val="bg2">
                      <a:gamma/>
                      <a:shade val="94118"/>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28039" name="Freeform 7"/>
              <p:cNvSpPr>
                <a:spLocks/>
              </p:cNvSpPr>
              <p:nvPr userDrawn="1"/>
            </p:nvSpPr>
            <p:spPr bwMode="hidden">
              <a:xfrm>
                <a:off x="0" y="3665"/>
                <a:ext cx="5758" cy="30"/>
              </a:xfrm>
              <a:custGeom>
                <a:avLst/>
                <a:gdLst/>
                <a:ahLst/>
                <a:cxnLst>
                  <a:cxn ang="0">
                    <a:pos x="0" y="30"/>
                  </a:cxn>
                  <a:cxn ang="0">
                    <a:pos x="5740" y="30"/>
                  </a:cxn>
                  <a:cxn ang="0">
                    <a:pos x="5740" y="0"/>
                  </a:cxn>
                  <a:cxn ang="0">
                    <a:pos x="0" y="0"/>
                  </a:cxn>
                  <a:cxn ang="0">
                    <a:pos x="0" y="30"/>
                  </a:cxn>
                  <a:cxn ang="0">
                    <a:pos x="0" y="30"/>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4118"/>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28040" name="Freeform 8"/>
              <p:cNvSpPr>
                <a:spLocks/>
              </p:cNvSpPr>
              <p:nvPr userDrawn="1"/>
            </p:nvSpPr>
            <p:spPr bwMode="hidden">
              <a:xfrm>
                <a:off x="0" y="3364"/>
                <a:ext cx="5758" cy="30"/>
              </a:xfrm>
              <a:custGeom>
                <a:avLst/>
                <a:gdLst/>
                <a:ahLst/>
                <a:cxnLst>
                  <a:cxn ang="0">
                    <a:pos x="0" y="30"/>
                  </a:cxn>
                  <a:cxn ang="0">
                    <a:pos x="5740" y="30"/>
                  </a:cxn>
                  <a:cxn ang="0">
                    <a:pos x="5740" y="0"/>
                  </a:cxn>
                  <a:cxn ang="0">
                    <a:pos x="0" y="0"/>
                  </a:cxn>
                  <a:cxn ang="0">
                    <a:pos x="0" y="30"/>
                  </a:cxn>
                  <a:cxn ang="0">
                    <a:pos x="0" y="30"/>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28041" name="Freeform 9"/>
              <p:cNvSpPr>
                <a:spLocks/>
              </p:cNvSpPr>
              <p:nvPr userDrawn="1"/>
            </p:nvSpPr>
            <p:spPr bwMode="hidden">
              <a:xfrm>
                <a:off x="0" y="3105"/>
                <a:ext cx="5758" cy="31"/>
              </a:xfrm>
              <a:custGeom>
                <a:avLst/>
                <a:gdLst/>
                <a:ahLst/>
                <a:cxnLst>
                  <a:cxn ang="0">
                    <a:pos x="0" y="30"/>
                  </a:cxn>
                  <a:cxn ang="0">
                    <a:pos x="5740" y="30"/>
                  </a:cxn>
                  <a:cxn ang="0">
                    <a:pos x="5740" y="0"/>
                  </a:cxn>
                  <a:cxn ang="0">
                    <a:pos x="0" y="0"/>
                  </a:cxn>
                  <a:cxn ang="0">
                    <a:pos x="0" y="30"/>
                  </a:cxn>
                  <a:cxn ang="0">
                    <a:pos x="0" y="30"/>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28042" name="Freeform 10"/>
              <p:cNvSpPr>
                <a:spLocks/>
              </p:cNvSpPr>
              <p:nvPr userDrawn="1"/>
            </p:nvSpPr>
            <p:spPr bwMode="hidden">
              <a:xfrm>
                <a:off x="0" y="2859"/>
                <a:ext cx="5758" cy="36"/>
              </a:xfrm>
              <a:custGeom>
                <a:avLst/>
                <a:gdLst/>
                <a:ahLst/>
                <a:cxnLst>
                  <a:cxn ang="0">
                    <a:pos x="5740" y="0"/>
                  </a:cxn>
                  <a:cxn ang="0">
                    <a:pos x="0" y="0"/>
                  </a:cxn>
                  <a:cxn ang="0">
                    <a:pos x="0" y="36"/>
                  </a:cxn>
                  <a:cxn ang="0">
                    <a:pos x="5740" y="36"/>
                  </a:cxn>
                  <a:cxn ang="0">
                    <a:pos x="5740" y="0"/>
                  </a:cxn>
                  <a:cxn ang="0">
                    <a:pos x="5740" y="0"/>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7843"/>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28043" name="Freeform 11"/>
              <p:cNvSpPr>
                <a:spLocks/>
              </p:cNvSpPr>
              <p:nvPr userDrawn="1"/>
            </p:nvSpPr>
            <p:spPr bwMode="hidden">
              <a:xfrm>
                <a:off x="0" y="2644"/>
                <a:ext cx="5758" cy="30"/>
              </a:xfrm>
              <a:custGeom>
                <a:avLst/>
                <a:gdLst/>
                <a:ahLst/>
                <a:cxnLst>
                  <a:cxn ang="0">
                    <a:pos x="5740" y="0"/>
                  </a:cxn>
                  <a:cxn ang="0">
                    <a:pos x="0" y="0"/>
                  </a:cxn>
                  <a:cxn ang="0">
                    <a:pos x="0" y="30"/>
                  </a:cxn>
                  <a:cxn ang="0">
                    <a:pos x="5740" y="30"/>
                  </a:cxn>
                  <a:cxn ang="0">
                    <a:pos x="5740" y="0"/>
                  </a:cxn>
                  <a:cxn ang="0">
                    <a:pos x="5740" y="0"/>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87843"/>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28044" name="Freeform 12"/>
              <p:cNvSpPr>
                <a:spLocks/>
              </p:cNvSpPr>
              <p:nvPr userDrawn="1"/>
            </p:nvSpPr>
            <p:spPr bwMode="hidden">
              <a:xfrm>
                <a:off x="0" y="2433"/>
                <a:ext cx="5758" cy="36"/>
              </a:xfrm>
              <a:custGeom>
                <a:avLst/>
                <a:gdLst/>
                <a:ahLst/>
                <a:cxnLst>
                  <a:cxn ang="0">
                    <a:pos x="5740" y="0"/>
                  </a:cxn>
                  <a:cxn ang="0">
                    <a:pos x="0" y="0"/>
                  </a:cxn>
                  <a:cxn ang="0">
                    <a:pos x="0" y="36"/>
                  </a:cxn>
                  <a:cxn ang="0">
                    <a:pos x="5740" y="36"/>
                  </a:cxn>
                  <a:cxn ang="0">
                    <a:pos x="5740" y="0"/>
                  </a:cxn>
                  <a:cxn ang="0">
                    <a:pos x="5740" y="0"/>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4706"/>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28045" name="Freeform 13"/>
              <p:cNvSpPr>
                <a:spLocks/>
              </p:cNvSpPr>
              <p:nvPr userDrawn="1"/>
            </p:nvSpPr>
            <p:spPr bwMode="hidden">
              <a:xfrm>
                <a:off x="0" y="2259"/>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4706"/>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28046" name="Freeform 14"/>
              <p:cNvSpPr>
                <a:spLocks/>
              </p:cNvSpPr>
              <p:nvPr userDrawn="1"/>
            </p:nvSpPr>
            <p:spPr bwMode="hidden">
              <a:xfrm>
                <a:off x="0" y="2090"/>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1961"/>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28047" name="Freeform 15"/>
              <p:cNvSpPr>
                <a:spLocks/>
              </p:cNvSpPr>
              <p:nvPr userDrawn="1"/>
            </p:nvSpPr>
            <p:spPr bwMode="hidden">
              <a:xfrm>
                <a:off x="0" y="1928"/>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28048" name="Freeform 16"/>
              <p:cNvSpPr>
                <a:spLocks/>
              </p:cNvSpPr>
              <p:nvPr userDrawn="1"/>
            </p:nvSpPr>
            <p:spPr bwMode="hidden">
              <a:xfrm>
                <a:off x="0" y="1645"/>
                <a:ext cx="5758" cy="12"/>
              </a:xfrm>
              <a:custGeom>
                <a:avLst/>
                <a:gdLst/>
                <a:ahLst/>
                <a:cxnLst>
                  <a:cxn ang="0">
                    <a:pos x="5740" y="0"/>
                  </a:cxn>
                  <a:cxn ang="0">
                    <a:pos x="0" y="0"/>
                  </a:cxn>
                  <a:cxn ang="0">
                    <a:pos x="0" y="12"/>
                  </a:cxn>
                  <a:cxn ang="0">
                    <a:pos x="5740" y="12"/>
                  </a:cxn>
                  <a:cxn ang="0">
                    <a:pos x="5740" y="0"/>
                  </a:cxn>
                  <a:cxn ang="0">
                    <a:pos x="5740" y="0"/>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28049" name="Freeform 17"/>
              <p:cNvSpPr>
                <a:spLocks/>
              </p:cNvSpPr>
              <p:nvPr userDrawn="1"/>
            </p:nvSpPr>
            <p:spPr bwMode="hidden">
              <a:xfrm>
                <a:off x="0" y="1778"/>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28050" name="Freeform 18"/>
              <p:cNvSpPr>
                <a:spLocks/>
              </p:cNvSpPr>
              <p:nvPr userDrawn="1"/>
            </p:nvSpPr>
            <p:spPr bwMode="hidden">
              <a:xfrm>
                <a:off x="0" y="1520"/>
                <a:ext cx="5758" cy="12"/>
              </a:xfrm>
              <a:custGeom>
                <a:avLst/>
                <a:gdLst/>
                <a:ahLst/>
                <a:cxnLst>
                  <a:cxn ang="0">
                    <a:pos x="5740" y="0"/>
                  </a:cxn>
                  <a:cxn ang="0">
                    <a:pos x="0" y="0"/>
                  </a:cxn>
                  <a:cxn ang="0">
                    <a:pos x="0" y="12"/>
                  </a:cxn>
                  <a:cxn ang="0">
                    <a:pos x="5740" y="12"/>
                  </a:cxn>
                  <a:cxn ang="0">
                    <a:pos x="5740" y="0"/>
                  </a:cxn>
                  <a:cxn ang="0">
                    <a:pos x="5740" y="0"/>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28051" name="Freeform 19"/>
              <p:cNvSpPr>
                <a:spLocks/>
              </p:cNvSpPr>
              <p:nvPr userDrawn="1"/>
            </p:nvSpPr>
            <p:spPr bwMode="hidden">
              <a:xfrm>
                <a:off x="0" y="1394"/>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28052" name="Freeform 20"/>
              <p:cNvSpPr>
                <a:spLocks/>
              </p:cNvSpPr>
              <p:nvPr userDrawn="1"/>
            </p:nvSpPr>
            <p:spPr bwMode="hidden">
              <a:xfrm>
                <a:off x="0" y="1280"/>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28053" name="Freeform 21"/>
              <p:cNvSpPr>
                <a:spLocks/>
              </p:cNvSpPr>
              <p:nvPr userDrawn="1"/>
            </p:nvSpPr>
            <p:spPr bwMode="hidden">
              <a:xfrm>
                <a:off x="0" y="1177"/>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28054" name="Freeform 22"/>
              <p:cNvSpPr>
                <a:spLocks/>
              </p:cNvSpPr>
              <p:nvPr userDrawn="1"/>
            </p:nvSpPr>
            <p:spPr bwMode="hidden">
              <a:xfrm>
                <a:off x="0" y="24"/>
                <a:ext cx="5758" cy="30"/>
              </a:xfrm>
              <a:custGeom>
                <a:avLst/>
                <a:gdLst/>
                <a:ahLst/>
                <a:cxnLst>
                  <a:cxn ang="0">
                    <a:pos x="5740" y="0"/>
                  </a:cxn>
                  <a:cxn ang="0">
                    <a:pos x="0" y="0"/>
                  </a:cxn>
                  <a:cxn ang="0">
                    <a:pos x="0" y="30"/>
                  </a:cxn>
                  <a:cxn ang="0">
                    <a:pos x="5740" y="30"/>
                  </a:cxn>
                  <a:cxn ang="0">
                    <a:pos x="5740" y="0"/>
                  </a:cxn>
                  <a:cxn ang="0">
                    <a:pos x="5740" y="0"/>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94118"/>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28055" name="Freeform 23"/>
              <p:cNvSpPr>
                <a:spLocks/>
              </p:cNvSpPr>
              <p:nvPr userDrawn="1"/>
            </p:nvSpPr>
            <p:spPr bwMode="hidden">
              <a:xfrm>
                <a:off x="0" y="186"/>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4118"/>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28056" name="Freeform 24"/>
              <p:cNvSpPr>
                <a:spLocks/>
              </p:cNvSpPr>
              <p:nvPr userDrawn="1"/>
            </p:nvSpPr>
            <p:spPr bwMode="hidden">
              <a:xfrm>
                <a:off x="0" y="475"/>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7843"/>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28057" name="Freeform 25"/>
              <p:cNvSpPr>
                <a:spLocks/>
              </p:cNvSpPr>
              <p:nvPr userDrawn="1"/>
            </p:nvSpPr>
            <p:spPr bwMode="hidden">
              <a:xfrm>
                <a:off x="0" y="337"/>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0980"/>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28058" name="Freeform 26"/>
              <p:cNvSpPr>
                <a:spLocks/>
              </p:cNvSpPr>
              <p:nvPr userDrawn="1"/>
            </p:nvSpPr>
            <p:spPr bwMode="hidden">
              <a:xfrm>
                <a:off x="0" y="600"/>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28059" name="Freeform 27"/>
              <p:cNvSpPr>
                <a:spLocks/>
              </p:cNvSpPr>
              <p:nvPr userDrawn="1"/>
            </p:nvSpPr>
            <p:spPr bwMode="hidden">
              <a:xfrm>
                <a:off x="0" y="727"/>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28060" name="Freeform 28"/>
              <p:cNvSpPr>
                <a:spLocks/>
              </p:cNvSpPr>
              <p:nvPr userDrawn="1"/>
            </p:nvSpPr>
            <p:spPr bwMode="hidden">
              <a:xfrm>
                <a:off x="0" y="841"/>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28061" name="Freeform 29"/>
              <p:cNvSpPr>
                <a:spLocks/>
              </p:cNvSpPr>
              <p:nvPr userDrawn="1"/>
            </p:nvSpPr>
            <p:spPr bwMode="hidden">
              <a:xfrm>
                <a:off x="0" y="943"/>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grpSp>
            <p:nvGrpSpPr>
              <p:cNvPr id="8227" name="Group 30"/>
              <p:cNvGrpSpPr>
                <a:grpSpLocks/>
              </p:cNvGrpSpPr>
              <p:nvPr userDrawn="1"/>
            </p:nvGrpSpPr>
            <p:grpSpPr bwMode="auto">
              <a:xfrm>
                <a:off x="0" y="0"/>
                <a:ext cx="5758" cy="1045"/>
                <a:chOff x="0" y="0"/>
                <a:chExt cx="5758" cy="1045"/>
              </a:xfrm>
            </p:grpSpPr>
            <p:sp>
              <p:nvSpPr>
                <p:cNvPr id="428063" name="Freeform 31"/>
                <p:cNvSpPr>
                  <a:spLocks/>
                </p:cNvSpPr>
                <p:nvPr/>
              </p:nvSpPr>
              <p:spPr bwMode="hidden">
                <a:xfrm>
                  <a:off x="2849" y="0"/>
                  <a:ext cx="42" cy="1045"/>
                </a:xfrm>
                <a:custGeom>
                  <a:avLst/>
                  <a:gdLst/>
                  <a:ahLst/>
                  <a:cxnLst>
                    <a:cxn ang="0">
                      <a:pos x="18" y="1043"/>
                    </a:cxn>
                    <a:cxn ang="0">
                      <a:pos x="42" y="1043"/>
                    </a:cxn>
                    <a:cxn ang="0">
                      <a:pos x="42" y="0"/>
                    </a:cxn>
                    <a:cxn ang="0">
                      <a:pos x="0" y="0"/>
                    </a:cxn>
                    <a:cxn ang="0">
                      <a:pos x="0" y="1043"/>
                    </a:cxn>
                    <a:cxn ang="0">
                      <a:pos x="18" y="1043"/>
                    </a:cxn>
                    <a:cxn ang="0">
                      <a:pos x="18" y="1043"/>
                    </a:cxn>
                  </a:cxnLst>
                  <a:rect l="0" t="0" r="r" b="b"/>
                  <a:pathLst>
                    <a:path w="42" h="1043">
                      <a:moveTo>
                        <a:pt x="18" y="1043"/>
                      </a:moveTo>
                      <a:lnTo>
                        <a:pt x="42" y="1043"/>
                      </a:lnTo>
                      <a:lnTo>
                        <a:pt x="42" y="0"/>
                      </a:lnTo>
                      <a:lnTo>
                        <a:pt x="0"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28064" name="Freeform 32"/>
                <p:cNvSpPr>
                  <a:spLocks/>
                </p:cNvSpPr>
                <p:nvPr/>
              </p:nvSpPr>
              <p:spPr bwMode="hidden">
                <a:xfrm>
                  <a:off x="2400" y="0"/>
                  <a:ext cx="155" cy="1045"/>
                </a:xfrm>
                <a:custGeom>
                  <a:avLst/>
                  <a:gdLst/>
                  <a:ahLst/>
                  <a:cxnLst>
                    <a:cxn ang="0">
                      <a:pos x="131" y="1043"/>
                    </a:cxn>
                    <a:cxn ang="0">
                      <a:pos x="155" y="1043"/>
                    </a:cxn>
                    <a:cxn ang="0">
                      <a:pos x="42" y="0"/>
                    </a:cxn>
                    <a:cxn ang="0">
                      <a:pos x="0" y="0"/>
                    </a:cxn>
                    <a:cxn ang="0">
                      <a:pos x="113" y="1043"/>
                    </a:cxn>
                    <a:cxn ang="0">
                      <a:pos x="131" y="1043"/>
                    </a:cxn>
                    <a:cxn ang="0">
                      <a:pos x="131" y="1043"/>
                    </a:cxn>
                  </a:cxnLst>
                  <a:rect l="0" t="0" r="r" b="b"/>
                  <a:pathLst>
                    <a:path w="155" h="1043">
                      <a:moveTo>
                        <a:pt x="131" y="1043"/>
                      </a:moveTo>
                      <a:lnTo>
                        <a:pt x="155" y="1043"/>
                      </a:lnTo>
                      <a:lnTo>
                        <a:pt x="42" y="0"/>
                      </a:lnTo>
                      <a:lnTo>
                        <a:pt x="0" y="0"/>
                      </a:lnTo>
                      <a:lnTo>
                        <a:pt x="113" y="1043"/>
                      </a:lnTo>
                      <a:lnTo>
                        <a:pt x="131" y="1043"/>
                      </a:lnTo>
                      <a:lnTo>
                        <a:pt x="131"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28065" name="Freeform 33"/>
                <p:cNvSpPr>
                  <a:spLocks/>
                </p:cNvSpPr>
                <p:nvPr/>
              </p:nvSpPr>
              <p:spPr bwMode="hidden">
                <a:xfrm>
                  <a:off x="1967" y="0"/>
                  <a:ext cx="240" cy="1045"/>
                </a:xfrm>
                <a:custGeom>
                  <a:avLst/>
                  <a:gdLst/>
                  <a:ahLst/>
                  <a:cxnLst>
                    <a:cxn ang="0">
                      <a:pos x="221" y="1043"/>
                    </a:cxn>
                    <a:cxn ang="0">
                      <a:pos x="239" y="1043"/>
                    </a:cxn>
                    <a:cxn ang="0">
                      <a:pos x="36" y="0"/>
                    </a:cxn>
                    <a:cxn ang="0">
                      <a:pos x="0" y="0"/>
                    </a:cxn>
                    <a:cxn ang="0">
                      <a:pos x="203" y="1043"/>
                    </a:cxn>
                    <a:cxn ang="0">
                      <a:pos x="221" y="1043"/>
                    </a:cxn>
                    <a:cxn ang="0">
                      <a:pos x="221" y="1043"/>
                    </a:cxn>
                  </a:cxnLst>
                  <a:rect l="0" t="0" r="r" b="b"/>
                  <a:pathLst>
                    <a:path w="239" h="1043">
                      <a:moveTo>
                        <a:pt x="221" y="1043"/>
                      </a:moveTo>
                      <a:lnTo>
                        <a:pt x="239" y="1043"/>
                      </a:lnTo>
                      <a:lnTo>
                        <a:pt x="36" y="0"/>
                      </a:lnTo>
                      <a:lnTo>
                        <a:pt x="0" y="0"/>
                      </a:lnTo>
                      <a:lnTo>
                        <a:pt x="203" y="1043"/>
                      </a:lnTo>
                      <a:lnTo>
                        <a:pt x="221" y="1043"/>
                      </a:lnTo>
                      <a:lnTo>
                        <a:pt x="221"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28066" name="Freeform 34"/>
                <p:cNvSpPr>
                  <a:spLocks/>
                </p:cNvSpPr>
                <p:nvPr/>
              </p:nvSpPr>
              <p:spPr bwMode="hidden">
                <a:xfrm>
                  <a:off x="1554" y="0"/>
                  <a:ext cx="353" cy="1045"/>
                </a:xfrm>
                <a:custGeom>
                  <a:avLst/>
                  <a:gdLst/>
                  <a:ahLst/>
                  <a:cxnLst>
                    <a:cxn ang="0">
                      <a:pos x="334" y="1043"/>
                    </a:cxn>
                    <a:cxn ang="0">
                      <a:pos x="352" y="1043"/>
                    </a:cxn>
                    <a:cxn ang="0">
                      <a:pos x="41" y="0"/>
                    </a:cxn>
                    <a:cxn ang="0">
                      <a:pos x="0" y="0"/>
                    </a:cxn>
                    <a:cxn ang="0">
                      <a:pos x="311" y="1043"/>
                    </a:cxn>
                    <a:cxn ang="0">
                      <a:pos x="334" y="1043"/>
                    </a:cxn>
                    <a:cxn ang="0">
                      <a:pos x="334" y="1043"/>
                    </a:cxn>
                  </a:cxnLst>
                  <a:rect l="0" t="0" r="r" b="b"/>
                  <a:pathLst>
                    <a:path w="352" h="1043">
                      <a:moveTo>
                        <a:pt x="334" y="1043"/>
                      </a:moveTo>
                      <a:lnTo>
                        <a:pt x="352" y="1043"/>
                      </a:lnTo>
                      <a:lnTo>
                        <a:pt x="41" y="0"/>
                      </a:lnTo>
                      <a:lnTo>
                        <a:pt x="0" y="0"/>
                      </a:lnTo>
                      <a:lnTo>
                        <a:pt x="311" y="1043"/>
                      </a:lnTo>
                      <a:lnTo>
                        <a:pt x="334" y="1043"/>
                      </a:lnTo>
                      <a:lnTo>
                        <a:pt x="334"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28067" name="Freeform 35"/>
                <p:cNvSpPr>
                  <a:spLocks/>
                </p:cNvSpPr>
                <p:nvPr/>
              </p:nvSpPr>
              <p:spPr bwMode="hidden">
                <a:xfrm>
                  <a:off x="1134" y="0"/>
                  <a:ext cx="450" cy="1045"/>
                </a:xfrm>
                <a:custGeom>
                  <a:avLst/>
                  <a:gdLst/>
                  <a:ahLst/>
                  <a:cxnLst>
                    <a:cxn ang="0">
                      <a:pos x="425" y="1043"/>
                    </a:cxn>
                    <a:cxn ang="0">
                      <a:pos x="449" y="1043"/>
                    </a:cxn>
                    <a:cxn ang="0">
                      <a:pos x="42" y="0"/>
                    </a:cxn>
                    <a:cxn ang="0">
                      <a:pos x="0" y="0"/>
                    </a:cxn>
                    <a:cxn ang="0">
                      <a:pos x="407" y="1043"/>
                    </a:cxn>
                    <a:cxn ang="0">
                      <a:pos x="425" y="1043"/>
                    </a:cxn>
                    <a:cxn ang="0">
                      <a:pos x="425" y="1043"/>
                    </a:cxn>
                  </a:cxnLst>
                  <a:rect l="0" t="0" r="r" b="b"/>
                  <a:pathLst>
                    <a:path w="449" h="1043">
                      <a:moveTo>
                        <a:pt x="425" y="1043"/>
                      </a:moveTo>
                      <a:lnTo>
                        <a:pt x="449" y="1043"/>
                      </a:lnTo>
                      <a:lnTo>
                        <a:pt x="42" y="0"/>
                      </a:lnTo>
                      <a:lnTo>
                        <a:pt x="0" y="0"/>
                      </a:lnTo>
                      <a:lnTo>
                        <a:pt x="407" y="1043"/>
                      </a:lnTo>
                      <a:lnTo>
                        <a:pt x="425" y="1043"/>
                      </a:lnTo>
                      <a:lnTo>
                        <a:pt x="425"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28068" name="Freeform 36"/>
                <p:cNvSpPr>
                  <a:spLocks/>
                </p:cNvSpPr>
                <p:nvPr/>
              </p:nvSpPr>
              <p:spPr bwMode="hidden">
                <a:xfrm>
                  <a:off x="714" y="0"/>
                  <a:ext cx="540" cy="1045"/>
                </a:xfrm>
                <a:custGeom>
                  <a:avLst/>
                  <a:gdLst/>
                  <a:ahLst/>
                  <a:cxnLst>
                    <a:cxn ang="0">
                      <a:pos x="520" y="1043"/>
                    </a:cxn>
                    <a:cxn ang="0">
                      <a:pos x="538" y="1043"/>
                    </a:cxn>
                    <a:cxn ang="0">
                      <a:pos x="41" y="0"/>
                    </a:cxn>
                    <a:cxn ang="0">
                      <a:pos x="0" y="0"/>
                    </a:cxn>
                    <a:cxn ang="0">
                      <a:pos x="496" y="1043"/>
                    </a:cxn>
                    <a:cxn ang="0">
                      <a:pos x="520" y="1043"/>
                    </a:cxn>
                    <a:cxn ang="0">
                      <a:pos x="520" y="1043"/>
                    </a:cxn>
                  </a:cxnLst>
                  <a:rect l="0" t="0" r="r" b="b"/>
                  <a:pathLst>
                    <a:path w="538" h="1043">
                      <a:moveTo>
                        <a:pt x="520" y="1043"/>
                      </a:moveTo>
                      <a:lnTo>
                        <a:pt x="538" y="1043"/>
                      </a:lnTo>
                      <a:lnTo>
                        <a:pt x="41" y="0"/>
                      </a:lnTo>
                      <a:lnTo>
                        <a:pt x="0" y="0"/>
                      </a:lnTo>
                      <a:lnTo>
                        <a:pt x="496" y="1043"/>
                      </a:lnTo>
                      <a:lnTo>
                        <a:pt x="520" y="1043"/>
                      </a:lnTo>
                      <a:lnTo>
                        <a:pt x="520"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28069" name="Freeform 37"/>
                <p:cNvSpPr>
                  <a:spLocks/>
                </p:cNvSpPr>
                <p:nvPr/>
              </p:nvSpPr>
              <p:spPr bwMode="hidden">
                <a:xfrm>
                  <a:off x="306" y="0"/>
                  <a:ext cx="642" cy="1045"/>
                </a:xfrm>
                <a:custGeom>
                  <a:avLst/>
                  <a:gdLst/>
                  <a:ahLst/>
                  <a:cxnLst>
                    <a:cxn ang="0">
                      <a:pos x="622" y="1043"/>
                    </a:cxn>
                    <a:cxn ang="0">
                      <a:pos x="640" y="1043"/>
                    </a:cxn>
                    <a:cxn ang="0">
                      <a:pos x="48" y="0"/>
                    </a:cxn>
                    <a:cxn ang="0">
                      <a:pos x="0" y="0"/>
                    </a:cxn>
                    <a:cxn ang="0">
                      <a:pos x="598" y="1043"/>
                    </a:cxn>
                    <a:cxn ang="0">
                      <a:pos x="622" y="1043"/>
                    </a:cxn>
                    <a:cxn ang="0">
                      <a:pos x="622" y="1043"/>
                    </a:cxn>
                  </a:cxnLst>
                  <a:rect l="0" t="0" r="r" b="b"/>
                  <a:pathLst>
                    <a:path w="640" h="1043">
                      <a:moveTo>
                        <a:pt x="622" y="1043"/>
                      </a:moveTo>
                      <a:lnTo>
                        <a:pt x="640" y="1043"/>
                      </a:lnTo>
                      <a:lnTo>
                        <a:pt x="48" y="0"/>
                      </a:lnTo>
                      <a:lnTo>
                        <a:pt x="0" y="0"/>
                      </a:lnTo>
                      <a:lnTo>
                        <a:pt x="598" y="1043"/>
                      </a:lnTo>
                      <a:lnTo>
                        <a:pt x="622" y="1043"/>
                      </a:lnTo>
                      <a:lnTo>
                        <a:pt x="622"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28070" name="Freeform 38"/>
                <p:cNvSpPr>
                  <a:spLocks/>
                </p:cNvSpPr>
                <p:nvPr/>
              </p:nvSpPr>
              <p:spPr bwMode="hidden">
                <a:xfrm>
                  <a:off x="0" y="108"/>
                  <a:ext cx="630" cy="937"/>
                </a:xfrm>
                <a:custGeom>
                  <a:avLst/>
                  <a:gdLst/>
                  <a:ahLst/>
                  <a:cxnLst>
                    <a:cxn ang="0">
                      <a:pos x="604" y="935"/>
                    </a:cxn>
                    <a:cxn ang="0">
                      <a:pos x="628" y="935"/>
                    </a:cxn>
                    <a:cxn ang="0">
                      <a:pos x="0" y="0"/>
                    </a:cxn>
                    <a:cxn ang="0">
                      <a:pos x="0" y="66"/>
                    </a:cxn>
                    <a:cxn ang="0">
                      <a:pos x="580" y="935"/>
                    </a:cxn>
                    <a:cxn ang="0">
                      <a:pos x="604" y="935"/>
                    </a:cxn>
                    <a:cxn ang="0">
                      <a:pos x="604" y="935"/>
                    </a:cxn>
                  </a:cxnLst>
                  <a:rect l="0" t="0" r="r" b="b"/>
                  <a:pathLst>
                    <a:path w="628" h="935">
                      <a:moveTo>
                        <a:pt x="604" y="935"/>
                      </a:moveTo>
                      <a:lnTo>
                        <a:pt x="628" y="935"/>
                      </a:lnTo>
                      <a:lnTo>
                        <a:pt x="0" y="0"/>
                      </a:lnTo>
                      <a:lnTo>
                        <a:pt x="0" y="66"/>
                      </a:lnTo>
                      <a:lnTo>
                        <a:pt x="580" y="935"/>
                      </a:lnTo>
                      <a:lnTo>
                        <a:pt x="604" y="935"/>
                      </a:lnTo>
                      <a:lnTo>
                        <a:pt x="604" y="935"/>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28071" name="Freeform 39"/>
                <p:cNvSpPr>
                  <a:spLocks/>
                </p:cNvSpPr>
                <p:nvPr/>
              </p:nvSpPr>
              <p:spPr bwMode="hidden">
                <a:xfrm>
                  <a:off x="3191" y="0"/>
                  <a:ext cx="155" cy="1045"/>
                </a:xfrm>
                <a:custGeom>
                  <a:avLst/>
                  <a:gdLst/>
                  <a:ahLst/>
                  <a:cxnLst>
                    <a:cxn ang="0">
                      <a:pos x="18" y="1043"/>
                    </a:cxn>
                    <a:cxn ang="0">
                      <a:pos x="42" y="1043"/>
                    </a:cxn>
                    <a:cxn ang="0">
                      <a:pos x="155" y="0"/>
                    </a:cxn>
                    <a:cxn ang="0">
                      <a:pos x="114" y="0"/>
                    </a:cxn>
                    <a:cxn ang="0">
                      <a:pos x="0" y="1043"/>
                    </a:cxn>
                    <a:cxn ang="0">
                      <a:pos x="18" y="1043"/>
                    </a:cxn>
                    <a:cxn ang="0">
                      <a:pos x="18" y="1043"/>
                    </a:cxn>
                  </a:cxnLst>
                  <a:rect l="0" t="0" r="r" b="b"/>
                  <a:pathLst>
                    <a:path w="155" h="1043">
                      <a:moveTo>
                        <a:pt x="18" y="1043"/>
                      </a:moveTo>
                      <a:lnTo>
                        <a:pt x="42" y="1043"/>
                      </a:lnTo>
                      <a:lnTo>
                        <a:pt x="155" y="0"/>
                      </a:lnTo>
                      <a:lnTo>
                        <a:pt x="114"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28072" name="Freeform 40"/>
                <p:cNvSpPr>
                  <a:spLocks/>
                </p:cNvSpPr>
                <p:nvPr/>
              </p:nvSpPr>
              <p:spPr bwMode="hidden">
                <a:xfrm>
                  <a:off x="3533" y="0"/>
                  <a:ext cx="240" cy="1045"/>
                </a:xfrm>
                <a:custGeom>
                  <a:avLst/>
                  <a:gdLst/>
                  <a:ahLst/>
                  <a:cxnLst>
                    <a:cxn ang="0">
                      <a:pos x="18" y="1043"/>
                    </a:cxn>
                    <a:cxn ang="0">
                      <a:pos x="36" y="1043"/>
                    </a:cxn>
                    <a:cxn ang="0">
                      <a:pos x="239" y="0"/>
                    </a:cxn>
                    <a:cxn ang="0">
                      <a:pos x="203" y="0"/>
                    </a:cxn>
                    <a:cxn ang="0">
                      <a:pos x="0" y="1043"/>
                    </a:cxn>
                    <a:cxn ang="0">
                      <a:pos x="18" y="1043"/>
                    </a:cxn>
                    <a:cxn ang="0">
                      <a:pos x="18" y="1043"/>
                    </a:cxn>
                  </a:cxnLst>
                  <a:rect l="0" t="0" r="r" b="b"/>
                  <a:pathLst>
                    <a:path w="239" h="1043">
                      <a:moveTo>
                        <a:pt x="18" y="1043"/>
                      </a:moveTo>
                      <a:lnTo>
                        <a:pt x="36" y="1043"/>
                      </a:lnTo>
                      <a:lnTo>
                        <a:pt x="239" y="0"/>
                      </a:lnTo>
                      <a:lnTo>
                        <a:pt x="203"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28073" name="Freeform 41"/>
                <p:cNvSpPr>
                  <a:spLocks/>
                </p:cNvSpPr>
                <p:nvPr/>
              </p:nvSpPr>
              <p:spPr bwMode="hidden">
                <a:xfrm>
                  <a:off x="3821" y="0"/>
                  <a:ext cx="359" cy="1045"/>
                </a:xfrm>
                <a:custGeom>
                  <a:avLst/>
                  <a:gdLst/>
                  <a:ahLst/>
                  <a:cxnLst>
                    <a:cxn ang="0">
                      <a:pos x="24" y="1043"/>
                    </a:cxn>
                    <a:cxn ang="0">
                      <a:pos x="42" y="1043"/>
                    </a:cxn>
                    <a:cxn ang="0">
                      <a:pos x="358" y="0"/>
                    </a:cxn>
                    <a:cxn ang="0">
                      <a:pos x="317" y="0"/>
                    </a:cxn>
                    <a:cxn ang="0">
                      <a:pos x="0" y="1043"/>
                    </a:cxn>
                    <a:cxn ang="0">
                      <a:pos x="24" y="1043"/>
                    </a:cxn>
                    <a:cxn ang="0">
                      <a:pos x="24" y="1043"/>
                    </a:cxn>
                  </a:cxnLst>
                  <a:rect l="0" t="0" r="r" b="b"/>
                  <a:pathLst>
                    <a:path w="358" h="1043">
                      <a:moveTo>
                        <a:pt x="24" y="1043"/>
                      </a:moveTo>
                      <a:lnTo>
                        <a:pt x="42" y="1043"/>
                      </a:lnTo>
                      <a:lnTo>
                        <a:pt x="358" y="0"/>
                      </a:lnTo>
                      <a:lnTo>
                        <a:pt x="317" y="0"/>
                      </a:lnTo>
                      <a:lnTo>
                        <a:pt x="0" y="1043"/>
                      </a:lnTo>
                      <a:lnTo>
                        <a:pt x="24" y="1043"/>
                      </a:lnTo>
                      <a:lnTo>
                        <a:pt x="24"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28074" name="Freeform 42"/>
                <p:cNvSpPr>
                  <a:spLocks/>
                </p:cNvSpPr>
                <p:nvPr/>
              </p:nvSpPr>
              <p:spPr bwMode="hidden">
                <a:xfrm>
                  <a:off x="4139" y="0"/>
                  <a:ext cx="449" cy="1045"/>
                </a:xfrm>
                <a:custGeom>
                  <a:avLst/>
                  <a:gdLst/>
                  <a:ahLst/>
                  <a:cxnLst>
                    <a:cxn ang="0">
                      <a:pos x="18" y="1043"/>
                    </a:cxn>
                    <a:cxn ang="0">
                      <a:pos x="41" y="1043"/>
                    </a:cxn>
                    <a:cxn ang="0">
                      <a:pos x="448" y="0"/>
                    </a:cxn>
                    <a:cxn ang="0">
                      <a:pos x="406" y="0"/>
                    </a:cxn>
                    <a:cxn ang="0">
                      <a:pos x="0" y="1043"/>
                    </a:cxn>
                    <a:cxn ang="0">
                      <a:pos x="18" y="1043"/>
                    </a:cxn>
                    <a:cxn ang="0">
                      <a:pos x="18" y="1043"/>
                    </a:cxn>
                  </a:cxnLst>
                  <a:rect l="0" t="0" r="r" b="b"/>
                  <a:pathLst>
                    <a:path w="448" h="1043">
                      <a:moveTo>
                        <a:pt x="18" y="1043"/>
                      </a:moveTo>
                      <a:lnTo>
                        <a:pt x="41" y="1043"/>
                      </a:lnTo>
                      <a:lnTo>
                        <a:pt x="448" y="0"/>
                      </a:lnTo>
                      <a:lnTo>
                        <a:pt x="406"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28075" name="Freeform 43"/>
                <p:cNvSpPr>
                  <a:spLocks/>
                </p:cNvSpPr>
                <p:nvPr/>
              </p:nvSpPr>
              <p:spPr bwMode="hidden">
                <a:xfrm>
                  <a:off x="4480" y="0"/>
                  <a:ext cx="541" cy="1045"/>
                </a:xfrm>
                <a:custGeom>
                  <a:avLst/>
                  <a:gdLst/>
                  <a:ahLst/>
                  <a:cxnLst>
                    <a:cxn ang="0">
                      <a:pos x="18" y="1043"/>
                    </a:cxn>
                    <a:cxn ang="0">
                      <a:pos x="42" y="1043"/>
                    </a:cxn>
                    <a:cxn ang="0">
                      <a:pos x="539" y="0"/>
                    </a:cxn>
                    <a:cxn ang="0">
                      <a:pos x="497" y="0"/>
                    </a:cxn>
                    <a:cxn ang="0">
                      <a:pos x="0" y="1043"/>
                    </a:cxn>
                    <a:cxn ang="0">
                      <a:pos x="18" y="1043"/>
                    </a:cxn>
                    <a:cxn ang="0">
                      <a:pos x="18" y="1043"/>
                    </a:cxn>
                  </a:cxnLst>
                  <a:rect l="0" t="0" r="r" b="b"/>
                  <a:pathLst>
                    <a:path w="539" h="1043">
                      <a:moveTo>
                        <a:pt x="18" y="1043"/>
                      </a:moveTo>
                      <a:lnTo>
                        <a:pt x="42" y="1043"/>
                      </a:lnTo>
                      <a:lnTo>
                        <a:pt x="539" y="0"/>
                      </a:lnTo>
                      <a:lnTo>
                        <a:pt x="497"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28076" name="Freeform 44"/>
                <p:cNvSpPr>
                  <a:spLocks/>
                </p:cNvSpPr>
                <p:nvPr/>
              </p:nvSpPr>
              <p:spPr bwMode="hidden">
                <a:xfrm>
                  <a:off x="4768" y="0"/>
                  <a:ext cx="642" cy="1045"/>
                </a:xfrm>
                <a:custGeom>
                  <a:avLst/>
                  <a:gdLst/>
                  <a:ahLst/>
                  <a:cxnLst>
                    <a:cxn ang="0">
                      <a:pos x="18" y="1043"/>
                    </a:cxn>
                    <a:cxn ang="0">
                      <a:pos x="42" y="1043"/>
                    </a:cxn>
                    <a:cxn ang="0">
                      <a:pos x="640" y="0"/>
                    </a:cxn>
                    <a:cxn ang="0">
                      <a:pos x="592" y="0"/>
                    </a:cxn>
                    <a:cxn ang="0">
                      <a:pos x="0" y="1043"/>
                    </a:cxn>
                    <a:cxn ang="0">
                      <a:pos x="18" y="1043"/>
                    </a:cxn>
                    <a:cxn ang="0">
                      <a:pos x="18" y="1043"/>
                    </a:cxn>
                  </a:cxnLst>
                  <a:rect l="0" t="0" r="r" b="b"/>
                  <a:pathLst>
                    <a:path w="640" h="1043">
                      <a:moveTo>
                        <a:pt x="18" y="1043"/>
                      </a:moveTo>
                      <a:lnTo>
                        <a:pt x="42" y="1043"/>
                      </a:lnTo>
                      <a:lnTo>
                        <a:pt x="640" y="0"/>
                      </a:lnTo>
                      <a:lnTo>
                        <a:pt x="592"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28077" name="Freeform 45"/>
                <p:cNvSpPr>
                  <a:spLocks/>
                </p:cNvSpPr>
                <p:nvPr/>
              </p:nvSpPr>
              <p:spPr bwMode="hidden">
                <a:xfrm>
                  <a:off x="5086" y="48"/>
                  <a:ext cx="672" cy="997"/>
                </a:xfrm>
                <a:custGeom>
                  <a:avLst/>
                  <a:gdLst/>
                  <a:ahLst/>
                  <a:cxnLst>
                    <a:cxn ang="0">
                      <a:pos x="24" y="995"/>
                    </a:cxn>
                    <a:cxn ang="0">
                      <a:pos x="48" y="995"/>
                    </a:cxn>
                    <a:cxn ang="0">
                      <a:pos x="670" y="72"/>
                    </a:cxn>
                    <a:cxn ang="0">
                      <a:pos x="670" y="0"/>
                    </a:cxn>
                    <a:cxn ang="0">
                      <a:pos x="0" y="995"/>
                    </a:cxn>
                    <a:cxn ang="0">
                      <a:pos x="24" y="995"/>
                    </a:cxn>
                    <a:cxn ang="0">
                      <a:pos x="24" y="995"/>
                    </a:cxn>
                  </a:cxnLst>
                  <a:rect l="0" t="0" r="r" b="b"/>
                  <a:pathLst>
                    <a:path w="670" h="995">
                      <a:moveTo>
                        <a:pt x="24" y="995"/>
                      </a:moveTo>
                      <a:lnTo>
                        <a:pt x="48" y="995"/>
                      </a:lnTo>
                      <a:lnTo>
                        <a:pt x="670" y="72"/>
                      </a:lnTo>
                      <a:lnTo>
                        <a:pt x="670" y="0"/>
                      </a:lnTo>
                      <a:lnTo>
                        <a:pt x="0" y="995"/>
                      </a:lnTo>
                      <a:lnTo>
                        <a:pt x="24" y="995"/>
                      </a:lnTo>
                      <a:lnTo>
                        <a:pt x="24" y="995"/>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grpSp>
          <p:grpSp>
            <p:nvGrpSpPr>
              <p:cNvPr id="8228" name="Group 46"/>
              <p:cNvGrpSpPr>
                <a:grpSpLocks/>
              </p:cNvGrpSpPr>
              <p:nvPr userDrawn="1"/>
            </p:nvGrpSpPr>
            <p:grpSpPr bwMode="auto">
              <a:xfrm>
                <a:off x="0" y="558"/>
                <a:ext cx="5758" cy="487"/>
                <a:chOff x="0" y="558"/>
                <a:chExt cx="5758" cy="487"/>
              </a:xfrm>
            </p:grpSpPr>
            <p:sp>
              <p:nvSpPr>
                <p:cNvPr id="8247" name="Freeform 47"/>
                <p:cNvSpPr>
                  <a:spLocks/>
                </p:cNvSpPr>
                <p:nvPr/>
              </p:nvSpPr>
              <p:spPr bwMode="hidden">
                <a:xfrm>
                  <a:off x="0" y="618"/>
                  <a:ext cx="306" cy="427"/>
                </a:xfrm>
                <a:custGeom>
                  <a:avLst/>
                  <a:gdLst>
                    <a:gd name="T0" fmla="*/ 283 w 305"/>
                    <a:gd name="T1" fmla="*/ 428 h 426"/>
                    <a:gd name="T2" fmla="*/ 307 w 305"/>
                    <a:gd name="T3" fmla="*/ 428 h 426"/>
                    <a:gd name="T4" fmla="*/ 0 w 305"/>
                    <a:gd name="T5" fmla="*/ 0 h 426"/>
                    <a:gd name="T6" fmla="*/ 0 w 305"/>
                    <a:gd name="T7" fmla="*/ 66 h 426"/>
                    <a:gd name="T8" fmla="*/ 253 w 305"/>
                    <a:gd name="T9" fmla="*/ 428 h 426"/>
                    <a:gd name="T10" fmla="*/ 283 w 305"/>
                    <a:gd name="T11" fmla="*/ 428 h 426"/>
                    <a:gd name="T12" fmla="*/ 283 w 305"/>
                    <a:gd name="T13" fmla="*/ 428 h 42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5" h="426">
                      <a:moveTo>
                        <a:pt x="281" y="426"/>
                      </a:moveTo>
                      <a:lnTo>
                        <a:pt x="305" y="426"/>
                      </a:lnTo>
                      <a:lnTo>
                        <a:pt x="0" y="0"/>
                      </a:lnTo>
                      <a:lnTo>
                        <a:pt x="0" y="66"/>
                      </a:lnTo>
                      <a:lnTo>
                        <a:pt x="251" y="426"/>
                      </a:lnTo>
                      <a:lnTo>
                        <a:pt x="281" y="426"/>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EAEAEA"/>
                    </a:solidFill>
                    <a:cs typeface="Arial" pitchFamily="34" charset="0"/>
                  </a:endParaRPr>
                </a:p>
              </p:txBody>
            </p:sp>
            <p:sp>
              <p:nvSpPr>
                <p:cNvPr id="8248" name="Freeform 48"/>
                <p:cNvSpPr>
                  <a:spLocks/>
                </p:cNvSpPr>
                <p:nvPr/>
              </p:nvSpPr>
              <p:spPr bwMode="hidden">
                <a:xfrm>
                  <a:off x="5410" y="558"/>
                  <a:ext cx="348" cy="487"/>
                </a:xfrm>
                <a:custGeom>
                  <a:avLst/>
                  <a:gdLst>
                    <a:gd name="T0" fmla="*/ 24 w 347"/>
                    <a:gd name="T1" fmla="*/ 488 h 486"/>
                    <a:gd name="T2" fmla="*/ 48 w 347"/>
                    <a:gd name="T3" fmla="*/ 488 h 486"/>
                    <a:gd name="T4" fmla="*/ 349 w 347"/>
                    <a:gd name="T5" fmla="*/ 72 h 486"/>
                    <a:gd name="T6" fmla="*/ 349 w 347"/>
                    <a:gd name="T7" fmla="*/ 0 h 486"/>
                    <a:gd name="T8" fmla="*/ 0 w 347"/>
                    <a:gd name="T9" fmla="*/ 488 h 486"/>
                    <a:gd name="T10" fmla="*/ 24 w 347"/>
                    <a:gd name="T11" fmla="*/ 488 h 486"/>
                    <a:gd name="T12" fmla="*/ 24 w 347"/>
                    <a:gd name="T13" fmla="*/ 488 h 48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7" h="486">
                      <a:moveTo>
                        <a:pt x="24" y="486"/>
                      </a:moveTo>
                      <a:lnTo>
                        <a:pt x="48" y="486"/>
                      </a:lnTo>
                      <a:lnTo>
                        <a:pt x="347" y="72"/>
                      </a:lnTo>
                      <a:lnTo>
                        <a:pt x="347" y="0"/>
                      </a:lnTo>
                      <a:lnTo>
                        <a:pt x="0" y="486"/>
                      </a:lnTo>
                      <a:lnTo>
                        <a:pt x="24" y="486"/>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EAEAEA"/>
                    </a:solidFill>
                    <a:cs typeface="Arial" pitchFamily="34" charset="0"/>
                  </a:endParaRPr>
                </a:p>
              </p:txBody>
            </p:sp>
          </p:grpSp>
          <p:grpSp>
            <p:nvGrpSpPr>
              <p:cNvPr id="8229" name="Group 49"/>
              <p:cNvGrpSpPr>
                <a:grpSpLocks/>
              </p:cNvGrpSpPr>
              <p:nvPr userDrawn="1"/>
            </p:nvGrpSpPr>
            <p:grpSpPr bwMode="auto">
              <a:xfrm>
                <a:off x="264" y="1039"/>
                <a:ext cx="5200" cy="3280"/>
                <a:chOff x="264" y="1039"/>
                <a:chExt cx="5200" cy="3280"/>
              </a:xfrm>
            </p:grpSpPr>
            <p:sp>
              <p:nvSpPr>
                <p:cNvPr id="428082" name="Freeform 50"/>
                <p:cNvSpPr>
                  <a:spLocks/>
                </p:cNvSpPr>
                <p:nvPr/>
              </p:nvSpPr>
              <p:spPr bwMode="hidden">
                <a:xfrm>
                  <a:off x="2849" y="1039"/>
                  <a:ext cx="42" cy="3280"/>
                </a:xfrm>
                <a:custGeom>
                  <a:avLst/>
                  <a:gdLst/>
                  <a:ahLst/>
                  <a:cxnLst>
                    <a:cxn ang="0">
                      <a:pos x="18" y="0"/>
                    </a:cxn>
                    <a:cxn ang="0">
                      <a:pos x="0" y="0"/>
                    </a:cxn>
                    <a:cxn ang="0">
                      <a:pos x="0" y="3273"/>
                    </a:cxn>
                    <a:cxn ang="0">
                      <a:pos x="42" y="3273"/>
                    </a:cxn>
                    <a:cxn ang="0">
                      <a:pos x="42" y="0"/>
                    </a:cxn>
                    <a:cxn ang="0">
                      <a:pos x="18" y="0"/>
                    </a:cxn>
                    <a:cxn ang="0">
                      <a:pos x="18" y="0"/>
                    </a:cxn>
                  </a:cxnLst>
                  <a:rect l="0" t="0" r="r" b="b"/>
                  <a:pathLst>
                    <a:path w="42" h="3273">
                      <a:moveTo>
                        <a:pt x="18" y="0"/>
                      </a:moveTo>
                      <a:lnTo>
                        <a:pt x="0" y="0"/>
                      </a:lnTo>
                      <a:lnTo>
                        <a:pt x="0" y="3273"/>
                      </a:lnTo>
                      <a:lnTo>
                        <a:pt x="42"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28083" name="Freeform 51"/>
                <p:cNvSpPr>
                  <a:spLocks/>
                </p:cNvSpPr>
                <p:nvPr/>
              </p:nvSpPr>
              <p:spPr bwMode="hidden">
                <a:xfrm>
                  <a:off x="2154" y="1039"/>
                  <a:ext cx="401" cy="3280"/>
                </a:xfrm>
                <a:custGeom>
                  <a:avLst/>
                  <a:gdLst/>
                  <a:ahLst/>
                  <a:cxnLst>
                    <a:cxn ang="0">
                      <a:pos x="376" y="0"/>
                    </a:cxn>
                    <a:cxn ang="0">
                      <a:pos x="358" y="0"/>
                    </a:cxn>
                    <a:cxn ang="0">
                      <a:pos x="0" y="3273"/>
                    </a:cxn>
                    <a:cxn ang="0">
                      <a:pos x="41" y="3273"/>
                    </a:cxn>
                    <a:cxn ang="0">
                      <a:pos x="400" y="0"/>
                    </a:cxn>
                    <a:cxn ang="0">
                      <a:pos x="376" y="0"/>
                    </a:cxn>
                    <a:cxn ang="0">
                      <a:pos x="376" y="0"/>
                    </a:cxn>
                  </a:cxnLst>
                  <a:rect l="0" t="0" r="r" b="b"/>
                  <a:pathLst>
                    <a:path w="400" h="3273">
                      <a:moveTo>
                        <a:pt x="376" y="0"/>
                      </a:moveTo>
                      <a:lnTo>
                        <a:pt x="358" y="0"/>
                      </a:lnTo>
                      <a:lnTo>
                        <a:pt x="0" y="3273"/>
                      </a:lnTo>
                      <a:lnTo>
                        <a:pt x="41" y="3273"/>
                      </a:lnTo>
                      <a:lnTo>
                        <a:pt x="400" y="0"/>
                      </a:lnTo>
                      <a:lnTo>
                        <a:pt x="376" y="0"/>
                      </a:lnTo>
                      <a:lnTo>
                        <a:pt x="376"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28084" name="Freeform 52"/>
                <p:cNvSpPr>
                  <a:spLocks/>
                </p:cNvSpPr>
                <p:nvPr/>
              </p:nvSpPr>
              <p:spPr bwMode="hidden">
                <a:xfrm>
                  <a:off x="1530" y="1039"/>
                  <a:ext cx="677" cy="3280"/>
                </a:xfrm>
                <a:custGeom>
                  <a:avLst/>
                  <a:gdLst/>
                  <a:ahLst/>
                  <a:cxnLst>
                    <a:cxn ang="0">
                      <a:pos x="657" y="0"/>
                    </a:cxn>
                    <a:cxn ang="0">
                      <a:pos x="639" y="0"/>
                    </a:cxn>
                    <a:cxn ang="0">
                      <a:pos x="0" y="3273"/>
                    </a:cxn>
                    <a:cxn ang="0">
                      <a:pos x="42" y="3273"/>
                    </a:cxn>
                    <a:cxn ang="0">
                      <a:pos x="675" y="0"/>
                    </a:cxn>
                    <a:cxn ang="0">
                      <a:pos x="657" y="0"/>
                    </a:cxn>
                    <a:cxn ang="0">
                      <a:pos x="657" y="0"/>
                    </a:cxn>
                  </a:cxnLst>
                  <a:rect l="0" t="0" r="r" b="b"/>
                  <a:pathLst>
                    <a:path w="675" h="3273">
                      <a:moveTo>
                        <a:pt x="657" y="0"/>
                      </a:moveTo>
                      <a:lnTo>
                        <a:pt x="639" y="0"/>
                      </a:lnTo>
                      <a:lnTo>
                        <a:pt x="0" y="3273"/>
                      </a:lnTo>
                      <a:lnTo>
                        <a:pt x="42" y="3273"/>
                      </a:lnTo>
                      <a:lnTo>
                        <a:pt x="675" y="0"/>
                      </a:lnTo>
                      <a:lnTo>
                        <a:pt x="657" y="0"/>
                      </a:lnTo>
                      <a:lnTo>
                        <a:pt x="657"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28085" name="Freeform 53"/>
                <p:cNvSpPr>
                  <a:spLocks/>
                </p:cNvSpPr>
                <p:nvPr/>
              </p:nvSpPr>
              <p:spPr bwMode="hidden">
                <a:xfrm>
                  <a:off x="876" y="1039"/>
                  <a:ext cx="1031" cy="3280"/>
                </a:xfrm>
                <a:custGeom>
                  <a:avLst/>
                  <a:gdLst/>
                  <a:ahLst/>
                  <a:cxnLst>
                    <a:cxn ang="0">
                      <a:pos x="1013" y="0"/>
                    </a:cxn>
                    <a:cxn ang="0">
                      <a:pos x="990" y="0"/>
                    </a:cxn>
                    <a:cxn ang="0">
                      <a:pos x="0" y="3280"/>
                    </a:cxn>
                    <a:cxn ang="0">
                      <a:pos x="42" y="3280"/>
                    </a:cxn>
                    <a:cxn ang="0">
                      <a:pos x="1031" y="4"/>
                    </a:cxn>
                    <a:cxn ang="0">
                      <a:pos x="1013" y="0"/>
                    </a:cxn>
                    <a:cxn ang="0">
                      <a:pos x="1013" y="0"/>
                    </a:cxn>
                  </a:cxnLst>
                  <a:rect l="0" t="0" r="r" b="b"/>
                  <a:pathLst>
                    <a:path w="1031" h="3280">
                      <a:moveTo>
                        <a:pt x="1013" y="0"/>
                      </a:moveTo>
                      <a:lnTo>
                        <a:pt x="990" y="0"/>
                      </a:lnTo>
                      <a:lnTo>
                        <a:pt x="0" y="3280"/>
                      </a:lnTo>
                      <a:lnTo>
                        <a:pt x="42" y="3280"/>
                      </a:lnTo>
                      <a:lnTo>
                        <a:pt x="1031" y="4"/>
                      </a:lnTo>
                      <a:lnTo>
                        <a:pt x="1013" y="0"/>
                      </a:lnTo>
                      <a:lnTo>
                        <a:pt x="1013"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28086" name="Freeform 54"/>
                <p:cNvSpPr>
                  <a:spLocks/>
                </p:cNvSpPr>
                <p:nvPr/>
              </p:nvSpPr>
              <p:spPr bwMode="hidden">
                <a:xfrm>
                  <a:off x="264" y="1039"/>
                  <a:ext cx="1319" cy="3280"/>
                </a:xfrm>
                <a:custGeom>
                  <a:avLst/>
                  <a:gdLst/>
                  <a:ahLst/>
                  <a:cxnLst>
                    <a:cxn ang="0">
                      <a:pos x="1296" y="0"/>
                    </a:cxn>
                    <a:cxn ang="0">
                      <a:pos x="1278" y="0"/>
                    </a:cxn>
                    <a:cxn ang="0">
                      <a:pos x="0" y="3280"/>
                    </a:cxn>
                    <a:cxn ang="0">
                      <a:pos x="42" y="3280"/>
                    </a:cxn>
                    <a:cxn ang="0">
                      <a:pos x="1319" y="5"/>
                    </a:cxn>
                    <a:cxn ang="0">
                      <a:pos x="1296" y="0"/>
                    </a:cxn>
                    <a:cxn ang="0">
                      <a:pos x="1296" y="0"/>
                    </a:cxn>
                  </a:cxnLst>
                  <a:rect l="0" t="0" r="r" b="b"/>
                  <a:pathLst>
                    <a:path w="1319" h="3280">
                      <a:moveTo>
                        <a:pt x="1296" y="0"/>
                      </a:moveTo>
                      <a:lnTo>
                        <a:pt x="1278" y="0"/>
                      </a:lnTo>
                      <a:lnTo>
                        <a:pt x="0" y="3280"/>
                      </a:lnTo>
                      <a:lnTo>
                        <a:pt x="42" y="3280"/>
                      </a:lnTo>
                      <a:lnTo>
                        <a:pt x="1319" y="5"/>
                      </a:lnTo>
                      <a:lnTo>
                        <a:pt x="1296" y="0"/>
                      </a:lnTo>
                      <a:lnTo>
                        <a:pt x="1296"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28087" name="Freeform 55"/>
                <p:cNvSpPr>
                  <a:spLocks/>
                </p:cNvSpPr>
                <p:nvPr/>
              </p:nvSpPr>
              <p:spPr bwMode="hidden">
                <a:xfrm>
                  <a:off x="3191" y="1039"/>
                  <a:ext cx="402" cy="3280"/>
                </a:xfrm>
                <a:custGeom>
                  <a:avLst/>
                  <a:gdLst/>
                  <a:ahLst/>
                  <a:cxnLst>
                    <a:cxn ang="0">
                      <a:pos x="18" y="0"/>
                    </a:cxn>
                    <a:cxn ang="0">
                      <a:pos x="0" y="0"/>
                    </a:cxn>
                    <a:cxn ang="0">
                      <a:pos x="359" y="3273"/>
                    </a:cxn>
                    <a:cxn ang="0">
                      <a:pos x="401" y="3273"/>
                    </a:cxn>
                    <a:cxn ang="0">
                      <a:pos x="42" y="0"/>
                    </a:cxn>
                    <a:cxn ang="0">
                      <a:pos x="18" y="0"/>
                    </a:cxn>
                    <a:cxn ang="0">
                      <a:pos x="18" y="0"/>
                    </a:cxn>
                  </a:cxnLst>
                  <a:rect l="0" t="0" r="r" b="b"/>
                  <a:pathLst>
                    <a:path w="401" h="3273">
                      <a:moveTo>
                        <a:pt x="18" y="0"/>
                      </a:moveTo>
                      <a:lnTo>
                        <a:pt x="0" y="0"/>
                      </a:lnTo>
                      <a:lnTo>
                        <a:pt x="359" y="3273"/>
                      </a:lnTo>
                      <a:lnTo>
                        <a:pt x="401"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28088" name="Freeform 56"/>
                <p:cNvSpPr>
                  <a:spLocks/>
                </p:cNvSpPr>
                <p:nvPr/>
              </p:nvSpPr>
              <p:spPr bwMode="hidden">
                <a:xfrm>
                  <a:off x="3533" y="1039"/>
                  <a:ext cx="677" cy="3280"/>
                </a:xfrm>
                <a:custGeom>
                  <a:avLst/>
                  <a:gdLst/>
                  <a:ahLst/>
                  <a:cxnLst>
                    <a:cxn ang="0">
                      <a:pos x="18" y="0"/>
                    </a:cxn>
                    <a:cxn ang="0">
                      <a:pos x="0" y="0"/>
                    </a:cxn>
                    <a:cxn ang="0">
                      <a:pos x="640" y="3273"/>
                    </a:cxn>
                    <a:cxn ang="0">
                      <a:pos x="675" y="3273"/>
                    </a:cxn>
                    <a:cxn ang="0">
                      <a:pos x="36" y="0"/>
                    </a:cxn>
                    <a:cxn ang="0">
                      <a:pos x="18" y="0"/>
                    </a:cxn>
                    <a:cxn ang="0">
                      <a:pos x="18" y="0"/>
                    </a:cxn>
                  </a:cxnLst>
                  <a:rect l="0" t="0" r="r" b="b"/>
                  <a:pathLst>
                    <a:path w="675" h="3273">
                      <a:moveTo>
                        <a:pt x="18" y="0"/>
                      </a:moveTo>
                      <a:lnTo>
                        <a:pt x="0" y="0"/>
                      </a:lnTo>
                      <a:lnTo>
                        <a:pt x="640" y="3273"/>
                      </a:lnTo>
                      <a:lnTo>
                        <a:pt x="675" y="3273"/>
                      </a:lnTo>
                      <a:lnTo>
                        <a:pt x="36" y="0"/>
                      </a:lnTo>
                      <a:lnTo>
                        <a:pt x="18" y="0"/>
                      </a:lnTo>
                      <a:lnTo>
                        <a:pt x="18"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28089" name="Freeform 57"/>
                <p:cNvSpPr>
                  <a:spLocks/>
                </p:cNvSpPr>
                <p:nvPr/>
              </p:nvSpPr>
              <p:spPr bwMode="hidden">
                <a:xfrm>
                  <a:off x="3822" y="1039"/>
                  <a:ext cx="1036" cy="3280"/>
                </a:xfrm>
                <a:custGeom>
                  <a:avLst/>
                  <a:gdLst/>
                  <a:ahLst/>
                  <a:cxnLst>
                    <a:cxn ang="0">
                      <a:pos x="23" y="0"/>
                    </a:cxn>
                    <a:cxn ang="0">
                      <a:pos x="0" y="5"/>
                    </a:cxn>
                    <a:cxn ang="0">
                      <a:pos x="994" y="3280"/>
                    </a:cxn>
                    <a:cxn ang="0">
                      <a:pos x="1036" y="3280"/>
                    </a:cxn>
                    <a:cxn ang="0">
                      <a:pos x="41" y="0"/>
                    </a:cxn>
                    <a:cxn ang="0">
                      <a:pos x="23" y="0"/>
                    </a:cxn>
                    <a:cxn ang="0">
                      <a:pos x="23" y="0"/>
                    </a:cxn>
                  </a:cxnLst>
                  <a:rect l="0" t="0" r="r" b="b"/>
                  <a:pathLst>
                    <a:path w="1036" h="3280">
                      <a:moveTo>
                        <a:pt x="23" y="0"/>
                      </a:moveTo>
                      <a:lnTo>
                        <a:pt x="0" y="5"/>
                      </a:lnTo>
                      <a:lnTo>
                        <a:pt x="994" y="3280"/>
                      </a:lnTo>
                      <a:lnTo>
                        <a:pt x="1036" y="3280"/>
                      </a:lnTo>
                      <a:lnTo>
                        <a:pt x="41" y="0"/>
                      </a:lnTo>
                      <a:lnTo>
                        <a:pt x="23" y="0"/>
                      </a:lnTo>
                      <a:lnTo>
                        <a:pt x="23"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28090" name="Freeform 58"/>
                <p:cNvSpPr>
                  <a:spLocks/>
                </p:cNvSpPr>
                <p:nvPr/>
              </p:nvSpPr>
              <p:spPr bwMode="hidden">
                <a:xfrm>
                  <a:off x="4137" y="1039"/>
                  <a:ext cx="1327" cy="3280"/>
                </a:xfrm>
                <a:custGeom>
                  <a:avLst/>
                  <a:gdLst/>
                  <a:ahLst/>
                  <a:cxnLst>
                    <a:cxn ang="0">
                      <a:pos x="20" y="0"/>
                    </a:cxn>
                    <a:cxn ang="0">
                      <a:pos x="0" y="7"/>
                    </a:cxn>
                    <a:cxn ang="0">
                      <a:pos x="1285" y="3280"/>
                    </a:cxn>
                    <a:cxn ang="0">
                      <a:pos x="1327" y="3280"/>
                    </a:cxn>
                    <a:cxn ang="0">
                      <a:pos x="43" y="0"/>
                    </a:cxn>
                    <a:cxn ang="0">
                      <a:pos x="20" y="0"/>
                    </a:cxn>
                    <a:cxn ang="0">
                      <a:pos x="20" y="0"/>
                    </a:cxn>
                  </a:cxnLst>
                  <a:rect l="0" t="0" r="r" b="b"/>
                  <a:pathLst>
                    <a:path w="1327" h="3280">
                      <a:moveTo>
                        <a:pt x="20" y="0"/>
                      </a:moveTo>
                      <a:lnTo>
                        <a:pt x="0" y="7"/>
                      </a:lnTo>
                      <a:lnTo>
                        <a:pt x="1285" y="3280"/>
                      </a:lnTo>
                      <a:lnTo>
                        <a:pt x="1327" y="3280"/>
                      </a:lnTo>
                      <a:lnTo>
                        <a:pt x="43" y="0"/>
                      </a:lnTo>
                      <a:lnTo>
                        <a:pt x="20" y="0"/>
                      </a:lnTo>
                      <a:lnTo>
                        <a:pt x="20"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grpSp>
          <p:sp>
            <p:nvSpPr>
              <p:cNvPr id="428091" name="Freeform 59"/>
              <p:cNvSpPr>
                <a:spLocks/>
              </p:cNvSpPr>
              <p:nvPr userDrawn="1"/>
            </p:nvSpPr>
            <p:spPr bwMode="hidden">
              <a:xfrm>
                <a:off x="0" y="1039"/>
                <a:ext cx="1254" cy="2632"/>
              </a:xfrm>
              <a:custGeom>
                <a:avLst/>
                <a:gdLst/>
                <a:ahLst/>
                <a:cxnLst>
                  <a:cxn ang="0">
                    <a:pos x="1236" y="0"/>
                  </a:cxn>
                  <a:cxn ang="0">
                    <a:pos x="1212" y="0"/>
                  </a:cxn>
                  <a:cxn ang="0">
                    <a:pos x="0" y="2542"/>
                  </a:cxn>
                  <a:cxn ang="0">
                    <a:pos x="0" y="2632"/>
                  </a:cxn>
                  <a:cxn ang="0">
                    <a:pos x="1254" y="7"/>
                  </a:cxn>
                  <a:cxn ang="0">
                    <a:pos x="1236" y="0"/>
                  </a:cxn>
                  <a:cxn ang="0">
                    <a:pos x="1236" y="0"/>
                  </a:cxn>
                </a:cxnLst>
                <a:rect l="0" t="0" r="r" b="b"/>
                <a:pathLst>
                  <a:path w="1254" h="2632">
                    <a:moveTo>
                      <a:pt x="1236" y="0"/>
                    </a:moveTo>
                    <a:lnTo>
                      <a:pt x="1212" y="0"/>
                    </a:lnTo>
                    <a:lnTo>
                      <a:pt x="0" y="2542"/>
                    </a:lnTo>
                    <a:lnTo>
                      <a:pt x="0" y="2632"/>
                    </a:lnTo>
                    <a:lnTo>
                      <a:pt x="1254" y="7"/>
                    </a:lnTo>
                    <a:lnTo>
                      <a:pt x="1236" y="0"/>
                    </a:lnTo>
                    <a:lnTo>
                      <a:pt x="1236"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8231" name="Freeform 60"/>
              <p:cNvSpPr>
                <a:spLocks/>
              </p:cNvSpPr>
              <p:nvPr userDrawn="1"/>
            </p:nvSpPr>
            <p:spPr bwMode="hidden">
              <a:xfrm>
                <a:off x="0" y="1039"/>
                <a:ext cx="948" cy="1676"/>
              </a:xfrm>
              <a:custGeom>
                <a:avLst/>
                <a:gdLst>
                  <a:gd name="T0" fmla="*/ 930 w 948"/>
                  <a:gd name="T1" fmla="*/ 0 h 1676"/>
                  <a:gd name="T2" fmla="*/ 906 w 948"/>
                  <a:gd name="T3" fmla="*/ 0 h 1676"/>
                  <a:gd name="T4" fmla="*/ 0 w 948"/>
                  <a:gd name="T5" fmla="*/ 1593 h 1676"/>
                  <a:gd name="T6" fmla="*/ 0 w 948"/>
                  <a:gd name="T7" fmla="*/ 1676 h 1676"/>
                  <a:gd name="T8" fmla="*/ 948 w 948"/>
                  <a:gd name="T9" fmla="*/ 5 h 1676"/>
                  <a:gd name="T10" fmla="*/ 930 w 948"/>
                  <a:gd name="T11" fmla="*/ 0 h 1676"/>
                  <a:gd name="T12" fmla="*/ 930 w 948"/>
                  <a:gd name="T13" fmla="*/ 0 h 16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48" h="1676">
                    <a:moveTo>
                      <a:pt x="930" y="0"/>
                    </a:moveTo>
                    <a:lnTo>
                      <a:pt x="906" y="0"/>
                    </a:lnTo>
                    <a:lnTo>
                      <a:pt x="0" y="1593"/>
                    </a:lnTo>
                    <a:lnTo>
                      <a:pt x="0" y="1676"/>
                    </a:lnTo>
                    <a:lnTo>
                      <a:pt x="948" y="5"/>
                    </a:lnTo>
                    <a:lnTo>
                      <a:pt x="93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EAEAEA"/>
                  </a:solidFill>
                  <a:cs typeface="Arial" pitchFamily="34" charset="0"/>
                </a:endParaRPr>
              </a:p>
            </p:txBody>
          </p:sp>
          <p:sp>
            <p:nvSpPr>
              <p:cNvPr id="8232" name="Freeform 61"/>
              <p:cNvSpPr>
                <a:spLocks/>
              </p:cNvSpPr>
              <p:nvPr userDrawn="1"/>
            </p:nvSpPr>
            <p:spPr bwMode="hidden">
              <a:xfrm>
                <a:off x="0" y="1039"/>
                <a:ext cx="629" cy="937"/>
              </a:xfrm>
              <a:custGeom>
                <a:avLst/>
                <a:gdLst>
                  <a:gd name="T0" fmla="*/ 606 w 629"/>
                  <a:gd name="T1" fmla="*/ 0 h 937"/>
                  <a:gd name="T2" fmla="*/ 582 w 629"/>
                  <a:gd name="T3" fmla="*/ 0 h 937"/>
                  <a:gd name="T4" fmla="*/ 0 w 629"/>
                  <a:gd name="T5" fmla="*/ 871 h 937"/>
                  <a:gd name="T6" fmla="*/ 0 w 629"/>
                  <a:gd name="T7" fmla="*/ 937 h 937"/>
                  <a:gd name="T8" fmla="*/ 629 w 629"/>
                  <a:gd name="T9" fmla="*/ 4 h 937"/>
                  <a:gd name="T10" fmla="*/ 606 w 629"/>
                  <a:gd name="T11" fmla="*/ 0 h 937"/>
                  <a:gd name="T12" fmla="*/ 606 w 629"/>
                  <a:gd name="T13" fmla="*/ 0 h 93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29" h="937">
                    <a:moveTo>
                      <a:pt x="606" y="0"/>
                    </a:moveTo>
                    <a:lnTo>
                      <a:pt x="582" y="0"/>
                    </a:lnTo>
                    <a:lnTo>
                      <a:pt x="0" y="871"/>
                    </a:lnTo>
                    <a:lnTo>
                      <a:pt x="0" y="937"/>
                    </a:lnTo>
                    <a:lnTo>
                      <a:pt x="629" y="4"/>
                    </a:lnTo>
                    <a:lnTo>
                      <a:pt x="606"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EAEAEA"/>
                  </a:solidFill>
                  <a:cs typeface="Arial" pitchFamily="34" charset="0"/>
                </a:endParaRPr>
              </a:p>
            </p:txBody>
          </p:sp>
          <p:sp>
            <p:nvSpPr>
              <p:cNvPr id="8233" name="Freeform 62"/>
              <p:cNvSpPr>
                <a:spLocks/>
              </p:cNvSpPr>
              <p:nvPr userDrawn="1"/>
            </p:nvSpPr>
            <p:spPr bwMode="hidden">
              <a:xfrm>
                <a:off x="0" y="1039"/>
                <a:ext cx="305" cy="427"/>
              </a:xfrm>
              <a:custGeom>
                <a:avLst/>
                <a:gdLst>
                  <a:gd name="T0" fmla="*/ 282 w 305"/>
                  <a:gd name="T1" fmla="*/ 0 h 427"/>
                  <a:gd name="T2" fmla="*/ 252 w 305"/>
                  <a:gd name="T3" fmla="*/ 0 h 427"/>
                  <a:gd name="T4" fmla="*/ 0 w 305"/>
                  <a:gd name="T5" fmla="*/ 361 h 427"/>
                  <a:gd name="T6" fmla="*/ 0 w 305"/>
                  <a:gd name="T7" fmla="*/ 427 h 427"/>
                  <a:gd name="T8" fmla="*/ 305 w 305"/>
                  <a:gd name="T9" fmla="*/ 5 h 427"/>
                  <a:gd name="T10" fmla="*/ 282 w 305"/>
                  <a:gd name="T11" fmla="*/ 0 h 427"/>
                  <a:gd name="T12" fmla="*/ 282 w 305"/>
                  <a:gd name="T13" fmla="*/ 0 h 42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5" h="427">
                    <a:moveTo>
                      <a:pt x="282" y="0"/>
                    </a:moveTo>
                    <a:lnTo>
                      <a:pt x="252" y="0"/>
                    </a:lnTo>
                    <a:lnTo>
                      <a:pt x="0" y="361"/>
                    </a:lnTo>
                    <a:lnTo>
                      <a:pt x="0" y="427"/>
                    </a:lnTo>
                    <a:lnTo>
                      <a:pt x="305" y="5"/>
                    </a:lnTo>
                    <a:lnTo>
                      <a:pt x="282"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EAEAEA"/>
                  </a:solidFill>
                  <a:cs typeface="Arial" pitchFamily="34" charset="0"/>
                </a:endParaRPr>
              </a:p>
            </p:txBody>
          </p:sp>
          <p:sp>
            <p:nvSpPr>
              <p:cNvPr id="428095" name="Freeform 63"/>
              <p:cNvSpPr>
                <a:spLocks/>
              </p:cNvSpPr>
              <p:nvPr userDrawn="1"/>
            </p:nvSpPr>
            <p:spPr bwMode="hidden">
              <a:xfrm>
                <a:off x="4481" y="1039"/>
                <a:ext cx="1277" cy="2686"/>
              </a:xfrm>
              <a:custGeom>
                <a:avLst/>
                <a:gdLst/>
                <a:ahLst/>
                <a:cxnLst>
                  <a:cxn ang="0">
                    <a:pos x="41" y="0"/>
                  </a:cxn>
                  <a:cxn ang="0">
                    <a:pos x="17" y="0"/>
                  </a:cxn>
                  <a:cxn ang="0">
                    <a:pos x="0" y="4"/>
                  </a:cxn>
                  <a:cxn ang="0">
                    <a:pos x="1277" y="2686"/>
                  </a:cxn>
                  <a:cxn ang="0">
                    <a:pos x="1277" y="2596"/>
                  </a:cxn>
                  <a:cxn ang="0">
                    <a:pos x="41" y="0"/>
                  </a:cxn>
                  <a:cxn ang="0">
                    <a:pos x="41" y="0"/>
                  </a:cxn>
                </a:cxnLst>
                <a:rect l="0" t="0" r="r" b="b"/>
                <a:pathLst>
                  <a:path w="1277" h="2686">
                    <a:moveTo>
                      <a:pt x="41" y="0"/>
                    </a:moveTo>
                    <a:lnTo>
                      <a:pt x="17" y="0"/>
                    </a:lnTo>
                    <a:lnTo>
                      <a:pt x="0" y="4"/>
                    </a:lnTo>
                    <a:lnTo>
                      <a:pt x="1277" y="2686"/>
                    </a:lnTo>
                    <a:lnTo>
                      <a:pt x="1277" y="2596"/>
                    </a:lnTo>
                    <a:lnTo>
                      <a:pt x="41" y="0"/>
                    </a:lnTo>
                    <a:lnTo>
                      <a:pt x="41"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8235" name="Freeform 64"/>
              <p:cNvSpPr>
                <a:spLocks/>
              </p:cNvSpPr>
              <p:nvPr userDrawn="1"/>
            </p:nvSpPr>
            <p:spPr bwMode="hidden">
              <a:xfrm>
                <a:off x="4770" y="1039"/>
                <a:ext cx="988" cy="1730"/>
              </a:xfrm>
              <a:custGeom>
                <a:avLst/>
                <a:gdLst>
                  <a:gd name="T0" fmla="*/ 16 w 988"/>
                  <a:gd name="T1" fmla="*/ 0 h 1730"/>
                  <a:gd name="T2" fmla="*/ 0 w 988"/>
                  <a:gd name="T3" fmla="*/ 7 h 1730"/>
                  <a:gd name="T4" fmla="*/ 988 w 988"/>
                  <a:gd name="T5" fmla="*/ 1730 h 1730"/>
                  <a:gd name="T6" fmla="*/ 988 w 988"/>
                  <a:gd name="T7" fmla="*/ 1653 h 1730"/>
                  <a:gd name="T8" fmla="*/ 40 w 988"/>
                  <a:gd name="T9" fmla="*/ 0 h 1730"/>
                  <a:gd name="T10" fmla="*/ 16 w 988"/>
                  <a:gd name="T11" fmla="*/ 0 h 1730"/>
                  <a:gd name="T12" fmla="*/ 16 w 988"/>
                  <a:gd name="T13" fmla="*/ 0 h 17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8" h="1730">
                    <a:moveTo>
                      <a:pt x="16" y="0"/>
                    </a:moveTo>
                    <a:lnTo>
                      <a:pt x="0" y="7"/>
                    </a:lnTo>
                    <a:lnTo>
                      <a:pt x="988" y="1730"/>
                    </a:lnTo>
                    <a:lnTo>
                      <a:pt x="988" y="1653"/>
                    </a:lnTo>
                    <a:lnTo>
                      <a:pt x="40" y="0"/>
                    </a:lnTo>
                    <a:lnTo>
                      <a:pt x="16"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EAEAEA"/>
                  </a:solidFill>
                  <a:cs typeface="Arial" pitchFamily="34" charset="0"/>
                </a:endParaRPr>
              </a:p>
            </p:txBody>
          </p:sp>
          <p:sp>
            <p:nvSpPr>
              <p:cNvPr id="8236" name="Freeform 65"/>
              <p:cNvSpPr>
                <a:spLocks/>
              </p:cNvSpPr>
              <p:nvPr userDrawn="1"/>
            </p:nvSpPr>
            <p:spPr bwMode="hidden">
              <a:xfrm>
                <a:off x="5088" y="1039"/>
                <a:ext cx="670" cy="997"/>
              </a:xfrm>
              <a:custGeom>
                <a:avLst/>
                <a:gdLst>
                  <a:gd name="T0" fmla="*/ 22 w 670"/>
                  <a:gd name="T1" fmla="*/ 0 h 997"/>
                  <a:gd name="T2" fmla="*/ 0 w 670"/>
                  <a:gd name="T3" fmla="*/ 4 h 997"/>
                  <a:gd name="T4" fmla="*/ 670 w 670"/>
                  <a:gd name="T5" fmla="*/ 997 h 997"/>
                  <a:gd name="T6" fmla="*/ 670 w 670"/>
                  <a:gd name="T7" fmla="*/ 925 h 997"/>
                  <a:gd name="T8" fmla="*/ 46 w 670"/>
                  <a:gd name="T9" fmla="*/ 0 h 997"/>
                  <a:gd name="T10" fmla="*/ 22 w 670"/>
                  <a:gd name="T11" fmla="*/ 0 h 997"/>
                  <a:gd name="T12" fmla="*/ 22 w 670"/>
                  <a:gd name="T13" fmla="*/ 0 h 9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70" h="997">
                    <a:moveTo>
                      <a:pt x="22" y="0"/>
                    </a:moveTo>
                    <a:lnTo>
                      <a:pt x="0" y="4"/>
                    </a:lnTo>
                    <a:lnTo>
                      <a:pt x="670" y="997"/>
                    </a:lnTo>
                    <a:lnTo>
                      <a:pt x="670" y="925"/>
                    </a:lnTo>
                    <a:lnTo>
                      <a:pt x="46" y="0"/>
                    </a:lnTo>
                    <a:lnTo>
                      <a:pt x="22"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EAEAEA"/>
                  </a:solidFill>
                  <a:cs typeface="Arial" pitchFamily="34" charset="0"/>
                </a:endParaRPr>
              </a:p>
            </p:txBody>
          </p:sp>
          <p:sp>
            <p:nvSpPr>
              <p:cNvPr id="8237" name="Freeform 66"/>
              <p:cNvSpPr>
                <a:spLocks/>
              </p:cNvSpPr>
              <p:nvPr userDrawn="1"/>
            </p:nvSpPr>
            <p:spPr bwMode="hidden">
              <a:xfrm>
                <a:off x="5412" y="1039"/>
                <a:ext cx="346" cy="487"/>
              </a:xfrm>
              <a:custGeom>
                <a:avLst/>
                <a:gdLst>
                  <a:gd name="T0" fmla="*/ 22 w 346"/>
                  <a:gd name="T1" fmla="*/ 0 h 487"/>
                  <a:gd name="T2" fmla="*/ 0 w 346"/>
                  <a:gd name="T3" fmla="*/ 7 h 487"/>
                  <a:gd name="T4" fmla="*/ 346 w 346"/>
                  <a:gd name="T5" fmla="*/ 487 h 487"/>
                  <a:gd name="T6" fmla="*/ 346 w 346"/>
                  <a:gd name="T7" fmla="*/ 415 h 487"/>
                  <a:gd name="T8" fmla="*/ 46 w 346"/>
                  <a:gd name="T9" fmla="*/ 0 h 487"/>
                  <a:gd name="T10" fmla="*/ 22 w 346"/>
                  <a:gd name="T11" fmla="*/ 0 h 487"/>
                  <a:gd name="T12" fmla="*/ 22 w 346"/>
                  <a:gd name="T13" fmla="*/ 0 h 48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6" h="487">
                    <a:moveTo>
                      <a:pt x="22" y="0"/>
                    </a:moveTo>
                    <a:lnTo>
                      <a:pt x="0" y="7"/>
                    </a:lnTo>
                    <a:lnTo>
                      <a:pt x="346" y="487"/>
                    </a:lnTo>
                    <a:lnTo>
                      <a:pt x="346" y="415"/>
                    </a:lnTo>
                    <a:lnTo>
                      <a:pt x="46" y="0"/>
                    </a:lnTo>
                    <a:lnTo>
                      <a:pt x="22"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EAEAEA"/>
                  </a:solidFill>
                  <a:cs typeface="Arial" pitchFamily="34" charset="0"/>
                </a:endParaRPr>
              </a:p>
            </p:txBody>
          </p:sp>
        </p:grpSp>
      </p:grpSp>
      <p:sp>
        <p:nvSpPr>
          <p:cNvPr id="428099" name="Rectangle 67"/>
          <p:cNvSpPr>
            <a:spLocks noGrp="1" noChangeArrowheads="1"/>
          </p:cNvSpPr>
          <p:nvPr>
            <p:ph type="title"/>
          </p:nvPr>
        </p:nvSpPr>
        <p:spPr bwMode="auto">
          <a:xfrm>
            <a:off x="455613" y="273050"/>
            <a:ext cx="8226425" cy="1143000"/>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tr-TR" smtClean="0"/>
              <a:t>Click to edit Master title style</a:t>
            </a:r>
          </a:p>
        </p:txBody>
      </p:sp>
      <p:sp>
        <p:nvSpPr>
          <p:cNvPr id="428100" name="Rectangle 68"/>
          <p:cNvSpPr>
            <a:spLocks noGrp="1" noChangeArrowheads="1"/>
          </p:cNvSpPr>
          <p:nvPr>
            <p:ph type="dt" sz="half" idx="2"/>
          </p:nvPr>
        </p:nvSpPr>
        <p:spPr bwMode="auto">
          <a:xfrm>
            <a:off x="455613" y="6242050"/>
            <a:ext cx="2130425"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EAEAEA"/>
                </a:solidFill>
                <a:effectLst>
                  <a:outerShdw blurRad="38100" dist="38100" dir="2700000" algn="tl">
                    <a:srgbClr val="000000"/>
                  </a:outerShdw>
                </a:effectLst>
                <a:latin typeface="Arial" charset="0"/>
                <a:cs typeface="+mn-cs"/>
              </a:defRPr>
            </a:lvl1pPr>
          </a:lstStyle>
          <a:p>
            <a:pPr fontAlgn="base">
              <a:spcBef>
                <a:spcPct val="0"/>
              </a:spcBef>
              <a:spcAft>
                <a:spcPct val="0"/>
              </a:spcAft>
              <a:defRPr/>
            </a:pPr>
            <a:endParaRPr lang="tr-TR"/>
          </a:p>
        </p:txBody>
      </p:sp>
      <p:sp>
        <p:nvSpPr>
          <p:cNvPr id="428101" name="Rectangle 69"/>
          <p:cNvSpPr>
            <a:spLocks noGrp="1" noChangeArrowheads="1"/>
          </p:cNvSpPr>
          <p:nvPr>
            <p:ph type="ftr" sz="quarter" idx="3"/>
          </p:nvPr>
        </p:nvSpPr>
        <p:spPr bwMode="auto">
          <a:xfrm>
            <a:off x="3124200" y="6242050"/>
            <a:ext cx="2895600"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EAEAEA"/>
                </a:solidFill>
                <a:effectLst>
                  <a:outerShdw blurRad="38100" dist="38100" dir="2700000" algn="tl">
                    <a:srgbClr val="000000"/>
                  </a:outerShdw>
                </a:effectLst>
                <a:latin typeface="Arial" charset="0"/>
                <a:cs typeface="+mn-cs"/>
              </a:defRPr>
            </a:lvl1pPr>
          </a:lstStyle>
          <a:p>
            <a:pPr fontAlgn="base">
              <a:spcBef>
                <a:spcPct val="0"/>
              </a:spcBef>
              <a:spcAft>
                <a:spcPct val="0"/>
              </a:spcAft>
              <a:defRPr/>
            </a:pPr>
            <a:endParaRPr lang="tr-TR"/>
          </a:p>
        </p:txBody>
      </p:sp>
      <p:sp>
        <p:nvSpPr>
          <p:cNvPr id="428102" name="Rectangle 70"/>
          <p:cNvSpPr>
            <a:spLocks noGrp="1" noChangeArrowheads="1"/>
          </p:cNvSpPr>
          <p:nvPr>
            <p:ph type="sldNum" sz="quarter" idx="4"/>
          </p:nvPr>
        </p:nvSpPr>
        <p:spPr bwMode="auto">
          <a:xfrm>
            <a:off x="6553200" y="6242050"/>
            <a:ext cx="2130425"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EAEAEA"/>
                </a:solidFill>
                <a:effectLst>
                  <a:outerShdw blurRad="38100" dist="38100" dir="2700000" algn="tl">
                    <a:srgbClr val="000000"/>
                  </a:outerShdw>
                </a:effectLst>
                <a:latin typeface="Arial" charset="0"/>
                <a:cs typeface="+mn-cs"/>
              </a:defRPr>
            </a:lvl1pPr>
          </a:lstStyle>
          <a:p>
            <a:pPr fontAlgn="base">
              <a:spcBef>
                <a:spcPct val="0"/>
              </a:spcBef>
              <a:spcAft>
                <a:spcPct val="0"/>
              </a:spcAft>
              <a:defRPr/>
            </a:pPr>
            <a:fld id="{E997C4CF-E359-4CEE-A7A7-96FC8112CBD0}" type="slidenum">
              <a:rPr lang="tr-TR"/>
              <a:pPr fontAlgn="base">
                <a:spcBef>
                  <a:spcPct val="0"/>
                </a:spcBef>
                <a:spcAft>
                  <a:spcPct val="0"/>
                </a:spcAft>
                <a:defRPr/>
              </a:pPr>
              <a:t>‹#›</a:t>
            </a:fld>
            <a:endParaRPr lang="tr-TR"/>
          </a:p>
        </p:txBody>
      </p:sp>
      <p:sp>
        <p:nvSpPr>
          <p:cNvPr id="428103" name="Rectangle 71"/>
          <p:cNvSpPr>
            <a:spLocks noGrp="1" noChangeArrowheads="1"/>
          </p:cNvSpPr>
          <p:nvPr>
            <p:ph type="body" idx="1"/>
          </p:nvPr>
        </p:nvSpPr>
        <p:spPr bwMode="auto">
          <a:xfrm>
            <a:off x="455613" y="1598613"/>
            <a:ext cx="8226425" cy="44973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tr-TR" smtClean="0"/>
              <a:t>Click to edit Master text styles</a:t>
            </a:r>
          </a:p>
          <a:p>
            <a:pPr lvl="1"/>
            <a:r>
              <a:rPr lang="tr-TR" smtClean="0"/>
              <a:t>Second level</a:t>
            </a:r>
          </a:p>
          <a:p>
            <a:pPr lvl="2"/>
            <a:r>
              <a:rPr lang="tr-TR" smtClean="0"/>
              <a:t>Third level</a:t>
            </a:r>
          </a:p>
          <a:p>
            <a:pPr lvl="3"/>
            <a:r>
              <a:rPr lang="tr-TR" smtClean="0"/>
              <a:t>Fourth level</a:t>
            </a:r>
          </a:p>
          <a:p>
            <a:pPr lvl="4"/>
            <a:r>
              <a:rPr lang="tr-TR" smtClean="0"/>
              <a:t>Fifth level</a:t>
            </a:r>
          </a:p>
        </p:txBody>
      </p:sp>
    </p:spTree>
    <p:extLst>
      <p:ext uri="{BB962C8B-B14F-4D97-AF65-F5344CB8AC3E}">
        <p14:creationId xmlns="" xmlns:p14="http://schemas.microsoft.com/office/powerpoint/2010/main" val="2660211306"/>
      </p:ext>
    </p:extLst>
  </p:cSld>
  <p:clrMap bg1="dk2" tx1="lt1" bg2="dk1" tx2="lt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7" r:id="rId8"/>
    <p:sldLayoutId id="2147483808" r:id="rId9"/>
    <p:sldLayoutId id="2147483809" r:id="rId10"/>
    <p:sldLayoutId id="2147483810" r:id="rId11"/>
    <p:sldLayoutId id="2147483811" r:id="rId12"/>
    <p:sldLayoutId id="2147483812" r:id="rId13"/>
    <p:sldLayoutId id="2147483813" r:id="rId14"/>
    <p:sldLayoutId id="2147483814" r:id="rId15"/>
  </p:sldLayoutIdLst>
  <p:hf hdr="0" ftr="0" dt="0"/>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tx2"/>
        </a:buClr>
        <a:buSzPct val="115000"/>
        <a:buFont typeface="Wingdings" pitchFamily="2" charset="2"/>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Font typeface="Wingdings" pitchFamily="2" charset="2"/>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115000"/>
        <a:buFont typeface="Wingdings" pitchFamily="2" charset="2"/>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Font typeface="Wingdings" pitchFamily="2" charset="2"/>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63529"/>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10242" name="Group 2"/>
          <p:cNvGrpSpPr>
            <a:grpSpLocks/>
          </p:cNvGrpSpPr>
          <p:nvPr/>
        </p:nvGrpSpPr>
        <p:grpSpPr bwMode="auto">
          <a:xfrm>
            <a:off x="0" y="0"/>
            <a:ext cx="9142413" cy="6856413"/>
            <a:chOff x="0" y="0"/>
            <a:chExt cx="5759" cy="4319"/>
          </a:xfrm>
        </p:grpSpPr>
        <p:sp>
          <p:nvSpPr>
            <p:cNvPr id="428035" name="Freeform 3"/>
            <p:cNvSpPr>
              <a:spLocks/>
            </p:cNvSpPr>
            <p:nvPr userDrawn="1"/>
          </p:nvSpPr>
          <p:spPr bwMode="hidden">
            <a:xfrm>
              <a:off x="0" y="0"/>
              <a:ext cx="5758" cy="1043"/>
            </a:xfrm>
            <a:custGeom>
              <a:avLst/>
              <a:gdLst/>
              <a:ahLst/>
              <a:cxnLst>
                <a:cxn ang="0">
                  <a:pos x="5740" y="1043"/>
                </a:cxn>
                <a:cxn ang="0">
                  <a:pos x="0" y="1043"/>
                </a:cxn>
                <a:cxn ang="0">
                  <a:pos x="0" y="0"/>
                </a:cxn>
                <a:cxn ang="0">
                  <a:pos x="5740" y="0"/>
                </a:cxn>
                <a:cxn ang="0">
                  <a:pos x="5740" y="1043"/>
                </a:cxn>
                <a:cxn ang="0">
                  <a:pos x="5740" y="1043"/>
                </a:cxn>
              </a:cxnLst>
              <a:rect l="0" t="0" r="r" b="b"/>
              <a:pathLst>
                <a:path w="5740" h="1043">
                  <a:moveTo>
                    <a:pt x="5740" y="1043"/>
                  </a:moveTo>
                  <a:lnTo>
                    <a:pt x="0" y="1043"/>
                  </a:lnTo>
                  <a:lnTo>
                    <a:pt x="0" y="0"/>
                  </a:lnTo>
                  <a:lnTo>
                    <a:pt x="5740" y="0"/>
                  </a:lnTo>
                  <a:lnTo>
                    <a:pt x="5740" y="1043"/>
                  </a:lnTo>
                  <a:lnTo>
                    <a:pt x="5740" y="1043"/>
                  </a:lnTo>
                  <a:close/>
                </a:path>
              </a:pathLst>
            </a:custGeom>
            <a:gradFill rotWithShape="0">
              <a:gsLst>
                <a:gs pos="0">
                  <a:schemeClr val="bg1"/>
                </a:gs>
                <a:gs pos="100000">
                  <a:schemeClr val="bg1">
                    <a:gamma/>
                    <a:shade val="69804"/>
                    <a:invGamma/>
                  </a:schemeClr>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grpSp>
          <p:nvGrpSpPr>
            <p:cNvPr id="10249" name="Group 4"/>
            <p:cNvGrpSpPr>
              <a:grpSpLocks/>
            </p:cNvGrpSpPr>
            <p:nvPr userDrawn="1"/>
          </p:nvGrpSpPr>
          <p:grpSpPr bwMode="auto">
            <a:xfrm>
              <a:off x="0" y="0"/>
              <a:ext cx="5759" cy="4319"/>
              <a:chOff x="0" y="0"/>
              <a:chExt cx="5759" cy="4319"/>
            </a:xfrm>
          </p:grpSpPr>
          <p:sp>
            <p:nvSpPr>
              <p:cNvPr id="428037" name="Freeform 5"/>
              <p:cNvSpPr>
                <a:spLocks/>
              </p:cNvSpPr>
              <p:nvPr userDrawn="1"/>
            </p:nvSpPr>
            <p:spPr bwMode="hidden">
              <a:xfrm>
                <a:off x="1" y="1040"/>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28038" name="Freeform 6"/>
              <p:cNvSpPr>
                <a:spLocks/>
              </p:cNvSpPr>
              <p:nvPr userDrawn="1"/>
            </p:nvSpPr>
            <p:spPr bwMode="hidden">
              <a:xfrm>
                <a:off x="0" y="3988"/>
                <a:ext cx="5758" cy="42"/>
              </a:xfrm>
              <a:custGeom>
                <a:avLst/>
                <a:gdLst/>
                <a:ahLst/>
                <a:cxnLst>
                  <a:cxn ang="0">
                    <a:pos x="0" y="42"/>
                  </a:cxn>
                  <a:cxn ang="0">
                    <a:pos x="5740" y="42"/>
                  </a:cxn>
                  <a:cxn ang="0">
                    <a:pos x="5740" y="0"/>
                  </a:cxn>
                  <a:cxn ang="0">
                    <a:pos x="0" y="0"/>
                  </a:cxn>
                  <a:cxn ang="0">
                    <a:pos x="0" y="42"/>
                  </a:cxn>
                  <a:cxn ang="0">
                    <a:pos x="0" y="42"/>
                  </a:cxn>
                </a:cxnLst>
                <a:rect l="0" t="0" r="r" b="b"/>
                <a:pathLst>
                  <a:path w="5740" h="42">
                    <a:moveTo>
                      <a:pt x="0" y="42"/>
                    </a:moveTo>
                    <a:lnTo>
                      <a:pt x="5740" y="42"/>
                    </a:lnTo>
                    <a:lnTo>
                      <a:pt x="5740" y="0"/>
                    </a:lnTo>
                    <a:lnTo>
                      <a:pt x="0" y="0"/>
                    </a:lnTo>
                    <a:lnTo>
                      <a:pt x="0" y="42"/>
                    </a:lnTo>
                    <a:lnTo>
                      <a:pt x="0" y="42"/>
                    </a:lnTo>
                    <a:close/>
                  </a:path>
                </a:pathLst>
              </a:custGeom>
              <a:gradFill rotWithShape="0">
                <a:gsLst>
                  <a:gs pos="0">
                    <a:schemeClr val="bg2">
                      <a:gamma/>
                      <a:shade val="94118"/>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28039" name="Freeform 7"/>
              <p:cNvSpPr>
                <a:spLocks/>
              </p:cNvSpPr>
              <p:nvPr userDrawn="1"/>
            </p:nvSpPr>
            <p:spPr bwMode="hidden">
              <a:xfrm>
                <a:off x="0" y="3665"/>
                <a:ext cx="5758" cy="30"/>
              </a:xfrm>
              <a:custGeom>
                <a:avLst/>
                <a:gdLst/>
                <a:ahLst/>
                <a:cxnLst>
                  <a:cxn ang="0">
                    <a:pos x="0" y="30"/>
                  </a:cxn>
                  <a:cxn ang="0">
                    <a:pos x="5740" y="30"/>
                  </a:cxn>
                  <a:cxn ang="0">
                    <a:pos x="5740" y="0"/>
                  </a:cxn>
                  <a:cxn ang="0">
                    <a:pos x="0" y="0"/>
                  </a:cxn>
                  <a:cxn ang="0">
                    <a:pos x="0" y="30"/>
                  </a:cxn>
                  <a:cxn ang="0">
                    <a:pos x="0" y="30"/>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4118"/>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28040" name="Freeform 8"/>
              <p:cNvSpPr>
                <a:spLocks/>
              </p:cNvSpPr>
              <p:nvPr userDrawn="1"/>
            </p:nvSpPr>
            <p:spPr bwMode="hidden">
              <a:xfrm>
                <a:off x="0" y="3364"/>
                <a:ext cx="5758" cy="30"/>
              </a:xfrm>
              <a:custGeom>
                <a:avLst/>
                <a:gdLst/>
                <a:ahLst/>
                <a:cxnLst>
                  <a:cxn ang="0">
                    <a:pos x="0" y="30"/>
                  </a:cxn>
                  <a:cxn ang="0">
                    <a:pos x="5740" y="30"/>
                  </a:cxn>
                  <a:cxn ang="0">
                    <a:pos x="5740" y="0"/>
                  </a:cxn>
                  <a:cxn ang="0">
                    <a:pos x="0" y="0"/>
                  </a:cxn>
                  <a:cxn ang="0">
                    <a:pos x="0" y="30"/>
                  </a:cxn>
                  <a:cxn ang="0">
                    <a:pos x="0" y="30"/>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28041" name="Freeform 9"/>
              <p:cNvSpPr>
                <a:spLocks/>
              </p:cNvSpPr>
              <p:nvPr userDrawn="1"/>
            </p:nvSpPr>
            <p:spPr bwMode="hidden">
              <a:xfrm>
                <a:off x="0" y="3105"/>
                <a:ext cx="5758" cy="31"/>
              </a:xfrm>
              <a:custGeom>
                <a:avLst/>
                <a:gdLst/>
                <a:ahLst/>
                <a:cxnLst>
                  <a:cxn ang="0">
                    <a:pos x="0" y="30"/>
                  </a:cxn>
                  <a:cxn ang="0">
                    <a:pos x="5740" y="30"/>
                  </a:cxn>
                  <a:cxn ang="0">
                    <a:pos x="5740" y="0"/>
                  </a:cxn>
                  <a:cxn ang="0">
                    <a:pos x="0" y="0"/>
                  </a:cxn>
                  <a:cxn ang="0">
                    <a:pos x="0" y="30"/>
                  </a:cxn>
                  <a:cxn ang="0">
                    <a:pos x="0" y="30"/>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28042" name="Freeform 10"/>
              <p:cNvSpPr>
                <a:spLocks/>
              </p:cNvSpPr>
              <p:nvPr userDrawn="1"/>
            </p:nvSpPr>
            <p:spPr bwMode="hidden">
              <a:xfrm>
                <a:off x="0" y="2859"/>
                <a:ext cx="5758" cy="36"/>
              </a:xfrm>
              <a:custGeom>
                <a:avLst/>
                <a:gdLst/>
                <a:ahLst/>
                <a:cxnLst>
                  <a:cxn ang="0">
                    <a:pos x="5740" y="0"/>
                  </a:cxn>
                  <a:cxn ang="0">
                    <a:pos x="0" y="0"/>
                  </a:cxn>
                  <a:cxn ang="0">
                    <a:pos x="0" y="36"/>
                  </a:cxn>
                  <a:cxn ang="0">
                    <a:pos x="5740" y="36"/>
                  </a:cxn>
                  <a:cxn ang="0">
                    <a:pos x="5740" y="0"/>
                  </a:cxn>
                  <a:cxn ang="0">
                    <a:pos x="5740" y="0"/>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7843"/>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28043" name="Freeform 11"/>
              <p:cNvSpPr>
                <a:spLocks/>
              </p:cNvSpPr>
              <p:nvPr userDrawn="1"/>
            </p:nvSpPr>
            <p:spPr bwMode="hidden">
              <a:xfrm>
                <a:off x="0" y="2644"/>
                <a:ext cx="5758" cy="30"/>
              </a:xfrm>
              <a:custGeom>
                <a:avLst/>
                <a:gdLst/>
                <a:ahLst/>
                <a:cxnLst>
                  <a:cxn ang="0">
                    <a:pos x="5740" y="0"/>
                  </a:cxn>
                  <a:cxn ang="0">
                    <a:pos x="0" y="0"/>
                  </a:cxn>
                  <a:cxn ang="0">
                    <a:pos x="0" y="30"/>
                  </a:cxn>
                  <a:cxn ang="0">
                    <a:pos x="5740" y="30"/>
                  </a:cxn>
                  <a:cxn ang="0">
                    <a:pos x="5740" y="0"/>
                  </a:cxn>
                  <a:cxn ang="0">
                    <a:pos x="5740" y="0"/>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87843"/>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28044" name="Freeform 12"/>
              <p:cNvSpPr>
                <a:spLocks/>
              </p:cNvSpPr>
              <p:nvPr userDrawn="1"/>
            </p:nvSpPr>
            <p:spPr bwMode="hidden">
              <a:xfrm>
                <a:off x="0" y="2433"/>
                <a:ext cx="5758" cy="36"/>
              </a:xfrm>
              <a:custGeom>
                <a:avLst/>
                <a:gdLst/>
                <a:ahLst/>
                <a:cxnLst>
                  <a:cxn ang="0">
                    <a:pos x="5740" y="0"/>
                  </a:cxn>
                  <a:cxn ang="0">
                    <a:pos x="0" y="0"/>
                  </a:cxn>
                  <a:cxn ang="0">
                    <a:pos x="0" y="36"/>
                  </a:cxn>
                  <a:cxn ang="0">
                    <a:pos x="5740" y="36"/>
                  </a:cxn>
                  <a:cxn ang="0">
                    <a:pos x="5740" y="0"/>
                  </a:cxn>
                  <a:cxn ang="0">
                    <a:pos x="5740" y="0"/>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4706"/>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28045" name="Freeform 13"/>
              <p:cNvSpPr>
                <a:spLocks/>
              </p:cNvSpPr>
              <p:nvPr userDrawn="1"/>
            </p:nvSpPr>
            <p:spPr bwMode="hidden">
              <a:xfrm>
                <a:off x="0" y="2259"/>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4706"/>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28046" name="Freeform 14"/>
              <p:cNvSpPr>
                <a:spLocks/>
              </p:cNvSpPr>
              <p:nvPr userDrawn="1"/>
            </p:nvSpPr>
            <p:spPr bwMode="hidden">
              <a:xfrm>
                <a:off x="0" y="2090"/>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1961"/>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28047" name="Freeform 15"/>
              <p:cNvSpPr>
                <a:spLocks/>
              </p:cNvSpPr>
              <p:nvPr userDrawn="1"/>
            </p:nvSpPr>
            <p:spPr bwMode="hidden">
              <a:xfrm>
                <a:off x="0" y="1928"/>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28048" name="Freeform 16"/>
              <p:cNvSpPr>
                <a:spLocks/>
              </p:cNvSpPr>
              <p:nvPr userDrawn="1"/>
            </p:nvSpPr>
            <p:spPr bwMode="hidden">
              <a:xfrm>
                <a:off x="0" y="1645"/>
                <a:ext cx="5758" cy="12"/>
              </a:xfrm>
              <a:custGeom>
                <a:avLst/>
                <a:gdLst/>
                <a:ahLst/>
                <a:cxnLst>
                  <a:cxn ang="0">
                    <a:pos x="5740" y="0"/>
                  </a:cxn>
                  <a:cxn ang="0">
                    <a:pos x="0" y="0"/>
                  </a:cxn>
                  <a:cxn ang="0">
                    <a:pos x="0" y="12"/>
                  </a:cxn>
                  <a:cxn ang="0">
                    <a:pos x="5740" y="12"/>
                  </a:cxn>
                  <a:cxn ang="0">
                    <a:pos x="5740" y="0"/>
                  </a:cxn>
                  <a:cxn ang="0">
                    <a:pos x="5740" y="0"/>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28049" name="Freeform 17"/>
              <p:cNvSpPr>
                <a:spLocks/>
              </p:cNvSpPr>
              <p:nvPr userDrawn="1"/>
            </p:nvSpPr>
            <p:spPr bwMode="hidden">
              <a:xfrm>
                <a:off x="0" y="1778"/>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28050" name="Freeform 18"/>
              <p:cNvSpPr>
                <a:spLocks/>
              </p:cNvSpPr>
              <p:nvPr userDrawn="1"/>
            </p:nvSpPr>
            <p:spPr bwMode="hidden">
              <a:xfrm>
                <a:off x="0" y="1520"/>
                <a:ext cx="5758" cy="12"/>
              </a:xfrm>
              <a:custGeom>
                <a:avLst/>
                <a:gdLst/>
                <a:ahLst/>
                <a:cxnLst>
                  <a:cxn ang="0">
                    <a:pos x="5740" y="0"/>
                  </a:cxn>
                  <a:cxn ang="0">
                    <a:pos x="0" y="0"/>
                  </a:cxn>
                  <a:cxn ang="0">
                    <a:pos x="0" y="12"/>
                  </a:cxn>
                  <a:cxn ang="0">
                    <a:pos x="5740" y="12"/>
                  </a:cxn>
                  <a:cxn ang="0">
                    <a:pos x="5740" y="0"/>
                  </a:cxn>
                  <a:cxn ang="0">
                    <a:pos x="5740" y="0"/>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28051" name="Freeform 19"/>
              <p:cNvSpPr>
                <a:spLocks/>
              </p:cNvSpPr>
              <p:nvPr userDrawn="1"/>
            </p:nvSpPr>
            <p:spPr bwMode="hidden">
              <a:xfrm>
                <a:off x="0" y="1394"/>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28052" name="Freeform 20"/>
              <p:cNvSpPr>
                <a:spLocks/>
              </p:cNvSpPr>
              <p:nvPr userDrawn="1"/>
            </p:nvSpPr>
            <p:spPr bwMode="hidden">
              <a:xfrm>
                <a:off x="0" y="1280"/>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28053" name="Freeform 21"/>
              <p:cNvSpPr>
                <a:spLocks/>
              </p:cNvSpPr>
              <p:nvPr userDrawn="1"/>
            </p:nvSpPr>
            <p:spPr bwMode="hidden">
              <a:xfrm>
                <a:off x="0" y="1177"/>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28054" name="Freeform 22"/>
              <p:cNvSpPr>
                <a:spLocks/>
              </p:cNvSpPr>
              <p:nvPr userDrawn="1"/>
            </p:nvSpPr>
            <p:spPr bwMode="hidden">
              <a:xfrm>
                <a:off x="0" y="24"/>
                <a:ext cx="5758" cy="30"/>
              </a:xfrm>
              <a:custGeom>
                <a:avLst/>
                <a:gdLst/>
                <a:ahLst/>
                <a:cxnLst>
                  <a:cxn ang="0">
                    <a:pos x="5740" y="0"/>
                  </a:cxn>
                  <a:cxn ang="0">
                    <a:pos x="0" y="0"/>
                  </a:cxn>
                  <a:cxn ang="0">
                    <a:pos x="0" y="30"/>
                  </a:cxn>
                  <a:cxn ang="0">
                    <a:pos x="5740" y="30"/>
                  </a:cxn>
                  <a:cxn ang="0">
                    <a:pos x="5740" y="0"/>
                  </a:cxn>
                  <a:cxn ang="0">
                    <a:pos x="5740" y="0"/>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94118"/>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28055" name="Freeform 23"/>
              <p:cNvSpPr>
                <a:spLocks/>
              </p:cNvSpPr>
              <p:nvPr userDrawn="1"/>
            </p:nvSpPr>
            <p:spPr bwMode="hidden">
              <a:xfrm>
                <a:off x="0" y="186"/>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4118"/>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28056" name="Freeform 24"/>
              <p:cNvSpPr>
                <a:spLocks/>
              </p:cNvSpPr>
              <p:nvPr userDrawn="1"/>
            </p:nvSpPr>
            <p:spPr bwMode="hidden">
              <a:xfrm>
                <a:off x="0" y="475"/>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7843"/>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28057" name="Freeform 25"/>
              <p:cNvSpPr>
                <a:spLocks/>
              </p:cNvSpPr>
              <p:nvPr userDrawn="1"/>
            </p:nvSpPr>
            <p:spPr bwMode="hidden">
              <a:xfrm>
                <a:off x="0" y="337"/>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0980"/>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28058" name="Freeform 26"/>
              <p:cNvSpPr>
                <a:spLocks/>
              </p:cNvSpPr>
              <p:nvPr userDrawn="1"/>
            </p:nvSpPr>
            <p:spPr bwMode="hidden">
              <a:xfrm>
                <a:off x="0" y="600"/>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28059" name="Freeform 27"/>
              <p:cNvSpPr>
                <a:spLocks/>
              </p:cNvSpPr>
              <p:nvPr userDrawn="1"/>
            </p:nvSpPr>
            <p:spPr bwMode="hidden">
              <a:xfrm>
                <a:off x="0" y="727"/>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28060" name="Freeform 28"/>
              <p:cNvSpPr>
                <a:spLocks/>
              </p:cNvSpPr>
              <p:nvPr userDrawn="1"/>
            </p:nvSpPr>
            <p:spPr bwMode="hidden">
              <a:xfrm>
                <a:off x="0" y="841"/>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28061" name="Freeform 29"/>
              <p:cNvSpPr>
                <a:spLocks/>
              </p:cNvSpPr>
              <p:nvPr userDrawn="1"/>
            </p:nvSpPr>
            <p:spPr bwMode="hidden">
              <a:xfrm>
                <a:off x="0" y="943"/>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grpSp>
            <p:nvGrpSpPr>
              <p:cNvPr id="10275" name="Group 30"/>
              <p:cNvGrpSpPr>
                <a:grpSpLocks/>
              </p:cNvGrpSpPr>
              <p:nvPr userDrawn="1"/>
            </p:nvGrpSpPr>
            <p:grpSpPr bwMode="auto">
              <a:xfrm>
                <a:off x="0" y="0"/>
                <a:ext cx="5758" cy="1045"/>
                <a:chOff x="0" y="0"/>
                <a:chExt cx="5758" cy="1045"/>
              </a:xfrm>
            </p:grpSpPr>
            <p:sp>
              <p:nvSpPr>
                <p:cNvPr id="428063" name="Freeform 31"/>
                <p:cNvSpPr>
                  <a:spLocks/>
                </p:cNvSpPr>
                <p:nvPr/>
              </p:nvSpPr>
              <p:spPr bwMode="hidden">
                <a:xfrm>
                  <a:off x="2849" y="0"/>
                  <a:ext cx="42" cy="1045"/>
                </a:xfrm>
                <a:custGeom>
                  <a:avLst/>
                  <a:gdLst/>
                  <a:ahLst/>
                  <a:cxnLst>
                    <a:cxn ang="0">
                      <a:pos x="18" y="1043"/>
                    </a:cxn>
                    <a:cxn ang="0">
                      <a:pos x="42" y="1043"/>
                    </a:cxn>
                    <a:cxn ang="0">
                      <a:pos x="42" y="0"/>
                    </a:cxn>
                    <a:cxn ang="0">
                      <a:pos x="0" y="0"/>
                    </a:cxn>
                    <a:cxn ang="0">
                      <a:pos x="0" y="1043"/>
                    </a:cxn>
                    <a:cxn ang="0">
                      <a:pos x="18" y="1043"/>
                    </a:cxn>
                    <a:cxn ang="0">
                      <a:pos x="18" y="1043"/>
                    </a:cxn>
                  </a:cxnLst>
                  <a:rect l="0" t="0" r="r" b="b"/>
                  <a:pathLst>
                    <a:path w="42" h="1043">
                      <a:moveTo>
                        <a:pt x="18" y="1043"/>
                      </a:moveTo>
                      <a:lnTo>
                        <a:pt x="42" y="1043"/>
                      </a:lnTo>
                      <a:lnTo>
                        <a:pt x="42" y="0"/>
                      </a:lnTo>
                      <a:lnTo>
                        <a:pt x="0"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28064" name="Freeform 32"/>
                <p:cNvSpPr>
                  <a:spLocks/>
                </p:cNvSpPr>
                <p:nvPr/>
              </p:nvSpPr>
              <p:spPr bwMode="hidden">
                <a:xfrm>
                  <a:off x="2400" y="0"/>
                  <a:ext cx="155" cy="1045"/>
                </a:xfrm>
                <a:custGeom>
                  <a:avLst/>
                  <a:gdLst/>
                  <a:ahLst/>
                  <a:cxnLst>
                    <a:cxn ang="0">
                      <a:pos x="131" y="1043"/>
                    </a:cxn>
                    <a:cxn ang="0">
                      <a:pos x="155" y="1043"/>
                    </a:cxn>
                    <a:cxn ang="0">
                      <a:pos x="42" y="0"/>
                    </a:cxn>
                    <a:cxn ang="0">
                      <a:pos x="0" y="0"/>
                    </a:cxn>
                    <a:cxn ang="0">
                      <a:pos x="113" y="1043"/>
                    </a:cxn>
                    <a:cxn ang="0">
                      <a:pos x="131" y="1043"/>
                    </a:cxn>
                    <a:cxn ang="0">
                      <a:pos x="131" y="1043"/>
                    </a:cxn>
                  </a:cxnLst>
                  <a:rect l="0" t="0" r="r" b="b"/>
                  <a:pathLst>
                    <a:path w="155" h="1043">
                      <a:moveTo>
                        <a:pt x="131" y="1043"/>
                      </a:moveTo>
                      <a:lnTo>
                        <a:pt x="155" y="1043"/>
                      </a:lnTo>
                      <a:lnTo>
                        <a:pt x="42" y="0"/>
                      </a:lnTo>
                      <a:lnTo>
                        <a:pt x="0" y="0"/>
                      </a:lnTo>
                      <a:lnTo>
                        <a:pt x="113" y="1043"/>
                      </a:lnTo>
                      <a:lnTo>
                        <a:pt x="131" y="1043"/>
                      </a:lnTo>
                      <a:lnTo>
                        <a:pt x="131"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28065" name="Freeform 33"/>
                <p:cNvSpPr>
                  <a:spLocks/>
                </p:cNvSpPr>
                <p:nvPr/>
              </p:nvSpPr>
              <p:spPr bwMode="hidden">
                <a:xfrm>
                  <a:off x="1967" y="0"/>
                  <a:ext cx="240" cy="1045"/>
                </a:xfrm>
                <a:custGeom>
                  <a:avLst/>
                  <a:gdLst/>
                  <a:ahLst/>
                  <a:cxnLst>
                    <a:cxn ang="0">
                      <a:pos x="221" y="1043"/>
                    </a:cxn>
                    <a:cxn ang="0">
                      <a:pos x="239" y="1043"/>
                    </a:cxn>
                    <a:cxn ang="0">
                      <a:pos x="36" y="0"/>
                    </a:cxn>
                    <a:cxn ang="0">
                      <a:pos x="0" y="0"/>
                    </a:cxn>
                    <a:cxn ang="0">
                      <a:pos x="203" y="1043"/>
                    </a:cxn>
                    <a:cxn ang="0">
                      <a:pos x="221" y="1043"/>
                    </a:cxn>
                    <a:cxn ang="0">
                      <a:pos x="221" y="1043"/>
                    </a:cxn>
                  </a:cxnLst>
                  <a:rect l="0" t="0" r="r" b="b"/>
                  <a:pathLst>
                    <a:path w="239" h="1043">
                      <a:moveTo>
                        <a:pt x="221" y="1043"/>
                      </a:moveTo>
                      <a:lnTo>
                        <a:pt x="239" y="1043"/>
                      </a:lnTo>
                      <a:lnTo>
                        <a:pt x="36" y="0"/>
                      </a:lnTo>
                      <a:lnTo>
                        <a:pt x="0" y="0"/>
                      </a:lnTo>
                      <a:lnTo>
                        <a:pt x="203" y="1043"/>
                      </a:lnTo>
                      <a:lnTo>
                        <a:pt x="221" y="1043"/>
                      </a:lnTo>
                      <a:lnTo>
                        <a:pt x="221"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28066" name="Freeform 34"/>
                <p:cNvSpPr>
                  <a:spLocks/>
                </p:cNvSpPr>
                <p:nvPr/>
              </p:nvSpPr>
              <p:spPr bwMode="hidden">
                <a:xfrm>
                  <a:off x="1554" y="0"/>
                  <a:ext cx="353" cy="1045"/>
                </a:xfrm>
                <a:custGeom>
                  <a:avLst/>
                  <a:gdLst/>
                  <a:ahLst/>
                  <a:cxnLst>
                    <a:cxn ang="0">
                      <a:pos x="334" y="1043"/>
                    </a:cxn>
                    <a:cxn ang="0">
                      <a:pos x="352" y="1043"/>
                    </a:cxn>
                    <a:cxn ang="0">
                      <a:pos x="41" y="0"/>
                    </a:cxn>
                    <a:cxn ang="0">
                      <a:pos x="0" y="0"/>
                    </a:cxn>
                    <a:cxn ang="0">
                      <a:pos x="311" y="1043"/>
                    </a:cxn>
                    <a:cxn ang="0">
                      <a:pos x="334" y="1043"/>
                    </a:cxn>
                    <a:cxn ang="0">
                      <a:pos x="334" y="1043"/>
                    </a:cxn>
                  </a:cxnLst>
                  <a:rect l="0" t="0" r="r" b="b"/>
                  <a:pathLst>
                    <a:path w="352" h="1043">
                      <a:moveTo>
                        <a:pt x="334" y="1043"/>
                      </a:moveTo>
                      <a:lnTo>
                        <a:pt x="352" y="1043"/>
                      </a:lnTo>
                      <a:lnTo>
                        <a:pt x="41" y="0"/>
                      </a:lnTo>
                      <a:lnTo>
                        <a:pt x="0" y="0"/>
                      </a:lnTo>
                      <a:lnTo>
                        <a:pt x="311" y="1043"/>
                      </a:lnTo>
                      <a:lnTo>
                        <a:pt x="334" y="1043"/>
                      </a:lnTo>
                      <a:lnTo>
                        <a:pt x="334"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28067" name="Freeform 35"/>
                <p:cNvSpPr>
                  <a:spLocks/>
                </p:cNvSpPr>
                <p:nvPr/>
              </p:nvSpPr>
              <p:spPr bwMode="hidden">
                <a:xfrm>
                  <a:off x="1134" y="0"/>
                  <a:ext cx="450" cy="1045"/>
                </a:xfrm>
                <a:custGeom>
                  <a:avLst/>
                  <a:gdLst/>
                  <a:ahLst/>
                  <a:cxnLst>
                    <a:cxn ang="0">
                      <a:pos x="425" y="1043"/>
                    </a:cxn>
                    <a:cxn ang="0">
                      <a:pos x="449" y="1043"/>
                    </a:cxn>
                    <a:cxn ang="0">
                      <a:pos x="42" y="0"/>
                    </a:cxn>
                    <a:cxn ang="0">
                      <a:pos x="0" y="0"/>
                    </a:cxn>
                    <a:cxn ang="0">
                      <a:pos x="407" y="1043"/>
                    </a:cxn>
                    <a:cxn ang="0">
                      <a:pos x="425" y="1043"/>
                    </a:cxn>
                    <a:cxn ang="0">
                      <a:pos x="425" y="1043"/>
                    </a:cxn>
                  </a:cxnLst>
                  <a:rect l="0" t="0" r="r" b="b"/>
                  <a:pathLst>
                    <a:path w="449" h="1043">
                      <a:moveTo>
                        <a:pt x="425" y="1043"/>
                      </a:moveTo>
                      <a:lnTo>
                        <a:pt x="449" y="1043"/>
                      </a:lnTo>
                      <a:lnTo>
                        <a:pt x="42" y="0"/>
                      </a:lnTo>
                      <a:lnTo>
                        <a:pt x="0" y="0"/>
                      </a:lnTo>
                      <a:lnTo>
                        <a:pt x="407" y="1043"/>
                      </a:lnTo>
                      <a:lnTo>
                        <a:pt x="425" y="1043"/>
                      </a:lnTo>
                      <a:lnTo>
                        <a:pt x="425"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28068" name="Freeform 36"/>
                <p:cNvSpPr>
                  <a:spLocks/>
                </p:cNvSpPr>
                <p:nvPr/>
              </p:nvSpPr>
              <p:spPr bwMode="hidden">
                <a:xfrm>
                  <a:off x="714" y="0"/>
                  <a:ext cx="540" cy="1045"/>
                </a:xfrm>
                <a:custGeom>
                  <a:avLst/>
                  <a:gdLst/>
                  <a:ahLst/>
                  <a:cxnLst>
                    <a:cxn ang="0">
                      <a:pos x="520" y="1043"/>
                    </a:cxn>
                    <a:cxn ang="0">
                      <a:pos x="538" y="1043"/>
                    </a:cxn>
                    <a:cxn ang="0">
                      <a:pos x="41" y="0"/>
                    </a:cxn>
                    <a:cxn ang="0">
                      <a:pos x="0" y="0"/>
                    </a:cxn>
                    <a:cxn ang="0">
                      <a:pos x="496" y="1043"/>
                    </a:cxn>
                    <a:cxn ang="0">
                      <a:pos x="520" y="1043"/>
                    </a:cxn>
                    <a:cxn ang="0">
                      <a:pos x="520" y="1043"/>
                    </a:cxn>
                  </a:cxnLst>
                  <a:rect l="0" t="0" r="r" b="b"/>
                  <a:pathLst>
                    <a:path w="538" h="1043">
                      <a:moveTo>
                        <a:pt x="520" y="1043"/>
                      </a:moveTo>
                      <a:lnTo>
                        <a:pt x="538" y="1043"/>
                      </a:lnTo>
                      <a:lnTo>
                        <a:pt x="41" y="0"/>
                      </a:lnTo>
                      <a:lnTo>
                        <a:pt x="0" y="0"/>
                      </a:lnTo>
                      <a:lnTo>
                        <a:pt x="496" y="1043"/>
                      </a:lnTo>
                      <a:lnTo>
                        <a:pt x="520" y="1043"/>
                      </a:lnTo>
                      <a:lnTo>
                        <a:pt x="520"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28069" name="Freeform 37"/>
                <p:cNvSpPr>
                  <a:spLocks/>
                </p:cNvSpPr>
                <p:nvPr/>
              </p:nvSpPr>
              <p:spPr bwMode="hidden">
                <a:xfrm>
                  <a:off x="306" y="0"/>
                  <a:ext cx="642" cy="1045"/>
                </a:xfrm>
                <a:custGeom>
                  <a:avLst/>
                  <a:gdLst/>
                  <a:ahLst/>
                  <a:cxnLst>
                    <a:cxn ang="0">
                      <a:pos x="622" y="1043"/>
                    </a:cxn>
                    <a:cxn ang="0">
                      <a:pos x="640" y="1043"/>
                    </a:cxn>
                    <a:cxn ang="0">
                      <a:pos x="48" y="0"/>
                    </a:cxn>
                    <a:cxn ang="0">
                      <a:pos x="0" y="0"/>
                    </a:cxn>
                    <a:cxn ang="0">
                      <a:pos x="598" y="1043"/>
                    </a:cxn>
                    <a:cxn ang="0">
                      <a:pos x="622" y="1043"/>
                    </a:cxn>
                    <a:cxn ang="0">
                      <a:pos x="622" y="1043"/>
                    </a:cxn>
                  </a:cxnLst>
                  <a:rect l="0" t="0" r="r" b="b"/>
                  <a:pathLst>
                    <a:path w="640" h="1043">
                      <a:moveTo>
                        <a:pt x="622" y="1043"/>
                      </a:moveTo>
                      <a:lnTo>
                        <a:pt x="640" y="1043"/>
                      </a:lnTo>
                      <a:lnTo>
                        <a:pt x="48" y="0"/>
                      </a:lnTo>
                      <a:lnTo>
                        <a:pt x="0" y="0"/>
                      </a:lnTo>
                      <a:lnTo>
                        <a:pt x="598" y="1043"/>
                      </a:lnTo>
                      <a:lnTo>
                        <a:pt x="622" y="1043"/>
                      </a:lnTo>
                      <a:lnTo>
                        <a:pt x="622"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28070" name="Freeform 38"/>
                <p:cNvSpPr>
                  <a:spLocks/>
                </p:cNvSpPr>
                <p:nvPr/>
              </p:nvSpPr>
              <p:spPr bwMode="hidden">
                <a:xfrm>
                  <a:off x="0" y="108"/>
                  <a:ext cx="630" cy="937"/>
                </a:xfrm>
                <a:custGeom>
                  <a:avLst/>
                  <a:gdLst/>
                  <a:ahLst/>
                  <a:cxnLst>
                    <a:cxn ang="0">
                      <a:pos x="604" y="935"/>
                    </a:cxn>
                    <a:cxn ang="0">
                      <a:pos x="628" y="935"/>
                    </a:cxn>
                    <a:cxn ang="0">
                      <a:pos x="0" y="0"/>
                    </a:cxn>
                    <a:cxn ang="0">
                      <a:pos x="0" y="66"/>
                    </a:cxn>
                    <a:cxn ang="0">
                      <a:pos x="580" y="935"/>
                    </a:cxn>
                    <a:cxn ang="0">
                      <a:pos x="604" y="935"/>
                    </a:cxn>
                    <a:cxn ang="0">
                      <a:pos x="604" y="935"/>
                    </a:cxn>
                  </a:cxnLst>
                  <a:rect l="0" t="0" r="r" b="b"/>
                  <a:pathLst>
                    <a:path w="628" h="935">
                      <a:moveTo>
                        <a:pt x="604" y="935"/>
                      </a:moveTo>
                      <a:lnTo>
                        <a:pt x="628" y="935"/>
                      </a:lnTo>
                      <a:lnTo>
                        <a:pt x="0" y="0"/>
                      </a:lnTo>
                      <a:lnTo>
                        <a:pt x="0" y="66"/>
                      </a:lnTo>
                      <a:lnTo>
                        <a:pt x="580" y="935"/>
                      </a:lnTo>
                      <a:lnTo>
                        <a:pt x="604" y="935"/>
                      </a:lnTo>
                      <a:lnTo>
                        <a:pt x="604" y="935"/>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28071" name="Freeform 39"/>
                <p:cNvSpPr>
                  <a:spLocks/>
                </p:cNvSpPr>
                <p:nvPr/>
              </p:nvSpPr>
              <p:spPr bwMode="hidden">
                <a:xfrm>
                  <a:off x="3191" y="0"/>
                  <a:ext cx="155" cy="1045"/>
                </a:xfrm>
                <a:custGeom>
                  <a:avLst/>
                  <a:gdLst/>
                  <a:ahLst/>
                  <a:cxnLst>
                    <a:cxn ang="0">
                      <a:pos x="18" y="1043"/>
                    </a:cxn>
                    <a:cxn ang="0">
                      <a:pos x="42" y="1043"/>
                    </a:cxn>
                    <a:cxn ang="0">
                      <a:pos x="155" y="0"/>
                    </a:cxn>
                    <a:cxn ang="0">
                      <a:pos x="114" y="0"/>
                    </a:cxn>
                    <a:cxn ang="0">
                      <a:pos x="0" y="1043"/>
                    </a:cxn>
                    <a:cxn ang="0">
                      <a:pos x="18" y="1043"/>
                    </a:cxn>
                    <a:cxn ang="0">
                      <a:pos x="18" y="1043"/>
                    </a:cxn>
                  </a:cxnLst>
                  <a:rect l="0" t="0" r="r" b="b"/>
                  <a:pathLst>
                    <a:path w="155" h="1043">
                      <a:moveTo>
                        <a:pt x="18" y="1043"/>
                      </a:moveTo>
                      <a:lnTo>
                        <a:pt x="42" y="1043"/>
                      </a:lnTo>
                      <a:lnTo>
                        <a:pt x="155" y="0"/>
                      </a:lnTo>
                      <a:lnTo>
                        <a:pt x="114"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28072" name="Freeform 40"/>
                <p:cNvSpPr>
                  <a:spLocks/>
                </p:cNvSpPr>
                <p:nvPr/>
              </p:nvSpPr>
              <p:spPr bwMode="hidden">
                <a:xfrm>
                  <a:off x="3533" y="0"/>
                  <a:ext cx="240" cy="1045"/>
                </a:xfrm>
                <a:custGeom>
                  <a:avLst/>
                  <a:gdLst/>
                  <a:ahLst/>
                  <a:cxnLst>
                    <a:cxn ang="0">
                      <a:pos x="18" y="1043"/>
                    </a:cxn>
                    <a:cxn ang="0">
                      <a:pos x="36" y="1043"/>
                    </a:cxn>
                    <a:cxn ang="0">
                      <a:pos x="239" y="0"/>
                    </a:cxn>
                    <a:cxn ang="0">
                      <a:pos x="203" y="0"/>
                    </a:cxn>
                    <a:cxn ang="0">
                      <a:pos x="0" y="1043"/>
                    </a:cxn>
                    <a:cxn ang="0">
                      <a:pos x="18" y="1043"/>
                    </a:cxn>
                    <a:cxn ang="0">
                      <a:pos x="18" y="1043"/>
                    </a:cxn>
                  </a:cxnLst>
                  <a:rect l="0" t="0" r="r" b="b"/>
                  <a:pathLst>
                    <a:path w="239" h="1043">
                      <a:moveTo>
                        <a:pt x="18" y="1043"/>
                      </a:moveTo>
                      <a:lnTo>
                        <a:pt x="36" y="1043"/>
                      </a:lnTo>
                      <a:lnTo>
                        <a:pt x="239" y="0"/>
                      </a:lnTo>
                      <a:lnTo>
                        <a:pt x="203"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28073" name="Freeform 41"/>
                <p:cNvSpPr>
                  <a:spLocks/>
                </p:cNvSpPr>
                <p:nvPr/>
              </p:nvSpPr>
              <p:spPr bwMode="hidden">
                <a:xfrm>
                  <a:off x="3821" y="0"/>
                  <a:ext cx="359" cy="1045"/>
                </a:xfrm>
                <a:custGeom>
                  <a:avLst/>
                  <a:gdLst/>
                  <a:ahLst/>
                  <a:cxnLst>
                    <a:cxn ang="0">
                      <a:pos x="24" y="1043"/>
                    </a:cxn>
                    <a:cxn ang="0">
                      <a:pos x="42" y="1043"/>
                    </a:cxn>
                    <a:cxn ang="0">
                      <a:pos x="358" y="0"/>
                    </a:cxn>
                    <a:cxn ang="0">
                      <a:pos x="317" y="0"/>
                    </a:cxn>
                    <a:cxn ang="0">
                      <a:pos x="0" y="1043"/>
                    </a:cxn>
                    <a:cxn ang="0">
                      <a:pos x="24" y="1043"/>
                    </a:cxn>
                    <a:cxn ang="0">
                      <a:pos x="24" y="1043"/>
                    </a:cxn>
                  </a:cxnLst>
                  <a:rect l="0" t="0" r="r" b="b"/>
                  <a:pathLst>
                    <a:path w="358" h="1043">
                      <a:moveTo>
                        <a:pt x="24" y="1043"/>
                      </a:moveTo>
                      <a:lnTo>
                        <a:pt x="42" y="1043"/>
                      </a:lnTo>
                      <a:lnTo>
                        <a:pt x="358" y="0"/>
                      </a:lnTo>
                      <a:lnTo>
                        <a:pt x="317" y="0"/>
                      </a:lnTo>
                      <a:lnTo>
                        <a:pt x="0" y="1043"/>
                      </a:lnTo>
                      <a:lnTo>
                        <a:pt x="24" y="1043"/>
                      </a:lnTo>
                      <a:lnTo>
                        <a:pt x="24"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28074" name="Freeform 42"/>
                <p:cNvSpPr>
                  <a:spLocks/>
                </p:cNvSpPr>
                <p:nvPr/>
              </p:nvSpPr>
              <p:spPr bwMode="hidden">
                <a:xfrm>
                  <a:off x="4139" y="0"/>
                  <a:ext cx="449" cy="1045"/>
                </a:xfrm>
                <a:custGeom>
                  <a:avLst/>
                  <a:gdLst/>
                  <a:ahLst/>
                  <a:cxnLst>
                    <a:cxn ang="0">
                      <a:pos x="18" y="1043"/>
                    </a:cxn>
                    <a:cxn ang="0">
                      <a:pos x="41" y="1043"/>
                    </a:cxn>
                    <a:cxn ang="0">
                      <a:pos x="448" y="0"/>
                    </a:cxn>
                    <a:cxn ang="0">
                      <a:pos x="406" y="0"/>
                    </a:cxn>
                    <a:cxn ang="0">
                      <a:pos x="0" y="1043"/>
                    </a:cxn>
                    <a:cxn ang="0">
                      <a:pos x="18" y="1043"/>
                    </a:cxn>
                    <a:cxn ang="0">
                      <a:pos x="18" y="1043"/>
                    </a:cxn>
                  </a:cxnLst>
                  <a:rect l="0" t="0" r="r" b="b"/>
                  <a:pathLst>
                    <a:path w="448" h="1043">
                      <a:moveTo>
                        <a:pt x="18" y="1043"/>
                      </a:moveTo>
                      <a:lnTo>
                        <a:pt x="41" y="1043"/>
                      </a:lnTo>
                      <a:lnTo>
                        <a:pt x="448" y="0"/>
                      </a:lnTo>
                      <a:lnTo>
                        <a:pt x="406"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28075" name="Freeform 43"/>
                <p:cNvSpPr>
                  <a:spLocks/>
                </p:cNvSpPr>
                <p:nvPr/>
              </p:nvSpPr>
              <p:spPr bwMode="hidden">
                <a:xfrm>
                  <a:off x="4480" y="0"/>
                  <a:ext cx="541" cy="1045"/>
                </a:xfrm>
                <a:custGeom>
                  <a:avLst/>
                  <a:gdLst/>
                  <a:ahLst/>
                  <a:cxnLst>
                    <a:cxn ang="0">
                      <a:pos x="18" y="1043"/>
                    </a:cxn>
                    <a:cxn ang="0">
                      <a:pos x="42" y="1043"/>
                    </a:cxn>
                    <a:cxn ang="0">
                      <a:pos x="539" y="0"/>
                    </a:cxn>
                    <a:cxn ang="0">
                      <a:pos x="497" y="0"/>
                    </a:cxn>
                    <a:cxn ang="0">
                      <a:pos x="0" y="1043"/>
                    </a:cxn>
                    <a:cxn ang="0">
                      <a:pos x="18" y="1043"/>
                    </a:cxn>
                    <a:cxn ang="0">
                      <a:pos x="18" y="1043"/>
                    </a:cxn>
                  </a:cxnLst>
                  <a:rect l="0" t="0" r="r" b="b"/>
                  <a:pathLst>
                    <a:path w="539" h="1043">
                      <a:moveTo>
                        <a:pt x="18" y="1043"/>
                      </a:moveTo>
                      <a:lnTo>
                        <a:pt x="42" y="1043"/>
                      </a:lnTo>
                      <a:lnTo>
                        <a:pt x="539" y="0"/>
                      </a:lnTo>
                      <a:lnTo>
                        <a:pt x="497"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28076" name="Freeform 44"/>
                <p:cNvSpPr>
                  <a:spLocks/>
                </p:cNvSpPr>
                <p:nvPr/>
              </p:nvSpPr>
              <p:spPr bwMode="hidden">
                <a:xfrm>
                  <a:off x="4768" y="0"/>
                  <a:ext cx="642" cy="1045"/>
                </a:xfrm>
                <a:custGeom>
                  <a:avLst/>
                  <a:gdLst/>
                  <a:ahLst/>
                  <a:cxnLst>
                    <a:cxn ang="0">
                      <a:pos x="18" y="1043"/>
                    </a:cxn>
                    <a:cxn ang="0">
                      <a:pos x="42" y="1043"/>
                    </a:cxn>
                    <a:cxn ang="0">
                      <a:pos x="640" y="0"/>
                    </a:cxn>
                    <a:cxn ang="0">
                      <a:pos x="592" y="0"/>
                    </a:cxn>
                    <a:cxn ang="0">
                      <a:pos x="0" y="1043"/>
                    </a:cxn>
                    <a:cxn ang="0">
                      <a:pos x="18" y="1043"/>
                    </a:cxn>
                    <a:cxn ang="0">
                      <a:pos x="18" y="1043"/>
                    </a:cxn>
                  </a:cxnLst>
                  <a:rect l="0" t="0" r="r" b="b"/>
                  <a:pathLst>
                    <a:path w="640" h="1043">
                      <a:moveTo>
                        <a:pt x="18" y="1043"/>
                      </a:moveTo>
                      <a:lnTo>
                        <a:pt x="42" y="1043"/>
                      </a:lnTo>
                      <a:lnTo>
                        <a:pt x="640" y="0"/>
                      </a:lnTo>
                      <a:lnTo>
                        <a:pt x="592"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28077" name="Freeform 45"/>
                <p:cNvSpPr>
                  <a:spLocks/>
                </p:cNvSpPr>
                <p:nvPr/>
              </p:nvSpPr>
              <p:spPr bwMode="hidden">
                <a:xfrm>
                  <a:off x="5086" y="48"/>
                  <a:ext cx="672" cy="997"/>
                </a:xfrm>
                <a:custGeom>
                  <a:avLst/>
                  <a:gdLst/>
                  <a:ahLst/>
                  <a:cxnLst>
                    <a:cxn ang="0">
                      <a:pos x="24" y="995"/>
                    </a:cxn>
                    <a:cxn ang="0">
                      <a:pos x="48" y="995"/>
                    </a:cxn>
                    <a:cxn ang="0">
                      <a:pos x="670" y="72"/>
                    </a:cxn>
                    <a:cxn ang="0">
                      <a:pos x="670" y="0"/>
                    </a:cxn>
                    <a:cxn ang="0">
                      <a:pos x="0" y="995"/>
                    </a:cxn>
                    <a:cxn ang="0">
                      <a:pos x="24" y="995"/>
                    </a:cxn>
                    <a:cxn ang="0">
                      <a:pos x="24" y="995"/>
                    </a:cxn>
                  </a:cxnLst>
                  <a:rect l="0" t="0" r="r" b="b"/>
                  <a:pathLst>
                    <a:path w="670" h="995">
                      <a:moveTo>
                        <a:pt x="24" y="995"/>
                      </a:moveTo>
                      <a:lnTo>
                        <a:pt x="48" y="995"/>
                      </a:lnTo>
                      <a:lnTo>
                        <a:pt x="670" y="72"/>
                      </a:lnTo>
                      <a:lnTo>
                        <a:pt x="670" y="0"/>
                      </a:lnTo>
                      <a:lnTo>
                        <a:pt x="0" y="995"/>
                      </a:lnTo>
                      <a:lnTo>
                        <a:pt x="24" y="995"/>
                      </a:lnTo>
                      <a:lnTo>
                        <a:pt x="24" y="995"/>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grpSp>
          <p:grpSp>
            <p:nvGrpSpPr>
              <p:cNvPr id="10276" name="Group 46"/>
              <p:cNvGrpSpPr>
                <a:grpSpLocks/>
              </p:cNvGrpSpPr>
              <p:nvPr userDrawn="1"/>
            </p:nvGrpSpPr>
            <p:grpSpPr bwMode="auto">
              <a:xfrm>
                <a:off x="0" y="558"/>
                <a:ext cx="5758" cy="487"/>
                <a:chOff x="0" y="558"/>
                <a:chExt cx="5758" cy="487"/>
              </a:xfrm>
            </p:grpSpPr>
            <p:sp>
              <p:nvSpPr>
                <p:cNvPr id="10295" name="Freeform 47"/>
                <p:cNvSpPr>
                  <a:spLocks/>
                </p:cNvSpPr>
                <p:nvPr/>
              </p:nvSpPr>
              <p:spPr bwMode="hidden">
                <a:xfrm>
                  <a:off x="0" y="618"/>
                  <a:ext cx="306" cy="427"/>
                </a:xfrm>
                <a:custGeom>
                  <a:avLst/>
                  <a:gdLst>
                    <a:gd name="T0" fmla="*/ 283 w 305"/>
                    <a:gd name="T1" fmla="*/ 428 h 426"/>
                    <a:gd name="T2" fmla="*/ 307 w 305"/>
                    <a:gd name="T3" fmla="*/ 428 h 426"/>
                    <a:gd name="T4" fmla="*/ 0 w 305"/>
                    <a:gd name="T5" fmla="*/ 0 h 426"/>
                    <a:gd name="T6" fmla="*/ 0 w 305"/>
                    <a:gd name="T7" fmla="*/ 66 h 426"/>
                    <a:gd name="T8" fmla="*/ 253 w 305"/>
                    <a:gd name="T9" fmla="*/ 428 h 426"/>
                    <a:gd name="T10" fmla="*/ 283 w 305"/>
                    <a:gd name="T11" fmla="*/ 428 h 426"/>
                    <a:gd name="T12" fmla="*/ 283 w 305"/>
                    <a:gd name="T13" fmla="*/ 428 h 42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5" h="426">
                      <a:moveTo>
                        <a:pt x="281" y="426"/>
                      </a:moveTo>
                      <a:lnTo>
                        <a:pt x="305" y="426"/>
                      </a:lnTo>
                      <a:lnTo>
                        <a:pt x="0" y="0"/>
                      </a:lnTo>
                      <a:lnTo>
                        <a:pt x="0" y="66"/>
                      </a:lnTo>
                      <a:lnTo>
                        <a:pt x="251" y="426"/>
                      </a:lnTo>
                      <a:lnTo>
                        <a:pt x="281" y="426"/>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EAEAEA"/>
                    </a:solidFill>
                    <a:cs typeface="Arial" pitchFamily="34" charset="0"/>
                  </a:endParaRPr>
                </a:p>
              </p:txBody>
            </p:sp>
            <p:sp>
              <p:nvSpPr>
                <p:cNvPr id="10296" name="Freeform 48"/>
                <p:cNvSpPr>
                  <a:spLocks/>
                </p:cNvSpPr>
                <p:nvPr/>
              </p:nvSpPr>
              <p:spPr bwMode="hidden">
                <a:xfrm>
                  <a:off x="5410" y="558"/>
                  <a:ext cx="348" cy="487"/>
                </a:xfrm>
                <a:custGeom>
                  <a:avLst/>
                  <a:gdLst>
                    <a:gd name="T0" fmla="*/ 24 w 347"/>
                    <a:gd name="T1" fmla="*/ 488 h 486"/>
                    <a:gd name="T2" fmla="*/ 48 w 347"/>
                    <a:gd name="T3" fmla="*/ 488 h 486"/>
                    <a:gd name="T4" fmla="*/ 349 w 347"/>
                    <a:gd name="T5" fmla="*/ 72 h 486"/>
                    <a:gd name="T6" fmla="*/ 349 w 347"/>
                    <a:gd name="T7" fmla="*/ 0 h 486"/>
                    <a:gd name="T8" fmla="*/ 0 w 347"/>
                    <a:gd name="T9" fmla="*/ 488 h 486"/>
                    <a:gd name="T10" fmla="*/ 24 w 347"/>
                    <a:gd name="T11" fmla="*/ 488 h 486"/>
                    <a:gd name="T12" fmla="*/ 24 w 347"/>
                    <a:gd name="T13" fmla="*/ 488 h 48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7" h="486">
                      <a:moveTo>
                        <a:pt x="24" y="486"/>
                      </a:moveTo>
                      <a:lnTo>
                        <a:pt x="48" y="486"/>
                      </a:lnTo>
                      <a:lnTo>
                        <a:pt x="347" y="72"/>
                      </a:lnTo>
                      <a:lnTo>
                        <a:pt x="347" y="0"/>
                      </a:lnTo>
                      <a:lnTo>
                        <a:pt x="0" y="486"/>
                      </a:lnTo>
                      <a:lnTo>
                        <a:pt x="24" y="486"/>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EAEAEA"/>
                    </a:solidFill>
                    <a:cs typeface="Arial" pitchFamily="34" charset="0"/>
                  </a:endParaRPr>
                </a:p>
              </p:txBody>
            </p:sp>
          </p:grpSp>
          <p:grpSp>
            <p:nvGrpSpPr>
              <p:cNvPr id="10277" name="Group 49"/>
              <p:cNvGrpSpPr>
                <a:grpSpLocks/>
              </p:cNvGrpSpPr>
              <p:nvPr userDrawn="1"/>
            </p:nvGrpSpPr>
            <p:grpSpPr bwMode="auto">
              <a:xfrm>
                <a:off x="264" y="1039"/>
                <a:ext cx="5200" cy="3280"/>
                <a:chOff x="264" y="1039"/>
                <a:chExt cx="5200" cy="3280"/>
              </a:xfrm>
            </p:grpSpPr>
            <p:sp>
              <p:nvSpPr>
                <p:cNvPr id="428082" name="Freeform 50"/>
                <p:cNvSpPr>
                  <a:spLocks/>
                </p:cNvSpPr>
                <p:nvPr/>
              </p:nvSpPr>
              <p:spPr bwMode="hidden">
                <a:xfrm>
                  <a:off x="2849" y="1039"/>
                  <a:ext cx="42" cy="3280"/>
                </a:xfrm>
                <a:custGeom>
                  <a:avLst/>
                  <a:gdLst/>
                  <a:ahLst/>
                  <a:cxnLst>
                    <a:cxn ang="0">
                      <a:pos x="18" y="0"/>
                    </a:cxn>
                    <a:cxn ang="0">
                      <a:pos x="0" y="0"/>
                    </a:cxn>
                    <a:cxn ang="0">
                      <a:pos x="0" y="3273"/>
                    </a:cxn>
                    <a:cxn ang="0">
                      <a:pos x="42" y="3273"/>
                    </a:cxn>
                    <a:cxn ang="0">
                      <a:pos x="42" y="0"/>
                    </a:cxn>
                    <a:cxn ang="0">
                      <a:pos x="18" y="0"/>
                    </a:cxn>
                    <a:cxn ang="0">
                      <a:pos x="18" y="0"/>
                    </a:cxn>
                  </a:cxnLst>
                  <a:rect l="0" t="0" r="r" b="b"/>
                  <a:pathLst>
                    <a:path w="42" h="3273">
                      <a:moveTo>
                        <a:pt x="18" y="0"/>
                      </a:moveTo>
                      <a:lnTo>
                        <a:pt x="0" y="0"/>
                      </a:lnTo>
                      <a:lnTo>
                        <a:pt x="0" y="3273"/>
                      </a:lnTo>
                      <a:lnTo>
                        <a:pt x="42"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28083" name="Freeform 51"/>
                <p:cNvSpPr>
                  <a:spLocks/>
                </p:cNvSpPr>
                <p:nvPr/>
              </p:nvSpPr>
              <p:spPr bwMode="hidden">
                <a:xfrm>
                  <a:off x="2154" y="1039"/>
                  <a:ext cx="401" cy="3280"/>
                </a:xfrm>
                <a:custGeom>
                  <a:avLst/>
                  <a:gdLst/>
                  <a:ahLst/>
                  <a:cxnLst>
                    <a:cxn ang="0">
                      <a:pos x="376" y="0"/>
                    </a:cxn>
                    <a:cxn ang="0">
                      <a:pos x="358" y="0"/>
                    </a:cxn>
                    <a:cxn ang="0">
                      <a:pos x="0" y="3273"/>
                    </a:cxn>
                    <a:cxn ang="0">
                      <a:pos x="41" y="3273"/>
                    </a:cxn>
                    <a:cxn ang="0">
                      <a:pos x="400" y="0"/>
                    </a:cxn>
                    <a:cxn ang="0">
                      <a:pos x="376" y="0"/>
                    </a:cxn>
                    <a:cxn ang="0">
                      <a:pos x="376" y="0"/>
                    </a:cxn>
                  </a:cxnLst>
                  <a:rect l="0" t="0" r="r" b="b"/>
                  <a:pathLst>
                    <a:path w="400" h="3273">
                      <a:moveTo>
                        <a:pt x="376" y="0"/>
                      </a:moveTo>
                      <a:lnTo>
                        <a:pt x="358" y="0"/>
                      </a:lnTo>
                      <a:lnTo>
                        <a:pt x="0" y="3273"/>
                      </a:lnTo>
                      <a:lnTo>
                        <a:pt x="41" y="3273"/>
                      </a:lnTo>
                      <a:lnTo>
                        <a:pt x="400" y="0"/>
                      </a:lnTo>
                      <a:lnTo>
                        <a:pt x="376" y="0"/>
                      </a:lnTo>
                      <a:lnTo>
                        <a:pt x="376"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28084" name="Freeform 52"/>
                <p:cNvSpPr>
                  <a:spLocks/>
                </p:cNvSpPr>
                <p:nvPr/>
              </p:nvSpPr>
              <p:spPr bwMode="hidden">
                <a:xfrm>
                  <a:off x="1530" y="1039"/>
                  <a:ext cx="677" cy="3280"/>
                </a:xfrm>
                <a:custGeom>
                  <a:avLst/>
                  <a:gdLst/>
                  <a:ahLst/>
                  <a:cxnLst>
                    <a:cxn ang="0">
                      <a:pos x="657" y="0"/>
                    </a:cxn>
                    <a:cxn ang="0">
                      <a:pos x="639" y="0"/>
                    </a:cxn>
                    <a:cxn ang="0">
                      <a:pos x="0" y="3273"/>
                    </a:cxn>
                    <a:cxn ang="0">
                      <a:pos x="42" y="3273"/>
                    </a:cxn>
                    <a:cxn ang="0">
                      <a:pos x="675" y="0"/>
                    </a:cxn>
                    <a:cxn ang="0">
                      <a:pos x="657" y="0"/>
                    </a:cxn>
                    <a:cxn ang="0">
                      <a:pos x="657" y="0"/>
                    </a:cxn>
                  </a:cxnLst>
                  <a:rect l="0" t="0" r="r" b="b"/>
                  <a:pathLst>
                    <a:path w="675" h="3273">
                      <a:moveTo>
                        <a:pt x="657" y="0"/>
                      </a:moveTo>
                      <a:lnTo>
                        <a:pt x="639" y="0"/>
                      </a:lnTo>
                      <a:lnTo>
                        <a:pt x="0" y="3273"/>
                      </a:lnTo>
                      <a:lnTo>
                        <a:pt x="42" y="3273"/>
                      </a:lnTo>
                      <a:lnTo>
                        <a:pt x="675" y="0"/>
                      </a:lnTo>
                      <a:lnTo>
                        <a:pt x="657" y="0"/>
                      </a:lnTo>
                      <a:lnTo>
                        <a:pt x="657"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28085" name="Freeform 53"/>
                <p:cNvSpPr>
                  <a:spLocks/>
                </p:cNvSpPr>
                <p:nvPr/>
              </p:nvSpPr>
              <p:spPr bwMode="hidden">
                <a:xfrm>
                  <a:off x="876" y="1039"/>
                  <a:ext cx="1031" cy="3280"/>
                </a:xfrm>
                <a:custGeom>
                  <a:avLst/>
                  <a:gdLst/>
                  <a:ahLst/>
                  <a:cxnLst>
                    <a:cxn ang="0">
                      <a:pos x="1013" y="0"/>
                    </a:cxn>
                    <a:cxn ang="0">
                      <a:pos x="990" y="0"/>
                    </a:cxn>
                    <a:cxn ang="0">
                      <a:pos x="0" y="3280"/>
                    </a:cxn>
                    <a:cxn ang="0">
                      <a:pos x="42" y="3280"/>
                    </a:cxn>
                    <a:cxn ang="0">
                      <a:pos x="1031" y="4"/>
                    </a:cxn>
                    <a:cxn ang="0">
                      <a:pos x="1013" y="0"/>
                    </a:cxn>
                    <a:cxn ang="0">
                      <a:pos x="1013" y="0"/>
                    </a:cxn>
                  </a:cxnLst>
                  <a:rect l="0" t="0" r="r" b="b"/>
                  <a:pathLst>
                    <a:path w="1031" h="3280">
                      <a:moveTo>
                        <a:pt x="1013" y="0"/>
                      </a:moveTo>
                      <a:lnTo>
                        <a:pt x="990" y="0"/>
                      </a:lnTo>
                      <a:lnTo>
                        <a:pt x="0" y="3280"/>
                      </a:lnTo>
                      <a:lnTo>
                        <a:pt x="42" y="3280"/>
                      </a:lnTo>
                      <a:lnTo>
                        <a:pt x="1031" y="4"/>
                      </a:lnTo>
                      <a:lnTo>
                        <a:pt x="1013" y="0"/>
                      </a:lnTo>
                      <a:lnTo>
                        <a:pt x="1013"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28086" name="Freeform 54"/>
                <p:cNvSpPr>
                  <a:spLocks/>
                </p:cNvSpPr>
                <p:nvPr/>
              </p:nvSpPr>
              <p:spPr bwMode="hidden">
                <a:xfrm>
                  <a:off x="264" y="1039"/>
                  <a:ext cx="1319" cy="3280"/>
                </a:xfrm>
                <a:custGeom>
                  <a:avLst/>
                  <a:gdLst/>
                  <a:ahLst/>
                  <a:cxnLst>
                    <a:cxn ang="0">
                      <a:pos x="1296" y="0"/>
                    </a:cxn>
                    <a:cxn ang="0">
                      <a:pos x="1278" y="0"/>
                    </a:cxn>
                    <a:cxn ang="0">
                      <a:pos x="0" y="3280"/>
                    </a:cxn>
                    <a:cxn ang="0">
                      <a:pos x="42" y="3280"/>
                    </a:cxn>
                    <a:cxn ang="0">
                      <a:pos x="1319" y="5"/>
                    </a:cxn>
                    <a:cxn ang="0">
                      <a:pos x="1296" y="0"/>
                    </a:cxn>
                    <a:cxn ang="0">
                      <a:pos x="1296" y="0"/>
                    </a:cxn>
                  </a:cxnLst>
                  <a:rect l="0" t="0" r="r" b="b"/>
                  <a:pathLst>
                    <a:path w="1319" h="3280">
                      <a:moveTo>
                        <a:pt x="1296" y="0"/>
                      </a:moveTo>
                      <a:lnTo>
                        <a:pt x="1278" y="0"/>
                      </a:lnTo>
                      <a:lnTo>
                        <a:pt x="0" y="3280"/>
                      </a:lnTo>
                      <a:lnTo>
                        <a:pt x="42" y="3280"/>
                      </a:lnTo>
                      <a:lnTo>
                        <a:pt x="1319" y="5"/>
                      </a:lnTo>
                      <a:lnTo>
                        <a:pt x="1296" y="0"/>
                      </a:lnTo>
                      <a:lnTo>
                        <a:pt x="1296"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28087" name="Freeform 55"/>
                <p:cNvSpPr>
                  <a:spLocks/>
                </p:cNvSpPr>
                <p:nvPr/>
              </p:nvSpPr>
              <p:spPr bwMode="hidden">
                <a:xfrm>
                  <a:off x="3191" y="1039"/>
                  <a:ext cx="402" cy="3280"/>
                </a:xfrm>
                <a:custGeom>
                  <a:avLst/>
                  <a:gdLst/>
                  <a:ahLst/>
                  <a:cxnLst>
                    <a:cxn ang="0">
                      <a:pos x="18" y="0"/>
                    </a:cxn>
                    <a:cxn ang="0">
                      <a:pos x="0" y="0"/>
                    </a:cxn>
                    <a:cxn ang="0">
                      <a:pos x="359" y="3273"/>
                    </a:cxn>
                    <a:cxn ang="0">
                      <a:pos x="401" y="3273"/>
                    </a:cxn>
                    <a:cxn ang="0">
                      <a:pos x="42" y="0"/>
                    </a:cxn>
                    <a:cxn ang="0">
                      <a:pos x="18" y="0"/>
                    </a:cxn>
                    <a:cxn ang="0">
                      <a:pos x="18" y="0"/>
                    </a:cxn>
                  </a:cxnLst>
                  <a:rect l="0" t="0" r="r" b="b"/>
                  <a:pathLst>
                    <a:path w="401" h="3273">
                      <a:moveTo>
                        <a:pt x="18" y="0"/>
                      </a:moveTo>
                      <a:lnTo>
                        <a:pt x="0" y="0"/>
                      </a:lnTo>
                      <a:lnTo>
                        <a:pt x="359" y="3273"/>
                      </a:lnTo>
                      <a:lnTo>
                        <a:pt x="401"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28088" name="Freeform 56"/>
                <p:cNvSpPr>
                  <a:spLocks/>
                </p:cNvSpPr>
                <p:nvPr/>
              </p:nvSpPr>
              <p:spPr bwMode="hidden">
                <a:xfrm>
                  <a:off x="3533" y="1039"/>
                  <a:ext cx="677" cy="3280"/>
                </a:xfrm>
                <a:custGeom>
                  <a:avLst/>
                  <a:gdLst/>
                  <a:ahLst/>
                  <a:cxnLst>
                    <a:cxn ang="0">
                      <a:pos x="18" y="0"/>
                    </a:cxn>
                    <a:cxn ang="0">
                      <a:pos x="0" y="0"/>
                    </a:cxn>
                    <a:cxn ang="0">
                      <a:pos x="640" y="3273"/>
                    </a:cxn>
                    <a:cxn ang="0">
                      <a:pos x="675" y="3273"/>
                    </a:cxn>
                    <a:cxn ang="0">
                      <a:pos x="36" y="0"/>
                    </a:cxn>
                    <a:cxn ang="0">
                      <a:pos x="18" y="0"/>
                    </a:cxn>
                    <a:cxn ang="0">
                      <a:pos x="18" y="0"/>
                    </a:cxn>
                  </a:cxnLst>
                  <a:rect l="0" t="0" r="r" b="b"/>
                  <a:pathLst>
                    <a:path w="675" h="3273">
                      <a:moveTo>
                        <a:pt x="18" y="0"/>
                      </a:moveTo>
                      <a:lnTo>
                        <a:pt x="0" y="0"/>
                      </a:lnTo>
                      <a:lnTo>
                        <a:pt x="640" y="3273"/>
                      </a:lnTo>
                      <a:lnTo>
                        <a:pt x="675" y="3273"/>
                      </a:lnTo>
                      <a:lnTo>
                        <a:pt x="36" y="0"/>
                      </a:lnTo>
                      <a:lnTo>
                        <a:pt x="18" y="0"/>
                      </a:lnTo>
                      <a:lnTo>
                        <a:pt x="18"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28089" name="Freeform 57"/>
                <p:cNvSpPr>
                  <a:spLocks/>
                </p:cNvSpPr>
                <p:nvPr/>
              </p:nvSpPr>
              <p:spPr bwMode="hidden">
                <a:xfrm>
                  <a:off x="3822" y="1039"/>
                  <a:ext cx="1036" cy="3280"/>
                </a:xfrm>
                <a:custGeom>
                  <a:avLst/>
                  <a:gdLst/>
                  <a:ahLst/>
                  <a:cxnLst>
                    <a:cxn ang="0">
                      <a:pos x="23" y="0"/>
                    </a:cxn>
                    <a:cxn ang="0">
                      <a:pos x="0" y="5"/>
                    </a:cxn>
                    <a:cxn ang="0">
                      <a:pos x="994" y="3280"/>
                    </a:cxn>
                    <a:cxn ang="0">
                      <a:pos x="1036" y="3280"/>
                    </a:cxn>
                    <a:cxn ang="0">
                      <a:pos x="41" y="0"/>
                    </a:cxn>
                    <a:cxn ang="0">
                      <a:pos x="23" y="0"/>
                    </a:cxn>
                    <a:cxn ang="0">
                      <a:pos x="23" y="0"/>
                    </a:cxn>
                  </a:cxnLst>
                  <a:rect l="0" t="0" r="r" b="b"/>
                  <a:pathLst>
                    <a:path w="1036" h="3280">
                      <a:moveTo>
                        <a:pt x="23" y="0"/>
                      </a:moveTo>
                      <a:lnTo>
                        <a:pt x="0" y="5"/>
                      </a:lnTo>
                      <a:lnTo>
                        <a:pt x="994" y="3280"/>
                      </a:lnTo>
                      <a:lnTo>
                        <a:pt x="1036" y="3280"/>
                      </a:lnTo>
                      <a:lnTo>
                        <a:pt x="41" y="0"/>
                      </a:lnTo>
                      <a:lnTo>
                        <a:pt x="23" y="0"/>
                      </a:lnTo>
                      <a:lnTo>
                        <a:pt x="23"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28090" name="Freeform 58"/>
                <p:cNvSpPr>
                  <a:spLocks/>
                </p:cNvSpPr>
                <p:nvPr/>
              </p:nvSpPr>
              <p:spPr bwMode="hidden">
                <a:xfrm>
                  <a:off x="4137" y="1039"/>
                  <a:ext cx="1327" cy="3280"/>
                </a:xfrm>
                <a:custGeom>
                  <a:avLst/>
                  <a:gdLst/>
                  <a:ahLst/>
                  <a:cxnLst>
                    <a:cxn ang="0">
                      <a:pos x="20" y="0"/>
                    </a:cxn>
                    <a:cxn ang="0">
                      <a:pos x="0" y="7"/>
                    </a:cxn>
                    <a:cxn ang="0">
                      <a:pos x="1285" y="3280"/>
                    </a:cxn>
                    <a:cxn ang="0">
                      <a:pos x="1327" y="3280"/>
                    </a:cxn>
                    <a:cxn ang="0">
                      <a:pos x="43" y="0"/>
                    </a:cxn>
                    <a:cxn ang="0">
                      <a:pos x="20" y="0"/>
                    </a:cxn>
                    <a:cxn ang="0">
                      <a:pos x="20" y="0"/>
                    </a:cxn>
                  </a:cxnLst>
                  <a:rect l="0" t="0" r="r" b="b"/>
                  <a:pathLst>
                    <a:path w="1327" h="3280">
                      <a:moveTo>
                        <a:pt x="20" y="0"/>
                      </a:moveTo>
                      <a:lnTo>
                        <a:pt x="0" y="7"/>
                      </a:lnTo>
                      <a:lnTo>
                        <a:pt x="1285" y="3280"/>
                      </a:lnTo>
                      <a:lnTo>
                        <a:pt x="1327" y="3280"/>
                      </a:lnTo>
                      <a:lnTo>
                        <a:pt x="43" y="0"/>
                      </a:lnTo>
                      <a:lnTo>
                        <a:pt x="20" y="0"/>
                      </a:lnTo>
                      <a:lnTo>
                        <a:pt x="20"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grpSp>
          <p:sp>
            <p:nvSpPr>
              <p:cNvPr id="428091" name="Freeform 59"/>
              <p:cNvSpPr>
                <a:spLocks/>
              </p:cNvSpPr>
              <p:nvPr userDrawn="1"/>
            </p:nvSpPr>
            <p:spPr bwMode="hidden">
              <a:xfrm>
                <a:off x="0" y="1039"/>
                <a:ext cx="1254" cy="2632"/>
              </a:xfrm>
              <a:custGeom>
                <a:avLst/>
                <a:gdLst/>
                <a:ahLst/>
                <a:cxnLst>
                  <a:cxn ang="0">
                    <a:pos x="1236" y="0"/>
                  </a:cxn>
                  <a:cxn ang="0">
                    <a:pos x="1212" y="0"/>
                  </a:cxn>
                  <a:cxn ang="0">
                    <a:pos x="0" y="2542"/>
                  </a:cxn>
                  <a:cxn ang="0">
                    <a:pos x="0" y="2632"/>
                  </a:cxn>
                  <a:cxn ang="0">
                    <a:pos x="1254" y="7"/>
                  </a:cxn>
                  <a:cxn ang="0">
                    <a:pos x="1236" y="0"/>
                  </a:cxn>
                  <a:cxn ang="0">
                    <a:pos x="1236" y="0"/>
                  </a:cxn>
                </a:cxnLst>
                <a:rect l="0" t="0" r="r" b="b"/>
                <a:pathLst>
                  <a:path w="1254" h="2632">
                    <a:moveTo>
                      <a:pt x="1236" y="0"/>
                    </a:moveTo>
                    <a:lnTo>
                      <a:pt x="1212" y="0"/>
                    </a:lnTo>
                    <a:lnTo>
                      <a:pt x="0" y="2542"/>
                    </a:lnTo>
                    <a:lnTo>
                      <a:pt x="0" y="2632"/>
                    </a:lnTo>
                    <a:lnTo>
                      <a:pt x="1254" y="7"/>
                    </a:lnTo>
                    <a:lnTo>
                      <a:pt x="1236" y="0"/>
                    </a:lnTo>
                    <a:lnTo>
                      <a:pt x="1236"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10279" name="Freeform 60"/>
              <p:cNvSpPr>
                <a:spLocks/>
              </p:cNvSpPr>
              <p:nvPr userDrawn="1"/>
            </p:nvSpPr>
            <p:spPr bwMode="hidden">
              <a:xfrm>
                <a:off x="0" y="1039"/>
                <a:ext cx="948" cy="1676"/>
              </a:xfrm>
              <a:custGeom>
                <a:avLst/>
                <a:gdLst>
                  <a:gd name="T0" fmla="*/ 930 w 948"/>
                  <a:gd name="T1" fmla="*/ 0 h 1676"/>
                  <a:gd name="T2" fmla="*/ 906 w 948"/>
                  <a:gd name="T3" fmla="*/ 0 h 1676"/>
                  <a:gd name="T4" fmla="*/ 0 w 948"/>
                  <a:gd name="T5" fmla="*/ 1593 h 1676"/>
                  <a:gd name="T6" fmla="*/ 0 w 948"/>
                  <a:gd name="T7" fmla="*/ 1676 h 1676"/>
                  <a:gd name="T8" fmla="*/ 948 w 948"/>
                  <a:gd name="T9" fmla="*/ 5 h 1676"/>
                  <a:gd name="T10" fmla="*/ 930 w 948"/>
                  <a:gd name="T11" fmla="*/ 0 h 1676"/>
                  <a:gd name="T12" fmla="*/ 930 w 948"/>
                  <a:gd name="T13" fmla="*/ 0 h 16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48" h="1676">
                    <a:moveTo>
                      <a:pt x="930" y="0"/>
                    </a:moveTo>
                    <a:lnTo>
                      <a:pt x="906" y="0"/>
                    </a:lnTo>
                    <a:lnTo>
                      <a:pt x="0" y="1593"/>
                    </a:lnTo>
                    <a:lnTo>
                      <a:pt x="0" y="1676"/>
                    </a:lnTo>
                    <a:lnTo>
                      <a:pt x="948" y="5"/>
                    </a:lnTo>
                    <a:lnTo>
                      <a:pt x="93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EAEAEA"/>
                  </a:solidFill>
                  <a:cs typeface="Arial" pitchFamily="34" charset="0"/>
                </a:endParaRPr>
              </a:p>
            </p:txBody>
          </p:sp>
          <p:sp>
            <p:nvSpPr>
              <p:cNvPr id="10280" name="Freeform 61"/>
              <p:cNvSpPr>
                <a:spLocks/>
              </p:cNvSpPr>
              <p:nvPr userDrawn="1"/>
            </p:nvSpPr>
            <p:spPr bwMode="hidden">
              <a:xfrm>
                <a:off x="0" y="1039"/>
                <a:ext cx="629" cy="937"/>
              </a:xfrm>
              <a:custGeom>
                <a:avLst/>
                <a:gdLst>
                  <a:gd name="T0" fmla="*/ 606 w 629"/>
                  <a:gd name="T1" fmla="*/ 0 h 937"/>
                  <a:gd name="T2" fmla="*/ 582 w 629"/>
                  <a:gd name="T3" fmla="*/ 0 h 937"/>
                  <a:gd name="T4" fmla="*/ 0 w 629"/>
                  <a:gd name="T5" fmla="*/ 871 h 937"/>
                  <a:gd name="T6" fmla="*/ 0 w 629"/>
                  <a:gd name="T7" fmla="*/ 937 h 937"/>
                  <a:gd name="T8" fmla="*/ 629 w 629"/>
                  <a:gd name="T9" fmla="*/ 4 h 937"/>
                  <a:gd name="T10" fmla="*/ 606 w 629"/>
                  <a:gd name="T11" fmla="*/ 0 h 937"/>
                  <a:gd name="T12" fmla="*/ 606 w 629"/>
                  <a:gd name="T13" fmla="*/ 0 h 93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29" h="937">
                    <a:moveTo>
                      <a:pt x="606" y="0"/>
                    </a:moveTo>
                    <a:lnTo>
                      <a:pt x="582" y="0"/>
                    </a:lnTo>
                    <a:lnTo>
                      <a:pt x="0" y="871"/>
                    </a:lnTo>
                    <a:lnTo>
                      <a:pt x="0" y="937"/>
                    </a:lnTo>
                    <a:lnTo>
                      <a:pt x="629" y="4"/>
                    </a:lnTo>
                    <a:lnTo>
                      <a:pt x="606"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EAEAEA"/>
                  </a:solidFill>
                  <a:cs typeface="Arial" pitchFamily="34" charset="0"/>
                </a:endParaRPr>
              </a:p>
            </p:txBody>
          </p:sp>
          <p:sp>
            <p:nvSpPr>
              <p:cNvPr id="10281" name="Freeform 62"/>
              <p:cNvSpPr>
                <a:spLocks/>
              </p:cNvSpPr>
              <p:nvPr userDrawn="1"/>
            </p:nvSpPr>
            <p:spPr bwMode="hidden">
              <a:xfrm>
                <a:off x="0" y="1039"/>
                <a:ext cx="305" cy="427"/>
              </a:xfrm>
              <a:custGeom>
                <a:avLst/>
                <a:gdLst>
                  <a:gd name="T0" fmla="*/ 282 w 305"/>
                  <a:gd name="T1" fmla="*/ 0 h 427"/>
                  <a:gd name="T2" fmla="*/ 252 w 305"/>
                  <a:gd name="T3" fmla="*/ 0 h 427"/>
                  <a:gd name="T4" fmla="*/ 0 w 305"/>
                  <a:gd name="T5" fmla="*/ 361 h 427"/>
                  <a:gd name="T6" fmla="*/ 0 w 305"/>
                  <a:gd name="T7" fmla="*/ 427 h 427"/>
                  <a:gd name="T8" fmla="*/ 305 w 305"/>
                  <a:gd name="T9" fmla="*/ 5 h 427"/>
                  <a:gd name="T10" fmla="*/ 282 w 305"/>
                  <a:gd name="T11" fmla="*/ 0 h 427"/>
                  <a:gd name="T12" fmla="*/ 282 w 305"/>
                  <a:gd name="T13" fmla="*/ 0 h 42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5" h="427">
                    <a:moveTo>
                      <a:pt x="282" y="0"/>
                    </a:moveTo>
                    <a:lnTo>
                      <a:pt x="252" y="0"/>
                    </a:lnTo>
                    <a:lnTo>
                      <a:pt x="0" y="361"/>
                    </a:lnTo>
                    <a:lnTo>
                      <a:pt x="0" y="427"/>
                    </a:lnTo>
                    <a:lnTo>
                      <a:pt x="305" y="5"/>
                    </a:lnTo>
                    <a:lnTo>
                      <a:pt x="282"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EAEAEA"/>
                  </a:solidFill>
                  <a:cs typeface="Arial" pitchFamily="34" charset="0"/>
                </a:endParaRPr>
              </a:p>
            </p:txBody>
          </p:sp>
          <p:sp>
            <p:nvSpPr>
              <p:cNvPr id="428095" name="Freeform 63"/>
              <p:cNvSpPr>
                <a:spLocks/>
              </p:cNvSpPr>
              <p:nvPr userDrawn="1"/>
            </p:nvSpPr>
            <p:spPr bwMode="hidden">
              <a:xfrm>
                <a:off x="4481" y="1039"/>
                <a:ext cx="1277" cy="2686"/>
              </a:xfrm>
              <a:custGeom>
                <a:avLst/>
                <a:gdLst/>
                <a:ahLst/>
                <a:cxnLst>
                  <a:cxn ang="0">
                    <a:pos x="41" y="0"/>
                  </a:cxn>
                  <a:cxn ang="0">
                    <a:pos x="17" y="0"/>
                  </a:cxn>
                  <a:cxn ang="0">
                    <a:pos x="0" y="4"/>
                  </a:cxn>
                  <a:cxn ang="0">
                    <a:pos x="1277" y="2686"/>
                  </a:cxn>
                  <a:cxn ang="0">
                    <a:pos x="1277" y="2596"/>
                  </a:cxn>
                  <a:cxn ang="0">
                    <a:pos x="41" y="0"/>
                  </a:cxn>
                  <a:cxn ang="0">
                    <a:pos x="41" y="0"/>
                  </a:cxn>
                </a:cxnLst>
                <a:rect l="0" t="0" r="r" b="b"/>
                <a:pathLst>
                  <a:path w="1277" h="2686">
                    <a:moveTo>
                      <a:pt x="41" y="0"/>
                    </a:moveTo>
                    <a:lnTo>
                      <a:pt x="17" y="0"/>
                    </a:lnTo>
                    <a:lnTo>
                      <a:pt x="0" y="4"/>
                    </a:lnTo>
                    <a:lnTo>
                      <a:pt x="1277" y="2686"/>
                    </a:lnTo>
                    <a:lnTo>
                      <a:pt x="1277" y="2596"/>
                    </a:lnTo>
                    <a:lnTo>
                      <a:pt x="41" y="0"/>
                    </a:lnTo>
                    <a:lnTo>
                      <a:pt x="41"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10283" name="Freeform 64"/>
              <p:cNvSpPr>
                <a:spLocks/>
              </p:cNvSpPr>
              <p:nvPr userDrawn="1"/>
            </p:nvSpPr>
            <p:spPr bwMode="hidden">
              <a:xfrm>
                <a:off x="4770" y="1039"/>
                <a:ext cx="988" cy="1730"/>
              </a:xfrm>
              <a:custGeom>
                <a:avLst/>
                <a:gdLst>
                  <a:gd name="T0" fmla="*/ 16 w 988"/>
                  <a:gd name="T1" fmla="*/ 0 h 1730"/>
                  <a:gd name="T2" fmla="*/ 0 w 988"/>
                  <a:gd name="T3" fmla="*/ 7 h 1730"/>
                  <a:gd name="T4" fmla="*/ 988 w 988"/>
                  <a:gd name="T5" fmla="*/ 1730 h 1730"/>
                  <a:gd name="T6" fmla="*/ 988 w 988"/>
                  <a:gd name="T7" fmla="*/ 1653 h 1730"/>
                  <a:gd name="T8" fmla="*/ 40 w 988"/>
                  <a:gd name="T9" fmla="*/ 0 h 1730"/>
                  <a:gd name="T10" fmla="*/ 16 w 988"/>
                  <a:gd name="T11" fmla="*/ 0 h 1730"/>
                  <a:gd name="T12" fmla="*/ 16 w 988"/>
                  <a:gd name="T13" fmla="*/ 0 h 17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8" h="1730">
                    <a:moveTo>
                      <a:pt x="16" y="0"/>
                    </a:moveTo>
                    <a:lnTo>
                      <a:pt x="0" y="7"/>
                    </a:lnTo>
                    <a:lnTo>
                      <a:pt x="988" y="1730"/>
                    </a:lnTo>
                    <a:lnTo>
                      <a:pt x="988" y="1653"/>
                    </a:lnTo>
                    <a:lnTo>
                      <a:pt x="40" y="0"/>
                    </a:lnTo>
                    <a:lnTo>
                      <a:pt x="16"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EAEAEA"/>
                  </a:solidFill>
                  <a:cs typeface="Arial" pitchFamily="34" charset="0"/>
                </a:endParaRPr>
              </a:p>
            </p:txBody>
          </p:sp>
          <p:sp>
            <p:nvSpPr>
              <p:cNvPr id="10284" name="Freeform 65"/>
              <p:cNvSpPr>
                <a:spLocks/>
              </p:cNvSpPr>
              <p:nvPr userDrawn="1"/>
            </p:nvSpPr>
            <p:spPr bwMode="hidden">
              <a:xfrm>
                <a:off x="5088" y="1039"/>
                <a:ext cx="670" cy="997"/>
              </a:xfrm>
              <a:custGeom>
                <a:avLst/>
                <a:gdLst>
                  <a:gd name="T0" fmla="*/ 22 w 670"/>
                  <a:gd name="T1" fmla="*/ 0 h 997"/>
                  <a:gd name="T2" fmla="*/ 0 w 670"/>
                  <a:gd name="T3" fmla="*/ 4 h 997"/>
                  <a:gd name="T4" fmla="*/ 670 w 670"/>
                  <a:gd name="T5" fmla="*/ 997 h 997"/>
                  <a:gd name="T6" fmla="*/ 670 w 670"/>
                  <a:gd name="T7" fmla="*/ 925 h 997"/>
                  <a:gd name="T8" fmla="*/ 46 w 670"/>
                  <a:gd name="T9" fmla="*/ 0 h 997"/>
                  <a:gd name="T10" fmla="*/ 22 w 670"/>
                  <a:gd name="T11" fmla="*/ 0 h 997"/>
                  <a:gd name="T12" fmla="*/ 22 w 670"/>
                  <a:gd name="T13" fmla="*/ 0 h 9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70" h="997">
                    <a:moveTo>
                      <a:pt x="22" y="0"/>
                    </a:moveTo>
                    <a:lnTo>
                      <a:pt x="0" y="4"/>
                    </a:lnTo>
                    <a:lnTo>
                      <a:pt x="670" y="997"/>
                    </a:lnTo>
                    <a:lnTo>
                      <a:pt x="670" y="925"/>
                    </a:lnTo>
                    <a:lnTo>
                      <a:pt x="46" y="0"/>
                    </a:lnTo>
                    <a:lnTo>
                      <a:pt x="22"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EAEAEA"/>
                  </a:solidFill>
                  <a:cs typeface="Arial" pitchFamily="34" charset="0"/>
                </a:endParaRPr>
              </a:p>
            </p:txBody>
          </p:sp>
          <p:sp>
            <p:nvSpPr>
              <p:cNvPr id="10285" name="Freeform 66"/>
              <p:cNvSpPr>
                <a:spLocks/>
              </p:cNvSpPr>
              <p:nvPr userDrawn="1"/>
            </p:nvSpPr>
            <p:spPr bwMode="hidden">
              <a:xfrm>
                <a:off x="5412" y="1039"/>
                <a:ext cx="346" cy="487"/>
              </a:xfrm>
              <a:custGeom>
                <a:avLst/>
                <a:gdLst>
                  <a:gd name="T0" fmla="*/ 22 w 346"/>
                  <a:gd name="T1" fmla="*/ 0 h 487"/>
                  <a:gd name="T2" fmla="*/ 0 w 346"/>
                  <a:gd name="T3" fmla="*/ 7 h 487"/>
                  <a:gd name="T4" fmla="*/ 346 w 346"/>
                  <a:gd name="T5" fmla="*/ 487 h 487"/>
                  <a:gd name="T6" fmla="*/ 346 w 346"/>
                  <a:gd name="T7" fmla="*/ 415 h 487"/>
                  <a:gd name="T8" fmla="*/ 46 w 346"/>
                  <a:gd name="T9" fmla="*/ 0 h 487"/>
                  <a:gd name="T10" fmla="*/ 22 w 346"/>
                  <a:gd name="T11" fmla="*/ 0 h 487"/>
                  <a:gd name="T12" fmla="*/ 22 w 346"/>
                  <a:gd name="T13" fmla="*/ 0 h 48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6" h="487">
                    <a:moveTo>
                      <a:pt x="22" y="0"/>
                    </a:moveTo>
                    <a:lnTo>
                      <a:pt x="0" y="7"/>
                    </a:lnTo>
                    <a:lnTo>
                      <a:pt x="346" y="487"/>
                    </a:lnTo>
                    <a:lnTo>
                      <a:pt x="346" y="415"/>
                    </a:lnTo>
                    <a:lnTo>
                      <a:pt x="46" y="0"/>
                    </a:lnTo>
                    <a:lnTo>
                      <a:pt x="22"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EAEAEA"/>
                  </a:solidFill>
                  <a:cs typeface="Arial" pitchFamily="34" charset="0"/>
                </a:endParaRPr>
              </a:p>
            </p:txBody>
          </p:sp>
        </p:grpSp>
      </p:grpSp>
      <p:sp>
        <p:nvSpPr>
          <p:cNvPr id="428099" name="Rectangle 67"/>
          <p:cNvSpPr>
            <a:spLocks noGrp="1" noChangeArrowheads="1"/>
          </p:cNvSpPr>
          <p:nvPr>
            <p:ph type="title"/>
          </p:nvPr>
        </p:nvSpPr>
        <p:spPr bwMode="auto">
          <a:xfrm>
            <a:off x="455613" y="273050"/>
            <a:ext cx="8226425" cy="1143000"/>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tr-TR" smtClean="0"/>
              <a:t>Click to edit Master title style</a:t>
            </a:r>
          </a:p>
        </p:txBody>
      </p:sp>
      <p:sp>
        <p:nvSpPr>
          <p:cNvPr id="428100" name="Rectangle 68"/>
          <p:cNvSpPr>
            <a:spLocks noGrp="1" noChangeArrowheads="1"/>
          </p:cNvSpPr>
          <p:nvPr>
            <p:ph type="dt" sz="half" idx="2"/>
          </p:nvPr>
        </p:nvSpPr>
        <p:spPr bwMode="auto">
          <a:xfrm>
            <a:off x="455613" y="6242050"/>
            <a:ext cx="2130425"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EAEAEA"/>
                </a:solidFill>
                <a:effectLst>
                  <a:outerShdw blurRad="38100" dist="38100" dir="2700000" algn="tl">
                    <a:srgbClr val="000000"/>
                  </a:outerShdw>
                </a:effectLst>
                <a:latin typeface="Arial" charset="0"/>
                <a:cs typeface="+mn-cs"/>
              </a:defRPr>
            </a:lvl1pPr>
          </a:lstStyle>
          <a:p>
            <a:pPr fontAlgn="base">
              <a:spcBef>
                <a:spcPct val="0"/>
              </a:spcBef>
              <a:spcAft>
                <a:spcPct val="0"/>
              </a:spcAft>
              <a:defRPr/>
            </a:pPr>
            <a:endParaRPr lang="tr-TR"/>
          </a:p>
        </p:txBody>
      </p:sp>
      <p:sp>
        <p:nvSpPr>
          <p:cNvPr id="428101" name="Rectangle 69"/>
          <p:cNvSpPr>
            <a:spLocks noGrp="1" noChangeArrowheads="1"/>
          </p:cNvSpPr>
          <p:nvPr>
            <p:ph type="ftr" sz="quarter" idx="3"/>
          </p:nvPr>
        </p:nvSpPr>
        <p:spPr bwMode="auto">
          <a:xfrm>
            <a:off x="3124200" y="6242050"/>
            <a:ext cx="2895600"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EAEAEA"/>
                </a:solidFill>
                <a:effectLst>
                  <a:outerShdw blurRad="38100" dist="38100" dir="2700000" algn="tl">
                    <a:srgbClr val="000000"/>
                  </a:outerShdw>
                </a:effectLst>
                <a:latin typeface="Arial" charset="0"/>
                <a:cs typeface="+mn-cs"/>
              </a:defRPr>
            </a:lvl1pPr>
          </a:lstStyle>
          <a:p>
            <a:pPr fontAlgn="base">
              <a:spcBef>
                <a:spcPct val="0"/>
              </a:spcBef>
              <a:spcAft>
                <a:spcPct val="0"/>
              </a:spcAft>
              <a:defRPr/>
            </a:pPr>
            <a:endParaRPr lang="tr-TR"/>
          </a:p>
        </p:txBody>
      </p:sp>
      <p:sp>
        <p:nvSpPr>
          <p:cNvPr id="428102" name="Rectangle 70"/>
          <p:cNvSpPr>
            <a:spLocks noGrp="1" noChangeArrowheads="1"/>
          </p:cNvSpPr>
          <p:nvPr>
            <p:ph type="sldNum" sz="quarter" idx="4"/>
          </p:nvPr>
        </p:nvSpPr>
        <p:spPr bwMode="auto">
          <a:xfrm>
            <a:off x="6553200" y="6242050"/>
            <a:ext cx="2130425"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EAEAEA"/>
                </a:solidFill>
                <a:effectLst>
                  <a:outerShdw blurRad="38100" dist="38100" dir="2700000" algn="tl">
                    <a:srgbClr val="000000"/>
                  </a:outerShdw>
                </a:effectLst>
                <a:latin typeface="Arial" charset="0"/>
                <a:cs typeface="+mn-cs"/>
              </a:defRPr>
            </a:lvl1pPr>
          </a:lstStyle>
          <a:p>
            <a:pPr fontAlgn="base">
              <a:spcBef>
                <a:spcPct val="0"/>
              </a:spcBef>
              <a:spcAft>
                <a:spcPct val="0"/>
              </a:spcAft>
              <a:defRPr/>
            </a:pPr>
            <a:fld id="{0AA4F01C-895B-42C3-B2F8-822202A9DC3D}" type="slidenum">
              <a:rPr lang="tr-TR"/>
              <a:pPr fontAlgn="base">
                <a:spcBef>
                  <a:spcPct val="0"/>
                </a:spcBef>
                <a:spcAft>
                  <a:spcPct val="0"/>
                </a:spcAft>
                <a:defRPr/>
              </a:pPr>
              <a:t>‹#›</a:t>
            </a:fld>
            <a:endParaRPr lang="tr-TR"/>
          </a:p>
        </p:txBody>
      </p:sp>
      <p:sp>
        <p:nvSpPr>
          <p:cNvPr id="428103" name="Rectangle 71"/>
          <p:cNvSpPr>
            <a:spLocks noGrp="1" noChangeArrowheads="1"/>
          </p:cNvSpPr>
          <p:nvPr>
            <p:ph type="body" idx="1"/>
          </p:nvPr>
        </p:nvSpPr>
        <p:spPr bwMode="auto">
          <a:xfrm>
            <a:off x="455613" y="1598613"/>
            <a:ext cx="8226425" cy="44973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tr-TR" smtClean="0"/>
              <a:t>Click to edit Master text styles</a:t>
            </a:r>
          </a:p>
          <a:p>
            <a:pPr lvl="1"/>
            <a:r>
              <a:rPr lang="tr-TR" smtClean="0"/>
              <a:t>Second level</a:t>
            </a:r>
          </a:p>
          <a:p>
            <a:pPr lvl="2"/>
            <a:r>
              <a:rPr lang="tr-TR" smtClean="0"/>
              <a:t>Third level</a:t>
            </a:r>
          </a:p>
          <a:p>
            <a:pPr lvl="3"/>
            <a:r>
              <a:rPr lang="tr-TR" smtClean="0"/>
              <a:t>Fourth level</a:t>
            </a:r>
          </a:p>
          <a:p>
            <a:pPr lvl="4"/>
            <a:r>
              <a:rPr lang="tr-TR" smtClean="0"/>
              <a:t>Fifth level</a:t>
            </a:r>
          </a:p>
        </p:txBody>
      </p:sp>
    </p:spTree>
    <p:extLst>
      <p:ext uri="{BB962C8B-B14F-4D97-AF65-F5344CB8AC3E}">
        <p14:creationId xmlns="" xmlns:p14="http://schemas.microsoft.com/office/powerpoint/2010/main" val="1677192089"/>
      </p:ext>
    </p:extLst>
  </p:cSld>
  <p:clrMap bg1="dk2" tx1="lt1" bg2="dk1" tx2="lt2" accent1="accent1" accent2="accent2" accent3="accent3" accent4="accent4" accent5="accent5" accent6="accent6" hlink="hlink" folHlink="folHlink"/>
  <p:sldLayoutIdLst>
    <p:sldLayoutId id="2147483816" r:id="rId1"/>
    <p:sldLayoutId id="2147483817" r:id="rId2"/>
    <p:sldLayoutId id="2147483818" r:id="rId3"/>
    <p:sldLayoutId id="2147483819" r:id="rId4"/>
    <p:sldLayoutId id="2147483820" r:id="rId5"/>
    <p:sldLayoutId id="2147483821" r:id="rId6"/>
    <p:sldLayoutId id="2147483822" r:id="rId7"/>
    <p:sldLayoutId id="2147483823" r:id="rId8"/>
    <p:sldLayoutId id="2147483824" r:id="rId9"/>
    <p:sldLayoutId id="2147483825" r:id="rId10"/>
    <p:sldLayoutId id="2147483826" r:id="rId11"/>
    <p:sldLayoutId id="2147483827" r:id="rId12"/>
    <p:sldLayoutId id="2147483828" r:id="rId13"/>
    <p:sldLayoutId id="2147483829" r:id="rId14"/>
    <p:sldLayoutId id="2147483830" r:id="rId15"/>
  </p:sldLayoutIdLst>
  <p:hf hdr="0" ftr="0" dt="0"/>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tx2"/>
        </a:buClr>
        <a:buSzPct val="115000"/>
        <a:buFont typeface="Wingdings" pitchFamily="2" charset="2"/>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Font typeface="Wingdings" pitchFamily="2" charset="2"/>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115000"/>
        <a:buFont typeface="Wingdings" pitchFamily="2" charset="2"/>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Font typeface="Wingdings" pitchFamily="2" charset="2"/>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63529"/>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12290" name="Group 2"/>
          <p:cNvGrpSpPr>
            <a:grpSpLocks/>
          </p:cNvGrpSpPr>
          <p:nvPr/>
        </p:nvGrpSpPr>
        <p:grpSpPr bwMode="auto">
          <a:xfrm>
            <a:off x="0" y="0"/>
            <a:ext cx="9142413" cy="6856413"/>
            <a:chOff x="0" y="0"/>
            <a:chExt cx="5759" cy="4319"/>
          </a:xfrm>
        </p:grpSpPr>
        <p:sp>
          <p:nvSpPr>
            <p:cNvPr id="428035" name="Freeform 3"/>
            <p:cNvSpPr>
              <a:spLocks/>
            </p:cNvSpPr>
            <p:nvPr userDrawn="1"/>
          </p:nvSpPr>
          <p:spPr bwMode="hidden">
            <a:xfrm>
              <a:off x="0" y="0"/>
              <a:ext cx="5758" cy="1043"/>
            </a:xfrm>
            <a:custGeom>
              <a:avLst/>
              <a:gdLst/>
              <a:ahLst/>
              <a:cxnLst>
                <a:cxn ang="0">
                  <a:pos x="5740" y="1043"/>
                </a:cxn>
                <a:cxn ang="0">
                  <a:pos x="0" y="1043"/>
                </a:cxn>
                <a:cxn ang="0">
                  <a:pos x="0" y="0"/>
                </a:cxn>
                <a:cxn ang="0">
                  <a:pos x="5740" y="0"/>
                </a:cxn>
                <a:cxn ang="0">
                  <a:pos x="5740" y="1043"/>
                </a:cxn>
                <a:cxn ang="0">
                  <a:pos x="5740" y="1043"/>
                </a:cxn>
              </a:cxnLst>
              <a:rect l="0" t="0" r="r" b="b"/>
              <a:pathLst>
                <a:path w="5740" h="1043">
                  <a:moveTo>
                    <a:pt x="5740" y="1043"/>
                  </a:moveTo>
                  <a:lnTo>
                    <a:pt x="0" y="1043"/>
                  </a:lnTo>
                  <a:lnTo>
                    <a:pt x="0" y="0"/>
                  </a:lnTo>
                  <a:lnTo>
                    <a:pt x="5740" y="0"/>
                  </a:lnTo>
                  <a:lnTo>
                    <a:pt x="5740" y="1043"/>
                  </a:lnTo>
                  <a:lnTo>
                    <a:pt x="5740" y="1043"/>
                  </a:lnTo>
                  <a:close/>
                </a:path>
              </a:pathLst>
            </a:custGeom>
            <a:gradFill rotWithShape="0">
              <a:gsLst>
                <a:gs pos="0">
                  <a:schemeClr val="bg1"/>
                </a:gs>
                <a:gs pos="100000">
                  <a:schemeClr val="bg1">
                    <a:gamma/>
                    <a:shade val="69804"/>
                    <a:invGamma/>
                  </a:schemeClr>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grpSp>
          <p:nvGrpSpPr>
            <p:cNvPr id="12297" name="Group 4"/>
            <p:cNvGrpSpPr>
              <a:grpSpLocks/>
            </p:cNvGrpSpPr>
            <p:nvPr userDrawn="1"/>
          </p:nvGrpSpPr>
          <p:grpSpPr bwMode="auto">
            <a:xfrm>
              <a:off x="0" y="0"/>
              <a:ext cx="5759" cy="4319"/>
              <a:chOff x="0" y="0"/>
              <a:chExt cx="5759" cy="4319"/>
            </a:xfrm>
          </p:grpSpPr>
          <p:sp>
            <p:nvSpPr>
              <p:cNvPr id="428037" name="Freeform 5"/>
              <p:cNvSpPr>
                <a:spLocks/>
              </p:cNvSpPr>
              <p:nvPr userDrawn="1"/>
            </p:nvSpPr>
            <p:spPr bwMode="hidden">
              <a:xfrm>
                <a:off x="1" y="1040"/>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28038" name="Freeform 6"/>
              <p:cNvSpPr>
                <a:spLocks/>
              </p:cNvSpPr>
              <p:nvPr userDrawn="1"/>
            </p:nvSpPr>
            <p:spPr bwMode="hidden">
              <a:xfrm>
                <a:off x="0" y="3988"/>
                <a:ext cx="5758" cy="42"/>
              </a:xfrm>
              <a:custGeom>
                <a:avLst/>
                <a:gdLst/>
                <a:ahLst/>
                <a:cxnLst>
                  <a:cxn ang="0">
                    <a:pos x="0" y="42"/>
                  </a:cxn>
                  <a:cxn ang="0">
                    <a:pos x="5740" y="42"/>
                  </a:cxn>
                  <a:cxn ang="0">
                    <a:pos x="5740" y="0"/>
                  </a:cxn>
                  <a:cxn ang="0">
                    <a:pos x="0" y="0"/>
                  </a:cxn>
                  <a:cxn ang="0">
                    <a:pos x="0" y="42"/>
                  </a:cxn>
                  <a:cxn ang="0">
                    <a:pos x="0" y="42"/>
                  </a:cxn>
                </a:cxnLst>
                <a:rect l="0" t="0" r="r" b="b"/>
                <a:pathLst>
                  <a:path w="5740" h="42">
                    <a:moveTo>
                      <a:pt x="0" y="42"/>
                    </a:moveTo>
                    <a:lnTo>
                      <a:pt x="5740" y="42"/>
                    </a:lnTo>
                    <a:lnTo>
                      <a:pt x="5740" y="0"/>
                    </a:lnTo>
                    <a:lnTo>
                      <a:pt x="0" y="0"/>
                    </a:lnTo>
                    <a:lnTo>
                      <a:pt x="0" y="42"/>
                    </a:lnTo>
                    <a:lnTo>
                      <a:pt x="0" y="42"/>
                    </a:lnTo>
                    <a:close/>
                  </a:path>
                </a:pathLst>
              </a:custGeom>
              <a:gradFill rotWithShape="0">
                <a:gsLst>
                  <a:gs pos="0">
                    <a:schemeClr val="bg2">
                      <a:gamma/>
                      <a:shade val="94118"/>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28039" name="Freeform 7"/>
              <p:cNvSpPr>
                <a:spLocks/>
              </p:cNvSpPr>
              <p:nvPr userDrawn="1"/>
            </p:nvSpPr>
            <p:spPr bwMode="hidden">
              <a:xfrm>
                <a:off x="0" y="3665"/>
                <a:ext cx="5758" cy="30"/>
              </a:xfrm>
              <a:custGeom>
                <a:avLst/>
                <a:gdLst/>
                <a:ahLst/>
                <a:cxnLst>
                  <a:cxn ang="0">
                    <a:pos x="0" y="30"/>
                  </a:cxn>
                  <a:cxn ang="0">
                    <a:pos x="5740" y="30"/>
                  </a:cxn>
                  <a:cxn ang="0">
                    <a:pos x="5740" y="0"/>
                  </a:cxn>
                  <a:cxn ang="0">
                    <a:pos x="0" y="0"/>
                  </a:cxn>
                  <a:cxn ang="0">
                    <a:pos x="0" y="30"/>
                  </a:cxn>
                  <a:cxn ang="0">
                    <a:pos x="0" y="30"/>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4118"/>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28040" name="Freeform 8"/>
              <p:cNvSpPr>
                <a:spLocks/>
              </p:cNvSpPr>
              <p:nvPr userDrawn="1"/>
            </p:nvSpPr>
            <p:spPr bwMode="hidden">
              <a:xfrm>
                <a:off x="0" y="3364"/>
                <a:ext cx="5758" cy="30"/>
              </a:xfrm>
              <a:custGeom>
                <a:avLst/>
                <a:gdLst/>
                <a:ahLst/>
                <a:cxnLst>
                  <a:cxn ang="0">
                    <a:pos x="0" y="30"/>
                  </a:cxn>
                  <a:cxn ang="0">
                    <a:pos x="5740" y="30"/>
                  </a:cxn>
                  <a:cxn ang="0">
                    <a:pos x="5740" y="0"/>
                  </a:cxn>
                  <a:cxn ang="0">
                    <a:pos x="0" y="0"/>
                  </a:cxn>
                  <a:cxn ang="0">
                    <a:pos x="0" y="30"/>
                  </a:cxn>
                  <a:cxn ang="0">
                    <a:pos x="0" y="30"/>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28041" name="Freeform 9"/>
              <p:cNvSpPr>
                <a:spLocks/>
              </p:cNvSpPr>
              <p:nvPr userDrawn="1"/>
            </p:nvSpPr>
            <p:spPr bwMode="hidden">
              <a:xfrm>
                <a:off x="0" y="3105"/>
                <a:ext cx="5758" cy="31"/>
              </a:xfrm>
              <a:custGeom>
                <a:avLst/>
                <a:gdLst/>
                <a:ahLst/>
                <a:cxnLst>
                  <a:cxn ang="0">
                    <a:pos x="0" y="30"/>
                  </a:cxn>
                  <a:cxn ang="0">
                    <a:pos x="5740" y="30"/>
                  </a:cxn>
                  <a:cxn ang="0">
                    <a:pos x="5740" y="0"/>
                  </a:cxn>
                  <a:cxn ang="0">
                    <a:pos x="0" y="0"/>
                  </a:cxn>
                  <a:cxn ang="0">
                    <a:pos x="0" y="30"/>
                  </a:cxn>
                  <a:cxn ang="0">
                    <a:pos x="0" y="30"/>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28042" name="Freeform 10"/>
              <p:cNvSpPr>
                <a:spLocks/>
              </p:cNvSpPr>
              <p:nvPr userDrawn="1"/>
            </p:nvSpPr>
            <p:spPr bwMode="hidden">
              <a:xfrm>
                <a:off x="0" y="2859"/>
                <a:ext cx="5758" cy="36"/>
              </a:xfrm>
              <a:custGeom>
                <a:avLst/>
                <a:gdLst/>
                <a:ahLst/>
                <a:cxnLst>
                  <a:cxn ang="0">
                    <a:pos x="5740" y="0"/>
                  </a:cxn>
                  <a:cxn ang="0">
                    <a:pos x="0" y="0"/>
                  </a:cxn>
                  <a:cxn ang="0">
                    <a:pos x="0" y="36"/>
                  </a:cxn>
                  <a:cxn ang="0">
                    <a:pos x="5740" y="36"/>
                  </a:cxn>
                  <a:cxn ang="0">
                    <a:pos x="5740" y="0"/>
                  </a:cxn>
                  <a:cxn ang="0">
                    <a:pos x="5740" y="0"/>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7843"/>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28043" name="Freeform 11"/>
              <p:cNvSpPr>
                <a:spLocks/>
              </p:cNvSpPr>
              <p:nvPr userDrawn="1"/>
            </p:nvSpPr>
            <p:spPr bwMode="hidden">
              <a:xfrm>
                <a:off x="0" y="2644"/>
                <a:ext cx="5758" cy="30"/>
              </a:xfrm>
              <a:custGeom>
                <a:avLst/>
                <a:gdLst/>
                <a:ahLst/>
                <a:cxnLst>
                  <a:cxn ang="0">
                    <a:pos x="5740" y="0"/>
                  </a:cxn>
                  <a:cxn ang="0">
                    <a:pos x="0" y="0"/>
                  </a:cxn>
                  <a:cxn ang="0">
                    <a:pos x="0" y="30"/>
                  </a:cxn>
                  <a:cxn ang="0">
                    <a:pos x="5740" y="30"/>
                  </a:cxn>
                  <a:cxn ang="0">
                    <a:pos x="5740" y="0"/>
                  </a:cxn>
                  <a:cxn ang="0">
                    <a:pos x="5740" y="0"/>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87843"/>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28044" name="Freeform 12"/>
              <p:cNvSpPr>
                <a:spLocks/>
              </p:cNvSpPr>
              <p:nvPr userDrawn="1"/>
            </p:nvSpPr>
            <p:spPr bwMode="hidden">
              <a:xfrm>
                <a:off x="0" y="2433"/>
                <a:ext cx="5758" cy="36"/>
              </a:xfrm>
              <a:custGeom>
                <a:avLst/>
                <a:gdLst/>
                <a:ahLst/>
                <a:cxnLst>
                  <a:cxn ang="0">
                    <a:pos x="5740" y="0"/>
                  </a:cxn>
                  <a:cxn ang="0">
                    <a:pos x="0" y="0"/>
                  </a:cxn>
                  <a:cxn ang="0">
                    <a:pos x="0" y="36"/>
                  </a:cxn>
                  <a:cxn ang="0">
                    <a:pos x="5740" y="36"/>
                  </a:cxn>
                  <a:cxn ang="0">
                    <a:pos x="5740" y="0"/>
                  </a:cxn>
                  <a:cxn ang="0">
                    <a:pos x="5740" y="0"/>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4706"/>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28045" name="Freeform 13"/>
              <p:cNvSpPr>
                <a:spLocks/>
              </p:cNvSpPr>
              <p:nvPr userDrawn="1"/>
            </p:nvSpPr>
            <p:spPr bwMode="hidden">
              <a:xfrm>
                <a:off x="0" y="2259"/>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4706"/>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28046" name="Freeform 14"/>
              <p:cNvSpPr>
                <a:spLocks/>
              </p:cNvSpPr>
              <p:nvPr userDrawn="1"/>
            </p:nvSpPr>
            <p:spPr bwMode="hidden">
              <a:xfrm>
                <a:off x="0" y="2090"/>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1961"/>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28047" name="Freeform 15"/>
              <p:cNvSpPr>
                <a:spLocks/>
              </p:cNvSpPr>
              <p:nvPr userDrawn="1"/>
            </p:nvSpPr>
            <p:spPr bwMode="hidden">
              <a:xfrm>
                <a:off x="0" y="1928"/>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28048" name="Freeform 16"/>
              <p:cNvSpPr>
                <a:spLocks/>
              </p:cNvSpPr>
              <p:nvPr userDrawn="1"/>
            </p:nvSpPr>
            <p:spPr bwMode="hidden">
              <a:xfrm>
                <a:off x="0" y="1645"/>
                <a:ext cx="5758" cy="12"/>
              </a:xfrm>
              <a:custGeom>
                <a:avLst/>
                <a:gdLst/>
                <a:ahLst/>
                <a:cxnLst>
                  <a:cxn ang="0">
                    <a:pos x="5740" y="0"/>
                  </a:cxn>
                  <a:cxn ang="0">
                    <a:pos x="0" y="0"/>
                  </a:cxn>
                  <a:cxn ang="0">
                    <a:pos x="0" y="12"/>
                  </a:cxn>
                  <a:cxn ang="0">
                    <a:pos x="5740" y="12"/>
                  </a:cxn>
                  <a:cxn ang="0">
                    <a:pos x="5740" y="0"/>
                  </a:cxn>
                  <a:cxn ang="0">
                    <a:pos x="5740" y="0"/>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28049" name="Freeform 17"/>
              <p:cNvSpPr>
                <a:spLocks/>
              </p:cNvSpPr>
              <p:nvPr userDrawn="1"/>
            </p:nvSpPr>
            <p:spPr bwMode="hidden">
              <a:xfrm>
                <a:off x="0" y="1778"/>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28050" name="Freeform 18"/>
              <p:cNvSpPr>
                <a:spLocks/>
              </p:cNvSpPr>
              <p:nvPr userDrawn="1"/>
            </p:nvSpPr>
            <p:spPr bwMode="hidden">
              <a:xfrm>
                <a:off x="0" y="1520"/>
                <a:ext cx="5758" cy="12"/>
              </a:xfrm>
              <a:custGeom>
                <a:avLst/>
                <a:gdLst/>
                <a:ahLst/>
                <a:cxnLst>
                  <a:cxn ang="0">
                    <a:pos x="5740" y="0"/>
                  </a:cxn>
                  <a:cxn ang="0">
                    <a:pos x="0" y="0"/>
                  </a:cxn>
                  <a:cxn ang="0">
                    <a:pos x="0" y="12"/>
                  </a:cxn>
                  <a:cxn ang="0">
                    <a:pos x="5740" y="12"/>
                  </a:cxn>
                  <a:cxn ang="0">
                    <a:pos x="5740" y="0"/>
                  </a:cxn>
                  <a:cxn ang="0">
                    <a:pos x="5740" y="0"/>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28051" name="Freeform 19"/>
              <p:cNvSpPr>
                <a:spLocks/>
              </p:cNvSpPr>
              <p:nvPr userDrawn="1"/>
            </p:nvSpPr>
            <p:spPr bwMode="hidden">
              <a:xfrm>
                <a:off x="0" y="1394"/>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28052" name="Freeform 20"/>
              <p:cNvSpPr>
                <a:spLocks/>
              </p:cNvSpPr>
              <p:nvPr userDrawn="1"/>
            </p:nvSpPr>
            <p:spPr bwMode="hidden">
              <a:xfrm>
                <a:off x="0" y="1280"/>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28053" name="Freeform 21"/>
              <p:cNvSpPr>
                <a:spLocks/>
              </p:cNvSpPr>
              <p:nvPr userDrawn="1"/>
            </p:nvSpPr>
            <p:spPr bwMode="hidden">
              <a:xfrm>
                <a:off x="0" y="1177"/>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28054" name="Freeform 22"/>
              <p:cNvSpPr>
                <a:spLocks/>
              </p:cNvSpPr>
              <p:nvPr userDrawn="1"/>
            </p:nvSpPr>
            <p:spPr bwMode="hidden">
              <a:xfrm>
                <a:off x="0" y="24"/>
                <a:ext cx="5758" cy="30"/>
              </a:xfrm>
              <a:custGeom>
                <a:avLst/>
                <a:gdLst/>
                <a:ahLst/>
                <a:cxnLst>
                  <a:cxn ang="0">
                    <a:pos x="5740" y="0"/>
                  </a:cxn>
                  <a:cxn ang="0">
                    <a:pos x="0" y="0"/>
                  </a:cxn>
                  <a:cxn ang="0">
                    <a:pos x="0" y="30"/>
                  </a:cxn>
                  <a:cxn ang="0">
                    <a:pos x="5740" y="30"/>
                  </a:cxn>
                  <a:cxn ang="0">
                    <a:pos x="5740" y="0"/>
                  </a:cxn>
                  <a:cxn ang="0">
                    <a:pos x="5740" y="0"/>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94118"/>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28055" name="Freeform 23"/>
              <p:cNvSpPr>
                <a:spLocks/>
              </p:cNvSpPr>
              <p:nvPr userDrawn="1"/>
            </p:nvSpPr>
            <p:spPr bwMode="hidden">
              <a:xfrm>
                <a:off x="0" y="186"/>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4118"/>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28056" name="Freeform 24"/>
              <p:cNvSpPr>
                <a:spLocks/>
              </p:cNvSpPr>
              <p:nvPr userDrawn="1"/>
            </p:nvSpPr>
            <p:spPr bwMode="hidden">
              <a:xfrm>
                <a:off x="0" y="475"/>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7843"/>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28057" name="Freeform 25"/>
              <p:cNvSpPr>
                <a:spLocks/>
              </p:cNvSpPr>
              <p:nvPr userDrawn="1"/>
            </p:nvSpPr>
            <p:spPr bwMode="hidden">
              <a:xfrm>
                <a:off x="0" y="337"/>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0980"/>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28058" name="Freeform 26"/>
              <p:cNvSpPr>
                <a:spLocks/>
              </p:cNvSpPr>
              <p:nvPr userDrawn="1"/>
            </p:nvSpPr>
            <p:spPr bwMode="hidden">
              <a:xfrm>
                <a:off x="0" y="600"/>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28059" name="Freeform 27"/>
              <p:cNvSpPr>
                <a:spLocks/>
              </p:cNvSpPr>
              <p:nvPr userDrawn="1"/>
            </p:nvSpPr>
            <p:spPr bwMode="hidden">
              <a:xfrm>
                <a:off x="0" y="727"/>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28060" name="Freeform 28"/>
              <p:cNvSpPr>
                <a:spLocks/>
              </p:cNvSpPr>
              <p:nvPr userDrawn="1"/>
            </p:nvSpPr>
            <p:spPr bwMode="hidden">
              <a:xfrm>
                <a:off x="0" y="841"/>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28061" name="Freeform 29"/>
              <p:cNvSpPr>
                <a:spLocks/>
              </p:cNvSpPr>
              <p:nvPr userDrawn="1"/>
            </p:nvSpPr>
            <p:spPr bwMode="hidden">
              <a:xfrm>
                <a:off x="0" y="943"/>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grpSp>
            <p:nvGrpSpPr>
              <p:cNvPr id="12323" name="Group 30"/>
              <p:cNvGrpSpPr>
                <a:grpSpLocks/>
              </p:cNvGrpSpPr>
              <p:nvPr userDrawn="1"/>
            </p:nvGrpSpPr>
            <p:grpSpPr bwMode="auto">
              <a:xfrm>
                <a:off x="0" y="0"/>
                <a:ext cx="5758" cy="1045"/>
                <a:chOff x="0" y="0"/>
                <a:chExt cx="5758" cy="1045"/>
              </a:xfrm>
            </p:grpSpPr>
            <p:sp>
              <p:nvSpPr>
                <p:cNvPr id="428063" name="Freeform 31"/>
                <p:cNvSpPr>
                  <a:spLocks/>
                </p:cNvSpPr>
                <p:nvPr/>
              </p:nvSpPr>
              <p:spPr bwMode="hidden">
                <a:xfrm>
                  <a:off x="2849" y="0"/>
                  <a:ext cx="42" cy="1045"/>
                </a:xfrm>
                <a:custGeom>
                  <a:avLst/>
                  <a:gdLst/>
                  <a:ahLst/>
                  <a:cxnLst>
                    <a:cxn ang="0">
                      <a:pos x="18" y="1043"/>
                    </a:cxn>
                    <a:cxn ang="0">
                      <a:pos x="42" y="1043"/>
                    </a:cxn>
                    <a:cxn ang="0">
                      <a:pos x="42" y="0"/>
                    </a:cxn>
                    <a:cxn ang="0">
                      <a:pos x="0" y="0"/>
                    </a:cxn>
                    <a:cxn ang="0">
                      <a:pos x="0" y="1043"/>
                    </a:cxn>
                    <a:cxn ang="0">
                      <a:pos x="18" y="1043"/>
                    </a:cxn>
                    <a:cxn ang="0">
                      <a:pos x="18" y="1043"/>
                    </a:cxn>
                  </a:cxnLst>
                  <a:rect l="0" t="0" r="r" b="b"/>
                  <a:pathLst>
                    <a:path w="42" h="1043">
                      <a:moveTo>
                        <a:pt x="18" y="1043"/>
                      </a:moveTo>
                      <a:lnTo>
                        <a:pt x="42" y="1043"/>
                      </a:lnTo>
                      <a:lnTo>
                        <a:pt x="42" y="0"/>
                      </a:lnTo>
                      <a:lnTo>
                        <a:pt x="0"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28064" name="Freeform 32"/>
                <p:cNvSpPr>
                  <a:spLocks/>
                </p:cNvSpPr>
                <p:nvPr/>
              </p:nvSpPr>
              <p:spPr bwMode="hidden">
                <a:xfrm>
                  <a:off x="2400" y="0"/>
                  <a:ext cx="155" cy="1045"/>
                </a:xfrm>
                <a:custGeom>
                  <a:avLst/>
                  <a:gdLst/>
                  <a:ahLst/>
                  <a:cxnLst>
                    <a:cxn ang="0">
                      <a:pos x="131" y="1043"/>
                    </a:cxn>
                    <a:cxn ang="0">
                      <a:pos x="155" y="1043"/>
                    </a:cxn>
                    <a:cxn ang="0">
                      <a:pos x="42" y="0"/>
                    </a:cxn>
                    <a:cxn ang="0">
                      <a:pos x="0" y="0"/>
                    </a:cxn>
                    <a:cxn ang="0">
                      <a:pos x="113" y="1043"/>
                    </a:cxn>
                    <a:cxn ang="0">
                      <a:pos x="131" y="1043"/>
                    </a:cxn>
                    <a:cxn ang="0">
                      <a:pos x="131" y="1043"/>
                    </a:cxn>
                  </a:cxnLst>
                  <a:rect l="0" t="0" r="r" b="b"/>
                  <a:pathLst>
                    <a:path w="155" h="1043">
                      <a:moveTo>
                        <a:pt x="131" y="1043"/>
                      </a:moveTo>
                      <a:lnTo>
                        <a:pt x="155" y="1043"/>
                      </a:lnTo>
                      <a:lnTo>
                        <a:pt x="42" y="0"/>
                      </a:lnTo>
                      <a:lnTo>
                        <a:pt x="0" y="0"/>
                      </a:lnTo>
                      <a:lnTo>
                        <a:pt x="113" y="1043"/>
                      </a:lnTo>
                      <a:lnTo>
                        <a:pt x="131" y="1043"/>
                      </a:lnTo>
                      <a:lnTo>
                        <a:pt x="131"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28065" name="Freeform 33"/>
                <p:cNvSpPr>
                  <a:spLocks/>
                </p:cNvSpPr>
                <p:nvPr/>
              </p:nvSpPr>
              <p:spPr bwMode="hidden">
                <a:xfrm>
                  <a:off x="1967" y="0"/>
                  <a:ext cx="240" cy="1045"/>
                </a:xfrm>
                <a:custGeom>
                  <a:avLst/>
                  <a:gdLst/>
                  <a:ahLst/>
                  <a:cxnLst>
                    <a:cxn ang="0">
                      <a:pos x="221" y="1043"/>
                    </a:cxn>
                    <a:cxn ang="0">
                      <a:pos x="239" y="1043"/>
                    </a:cxn>
                    <a:cxn ang="0">
                      <a:pos x="36" y="0"/>
                    </a:cxn>
                    <a:cxn ang="0">
                      <a:pos x="0" y="0"/>
                    </a:cxn>
                    <a:cxn ang="0">
                      <a:pos x="203" y="1043"/>
                    </a:cxn>
                    <a:cxn ang="0">
                      <a:pos x="221" y="1043"/>
                    </a:cxn>
                    <a:cxn ang="0">
                      <a:pos x="221" y="1043"/>
                    </a:cxn>
                  </a:cxnLst>
                  <a:rect l="0" t="0" r="r" b="b"/>
                  <a:pathLst>
                    <a:path w="239" h="1043">
                      <a:moveTo>
                        <a:pt x="221" y="1043"/>
                      </a:moveTo>
                      <a:lnTo>
                        <a:pt x="239" y="1043"/>
                      </a:lnTo>
                      <a:lnTo>
                        <a:pt x="36" y="0"/>
                      </a:lnTo>
                      <a:lnTo>
                        <a:pt x="0" y="0"/>
                      </a:lnTo>
                      <a:lnTo>
                        <a:pt x="203" y="1043"/>
                      </a:lnTo>
                      <a:lnTo>
                        <a:pt x="221" y="1043"/>
                      </a:lnTo>
                      <a:lnTo>
                        <a:pt x="221"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28066" name="Freeform 34"/>
                <p:cNvSpPr>
                  <a:spLocks/>
                </p:cNvSpPr>
                <p:nvPr/>
              </p:nvSpPr>
              <p:spPr bwMode="hidden">
                <a:xfrm>
                  <a:off x="1554" y="0"/>
                  <a:ext cx="353" cy="1045"/>
                </a:xfrm>
                <a:custGeom>
                  <a:avLst/>
                  <a:gdLst/>
                  <a:ahLst/>
                  <a:cxnLst>
                    <a:cxn ang="0">
                      <a:pos x="334" y="1043"/>
                    </a:cxn>
                    <a:cxn ang="0">
                      <a:pos x="352" y="1043"/>
                    </a:cxn>
                    <a:cxn ang="0">
                      <a:pos x="41" y="0"/>
                    </a:cxn>
                    <a:cxn ang="0">
                      <a:pos x="0" y="0"/>
                    </a:cxn>
                    <a:cxn ang="0">
                      <a:pos x="311" y="1043"/>
                    </a:cxn>
                    <a:cxn ang="0">
                      <a:pos x="334" y="1043"/>
                    </a:cxn>
                    <a:cxn ang="0">
                      <a:pos x="334" y="1043"/>
                    </a:cxn>
                  </a:cxnLst>
                  <a:rect l="0" t="0" r="r" b="b"/>
                  <a:pathLst>
                    <a:path w="352" h="1043">
                      <a:moveTo>
                        <a:pt x="334" y="1043"/>
                      </a:moveTo>
                      <a:lnTo>
                        <a:pt x="352" y="1043"/>
                      </a:lnTo>
                      <a:lnTo>
                        <a:pt x="41" y="0"/>
                      </a:lnTo>
                      <a:lnTo>
                        <a:pt x="0" y="0"/>
                      </a:lnTo>
                      <a:lnTo>
                        <a:pt x="311" y="1043"/>
                      </a:lnTo>
                      <a:lnTo>
                        <a:pt x="334" y="1043"/>
                      </a:lnTo>
                      <a:lnTo>
                        <a:pt x="334"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28067" name="Freeform 35"/>
                <p:cNvSpPr>
                  <a:spLocks/>
                </p:cNvSpPr>
                <p:nvPr/>
              </p:nvSpPr>
              <p:spPr bwMode="hidden">
                <a:xfrm>
                  <a:off x="1134" y="0"/>
                  <a:ext cx="450" cy="1045"/>
                </a:xfrm>
                <a:custGeom>
                  <a:avLst/>
                  <a:gdLst/>
                  <a:ahLst/>
                  <a:cxnLst>
                    <a:cxn ang="0">
                      <a:pos x="425" y="1043"/>
                    </a:cxn>
                    <a:cxn ang="0">
                      <a:pos x="449" y="1043"/>
                    </a:cxn>
                    <a:cxn ang="0">
                      <a:pos x="42" y="0"/>
                    </a:cxn>
                    <a:cxn ang="0">
                      <a:pos x="0" y="0"/>
                    </a:cxn>
                    <a:cxn ang="0">
                      <a:pos x="407" y="1043"/>
                    </a:cxn>
                    <a:cxn ang="0">
                      <a:pos x="425" y="1043"/>
                    </a:cxn>
                    <a:cxn ang="0">
                      <a:pos x="425" y="1043"/>
                    </a:cxn>
                  </a:cxnLst>
                  <a:rect l="0" t="0" r="r" b="b"/>
                  <a:pathLst>
                    <a:path w="449" h="1043">
                      <a:moveTo>
                        <a:pt x="425" y="1043"/>
                      </a:moveTo>
                      <a:lnTo>
                        <a:pt x="449" y="1043"/>
                      </a:lnTo>
                      <a:lnTo>
                        <a:pt x="42" y="0"/>
                      </a:lnTo>
                      <a:lnTo>
                        <a:pt x="0" y="0"/>
                      </a:lnTo>
                      <a:lnTo>
                        <a:pt x="407" y="1043"/>
                      </a:lnTo>
                      <a:lnTo>
                        <a:pt x="425" y="1043"/>
                      </a:lnTo>
                      <a:lnTo>
                        <a:pt x="425"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28068" name="Freeform 36"/>
                <p:cNvSpPr>
                  <a:spLocks/>
                </p:cNvSpPr>
                <p:nvPr/>
              </p:nvSpPr>
              <p:spPr bwMode="hidden">
                <a:xfrm>
                  <a:off x="714" y="0"/>
                  <a:ext cx="540" cy="1045"/>
                </a:xfrm>
                <a:custGeom>
                  <a:avLst/>
                  <a:gdLst/>
                  <a:ahLst/>
                  <a:cxnLst>
                    <a:cxn ang="0">
                      <a:pos x="520" y="1043"/>
                    </a:cxn>
                    <a:cxn ang="0">
                      <a:pos x="538" y="1043"/>
                    </a:cxn>
                    <a:cxn ang="0">
                      <a:pos x="41" y="0"/>
                    </a:cxn>
                    <a:cxn ang="0">
                      <a:pos x="0" y="0"/>
                    </a:cxn>
                    <a:cxn ang="0">
                      <a:pos x="496" y="1043"/>
                    </a:cxn>
                    <a:cxn ang="0">
                      <a:pos x="520" y="1043"/>
                    </a:cxn>
                    <a:cxn ang="0">
                      <a:pos x="520" y="1043"/>
                    </a:cxn>
                  </a:cxnLst>
                  <a:rect l="0" t="0" r="r" b="b"/>
                  <a:pathLst>
                    <a:path w="538" h="1043">
                      <a:moveTo>
                        <a:pt x="520" y="1043"/>
                      </a:moveTo>
                      <a:lnTo>
                        <a:pt x="538" y="1043"/>
                      </a:lnTo>
                      <a:lnTo>
                        <a:pt x="41" y="0"/>
                      </a:lnTo>
                      <a:lnTo>
                        <a:pt x="0" y="0"/>
                      </a:lnTo>
                      <a:lnTo>
                        <a:pt x="496" y="1043"/>
                      </a:lnTo>
                      <a:lnTo>
                        <a:pt x="520" y="1043"/>
                      </a:lnTo>
                      <a:lnTo>
                        <a:pt x="520"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28069" name="Freeform 37"/>
                <p:cNvSpPr>
                  <a:spLocks/>
                </p:cNvSpPr>
                <p:nvPr/>
              </p:nvSpPr>
              <p:spPr bwMode="hidden">
                <a:xfrm>
                  <a:off x="306" y="0"/>
                  <a:ext cx="642" cy="1045"/>
                </a:xfrm>
                <a:custGeom>
                  <a:avLst/>
                  <a:gdLst/>
                  <a:ahLst/>
                  <a:cxnLst>
                    <a:cxn ang="0">
                      <a:pos x="622" y="1043"/>
                    </a:cxn>
                    <a:cxn ang="0">
                      <a:pos x="640" y="1043"/>
                    </a:cxn>
                    <a:cxn ang="0">
                      <a:pos x="48" y="0"/>
                    </a:cxn>
                    <a:cxn ang="0">
                      <a:pos x="0" y="0"/>
                    </a:cxn>
                    <a:cxn ang="0">
                      <a:pos x="598" y="1043"/>
                    </a:cxn>
                    <a:cxn ang="0">
                      <a:pos x="622" y="1043"/>
                    </a:cxn>
                    <a:cxn ang="0">
                      <a:pos x="622" y="1043"/>
                    </a:cxn>
                  </a:cxnLst>
                  <a:rect l="0" t="0" r="r" b="b"/>
                  <a:pathLst>
                    <a:path w="640" h="1043">
                      <a:moveTo>
                        <a:pt x="622" y="1043"/>
                      </a:moveTo>
                      <a:lnTo>
                        <a:pt x="640" y="1043"/>
                      </a:lnTo>
                      <a:lnTo>
                        <a:pt x="48" y="0"/>
                      </a:lnTo>
                      <a:lnTo>
                        <a:pt x="0" y="0"/>
                      </a:lnTo>
                      <a:lnTo>
                        <a:pt x="598" y="1043"/>
                      </a:lnTo>
                      <a:lnTo>
                        <a:pt x="622" y="1043"/>
                      </a:lnTo>
                      <a:lnTo>
                        <a:pt x="622"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28070" name="Freeform 38"/>
                <p:cNvSpPr>
                  <a:spLocks/>
                </p:cNvSpPr>
                <p:nvPr/>
              </p:nvSpPr>
              <p:spPr bwMode="hidden">
                <a:xfrm>
                  <a:off x="0" y="108"/>
                  <a:ext cx="630" cy="937"/>
                </a:xfrm>
                <a:custGeom>
                  <a:avLst/>
                  <a:gdLst/>
                  <a:ahLst/>
                  <a:cxnLst>
                    <a:cxn ang="0">
                      <a:pos x="604" y="935"/>
                    </a:cxn>
                    <a:cxn ang="0">
                      <a:pos x="628" y="935"/>
                    </a:cxn>
                    <a:cxn ang="0">
                      <a:pos x="0" y="0"/>
                    </a:cxn>
                    <a:cxn ang="0">
                      <a:pos x="0" y="66"/>
                    </a:cxn>
                    <a:cxn ang="0">
                      <a:pos x="580" y="935"/>
                    </a:cxn>
                    <a:cxn ang="0">
                      <a:pos x="604" y="935"/>
                    </a:cxn>
                    <a:cxn ang="0">
                      <a:pos x="604" y="935"/>
                    </a:cxn>
                  </a:cxnLst>
                  <a:rect l="0" t="0" r="r" b="b"/>
                  <a:pathLst>
                    <a:path w="628" h="935">
                      <a:moveTo>
                        <a:pt x="604" y="935"/>
                      </a:moveTo>
                      <a:lnTo>
                        <a:pt x="628" y="935"/>
                      </a:lnTo>
                      <a:lnTo>
                        <a:pt x="0" y="0"/>
                      </a:lnTo>
                      <a:lnTo>
                        <a:pt x="0" y="66"/>
                      </a:lnTo>
                      <a:lnTo>
                        <a:pt x="580" y="935"/>
                      </a:lnTo>
                      <a:lnTo>
                        <a:pt x="604" y="935"/>
                      </a:lnTo>
                      <a:lnTo>
                        <a:pt x="604" y="935"/>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28071" name="Freeform 39"/>
                <p:cNvSpPr>
                  <a:spLocks/>
                </p:cNvSpPr>
                <p:nvPr/>
              </p:nvSpPr>
              <p:spPr bwMode="hidden">
                <a:xfrm>
                  <a:off x="3191" y="0"/>
                  <a:ext cx="155" cy="1045"/>
                </a:xfrm>
                <a:custGeom>
                  <a:avLst/>
                  <a:gdLst/>
                  <a:ahLst/>
                  <a:cxnLst>
                    <a:cxn ang="0">
                      <a:pos x="18" y="1043"/>
                    </a:cxn>
                    <a:cxn ang="0">
                      <a:pos x="42" y="1043"/>
                    </a:cxn>
                    <a:cxn ang="0">
                      <a:pos x="155" y="0"/>
                    </a:cxn>
                    <a:cxn ang="0">
                      <a:pos x="114" y="0"/>
                    </a:cxn>
                    <a:cxn ang="0">
                      <a:pos x="0" y="1043"/>
                    </a:cxn>
                    <a:cxn ang="0">
                      <a:pos x="18" y="1043"/>
                    </a:cxn>
                    <a:cxn ang="0">
                      <a:pos x="18" y="1043"/>
                    </a:cxn>
                  </a:cxnLst>
                  <a:rect l="0" t="0" r="r" b="b"/>
                  <a:pathLst>
                    <a:path w="155" h="1043">
                      <a:moveTo>
                        <a:pt x="18" y="1043"/>
                      </a:moveTo>
                      <a:lnTo>
                        <a:pt x="42" y="1043"/>
                      </a:lnTo>
                      <a:lnTo>
                        <a:pt x="155" y="0"/>
                      </a:lnTo>
                      <a:lnTo>
                        <a:pt x="114"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28072" name="Freeform 40"/>
                <p:cNvSpPr>
                  <a:spLocks/>
                </p:cNvSpPr>
                <p:nvPr/>
              </p:nvSpPr>
              <p:spPr bwMode="hidden">
                <a:xfrm>
                  <a:off x="3533" y="0"/>
                  <a:ext cx="240" cy="1045"/>
                </a:xfrm>
                <a:custGeom>
                  <a:avLst/>
                  <a:gdLst/>
                  <a:ahLst/>
                  <a:cxnLst>
                    <a:cxn ang="0">
                      <a:pos x="18" y="1043"/>
                    </a:cxn>
                    <a:cxn ang="0">
                      <a:pos x="36" y="1043"/>
                    </a:cxn>
                    <a:cxn ang="0">
                      <a:pos x="239" y="0"/>
                    </a:cxn>
                    <a:cxn ang="0">
                      <a:pos x="203" y="0"/>
                    </a:cxn>
                    <a:cxn ang="0">
                      <a:pos x="0" y="1043"/>
                    </a:cxn>
                    <a:cxn ang="0">
                      <a:pos x="18" y="1043"/>
                    </a:cxn>
                    <a:cxn ang="0">
                      <a:pos x="18" y="1043"/>
                    </a:cxn>
                  </a:cxnLst>
                  <a:rect l="0" t="0" r="r" b="b"/>
                  <a:pathLst>
                    <a:path w="239" h="1043">
                      <a:moveTo>
                        <a:pt x="18" y="1043"/>
                      </a:moveTo>
                      <a:lnTo>
                        <a:pt x="36" y="1043"/>
                      </a:lnTo>
                      <a:lnTo>
                        <a:pt x="239" y="0"/>
                      </a:lnTo>
                      <a:lnTo>
                        <a:pt x="203"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28073" name="Freeform 41"/>
                <p:cNvSpPr>
                  <a:spLocks/>
                </p:cNvSpPr>
                <p:nvPr/>
              </p:nvSpPr>
              <p:spPr bwMode="hidden">
                <a:xfrm>
                  <a:off x="3821" y="0"/>
                  <a:ext cx="359" cy="1045"/>
                </a:xfrm>
                <a:custGeom>
                  <a:avLst/>
                  <a:gdLst/>
                  <a:ahLst/>
                  <a:cxnLst>
                    <a:cxn ang="0">
                      <a:pos x="24" y="1043"/>
                    </a:cxn>
                    <a:cxn ang="0">
                      <a:pos x="42" y="1043"/>
                    </a:cxn>
                    <a:cxn ang="0">
                      <a:pos x="358" y="0"/>
                    </a:cxn>
                    <a:cxn ang="0">
                      <a:pos x="317" y="0"/>
                    </a:cxn>
                    <a:cxn ang="0">
                      <a:pos x="0" y="1043"/>
                    </a:cxn>
                    <a:cxn ang="0">
                      <a:pos x="24" y="1043"/>
                    </a:cxn>
                    <a:cxn ang="0">
                      <a:pos x="24" y="1043"/>
                    </a:cxn>
                  </a:cxnLst>
                  <a:rect l="0" t="0" r="r" b="b"/>
                  <a:pathLst>
                    <a:path w="358" h="1043">
                      <a:moveTo>
                        <a:pt x="24" y="1043"/>
                      </a:moveTo>
                      <a:lnTo>
                        <a:pt x="42" y="1043"/>
                      </a:lnTo>
                      <a:lnTo>
                        <a:pt x="358" y="0"/>
                      </a:lnTo>
                      <a:lnTo>
                        <a:pt x="317" y="0"/>
                      </a:lnTo>
                      <a:lnTo>
                        <a:pt x="0" y="1043"/>
                      </a:lnTo>
                      <a:lnTo>
                        <a:pt x="24" y="1043"/>
                      </a:lnTo>
                      <a:lnTo>
                        <a:pt x="24"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28074" name="Freeform 42"/>
                <p:cNvSpPr>
                  <a:spLocks/>
                </p:cNvSpPr>
                <p:nvPr/>
              </p:nvSpPr>
              <p:spPr bwMode="hidden">
                <a:xfrm>
                  <a:off x="4139" y="0"/>
                  <a:ext cx="449" cy="1045"/>
                </a:xfrm>
                <a:custGeom>
                  <a:avLst/>
                  <a:gdLst/>
                  <a:ahLst/>
                  <a:cxnLst>
                    <a:cxn ang="0">
                      <a:pos x="18" y="1043"/>
                    </a:cxn>
                    <a:cxn ang="0">
                      <a:pos x="41" y="1043"/>
                    </a:cxn>
                    <a:cxn ang="0">
                      <a:pos x="448" y="0"/>
                    </a:cxn>
                    <a:cxn ang="0">
                      <a:pos x="406" y="0"/>
                    </a:cxn>
                    <a:cxn ang="0">
                      <a:pos x="0" y="1043"/>
                    </a:cxn>
                    <a:cxn ang="0">
                      <a:pos x="18" y="1043"/>
                    </a:cxn>
                    <a:cxn ang="0">
                      <a:pos x="18" y="1043"/>
                    </a:cxn>
                  </a:cxnLst>
                  <a:rect l="0" t="0" r="r" b="b"/>
                  <a:pathLst>
                    <a:path w="448" h="1043">
                      <a:moveTo>
                        <a:pt x="18" y="1043"/>
                      </a:moveTo>
                      <a:lnTo>
                        <a:pt x="41" y="1043"/>
                      </a:lnTo>
                      <a:lnTo>
                        <a:pt x="448" y="0"/>
                      </a:lnTo>
                      <a:lnTo>
                        <a:pt x="406"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28075" name="Freeform 43"/>
                <p:cNvSpPr>
                  <a:spLocks/>
                </p:cNvSpPr>
                <p:nvPr/>
              </p:nvSpPr>
              <p:spPr bwMode="hidden">
                <a:xfrm>
                  <a:off x="4480" y="0"/>
                  <a:ext cx="541" cy="1045"/>
                </a:xfrm>
                <a:custGeom>
                  <a:avLst/>
                  <a:gdLst/>
                  <a:ahLst/>
                  <a:cxnLst>
                    <a:cxn ang="0">
                      <a:pos x="18" y="1043"/>
                    </a:cxn>
                    <a:cxn ang="0">
                      <a:pos x="42" y="1043"/>
                    </a:cxn>
                    <a:cxn ang="0">
                      <a:pos x="539" y="0"/>
                    </a:cxn>
                    <a:cxn ang="0">
                      <a:pos x="497" y="0"/>
                    </a:cxn>
                    <a:cxn ang="0">
                      <a:pos x="0" y="1043"/>
                    </a:cxn>
                    <a:cxn ang="0">
                      <a:pos x="18" y="1043"/>
                    </a:cxn>
                    <a:cxn ang="0">
                      <a:pos x="18" y="1043"/>
                    </a:cxn>
                  </a:cxnLst>
                  <a:rect l="0" t="0" r="r" b="b"/>
                  <a:pathLst>
                    <a:path w="539" h="1043">
                      <a:moveTo>
                        <a:pt x="18" y="1043"/>
                      </a:moveTo>
                      <a:lnTo>
                        <a:pt x="42" y="1043"/>
                      </a:lnTo>
                      <a:lnTo>
                        <a:pt x="539" y="0"/>
                      </a:lnTo>
                      <a:lnTo>
                        <a:pt x="497"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28076" name="Freeform 44"/>
                <p:cNvSpPr>
                  <a:spLocks/>
                </p:cNvSpPr>
                <p:nvPr/>
              </p:nvSpPr>
              <p:spPr bwMode="hidden">
                <a:xfrm>
                  <a:off x="4768" y="0"/>
                  <a:ext cx="642" cy="1045"/>
                </a:xfrm>
                <a:custGeom>
                  <a:avLst/>
                  <a:gdLst/>
                  <a:ahLst/>
                  <a:cxnLst>
                    <a:cxn ang="0">
                      <a:pos x="18" y="1043"/>
                    </a:cxn>
                    <a:cxn ang="0">
                      <a:pos x="42" y="1043"/>
                    </a:cxn>
                    <a:cxn ang="0">
                      <a:pos x="640" y="0"/>
                    </a:cxn>
                    <a:cxn ang="0">
                      <a:pos x="592" y="0"/>
                    </a:cxn>
                    <a:cxn ang="0">
                      <a:pos x="0" y="1043"/>
                    </a:cxn>
                    <a:cxn ang="0">
                      <a:pos x="18" y="1043"/>
                    </a:cxn>
                    <a:cxn ang="0">
                      <a:pos x="18" y="1043"/>
                    </a:cxn>
                  </a:cxnLst>
                  <a:rect l="0" t="0" r="r" b="b"/>
                  <a:pathLst>
                    <a:path w="640" h="1043">
                      <a:moveTo>
                        <a:pt x="18" y="1043"/>
                      </a:moveTo>
                      <a:lnTo>
                        <a:pt x="42" y="1043"/>
                      </a:lnTo>
                      <a:lnTo>
                        <a:pt x="640" y="0"/>
                      </a:lnTo>
                      <a:lnTo>
                        <a:pt x="592"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28077" name="Freeform 45"/>
                <p:cNvSpPr>
                  <a:spLocks/>
                </p:cNvSpPr>
                <p:nvPr/>
              </p:nvSpPr>
              <p:spPr bwMode="hidden">
                <a:xfrm>
                  <a:off x="5086" y="48"/>
                  <a:ext cx="672" cy="997"/>
                </a:xfrm>
                <a:custGeom>
                  <a:avLst/>
                  <a:gdLst/>
                  <a:ahLst/>
                  <a:cxnLst>
                    <a:cxn ang="0">
                      <a:pos x="24" y="995"/>
                    </a:cxn>
                    <a:cxn ang="0">
                      <a:pos x="48" y="995"/>
                    </a:cxn>
                    <a:cxn ang="0">
                      <a:pos x="670" y="72"/>
                    </a:cxn>
                    <a:cxn ang="0">
                      <a:pos x="670" y="0"/>
                    </a:cxn>
                    <a:cxn ang="0">
                      <a:pos x="0" y="995"/>
                    </a:cxn>
                    <a:cxn ang="0">
                      <a:pos x="24" y="995"/>
                    </a:cxn>
                    <a:cxn ang="0">
                      <a:pos x="24" y="995"/>
                    </a:cxn>
                  </a:cxnLst>
                  <a:rect l="0" t="0" r="r" b="b"/>
                  <a:pathLst>
                    <a:path w="670" h="995">
                      <a:moveTo>
                        <a:pt x="24" y="995"/>
                      </a:moveTo>
                      <a:lnTo>
                        <a:pt x="48" y="995"/>
                      </a:lnTo>
                      <a:lnTo>
                        <a:pt x="670" y="72"/>
                      </a:lnTo>
                      <a:lnTo>
                        <a:pt x="670" y="0"/>
                      </a:lnTo>
                      <a:lnTo>
                        <a:pt x="0" y="995"/>
                      </a:lnTo>
                      <a:lnTo>
                        <a:pt x="24" y="995"/>
                      </a:lnTo>
                      <a:lnTo>
                        <a:pt x="24" y="995"/>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grpSp>
          <p:grpSp>
            <p:nvGrpSpPr>
              <p:cNvPr id="12324" name="Group 46"/>
              <p:cNvGrpSpPr>
                <a:grpSpLocks/>
              </p:cNvGrpSpPr>
              <p:nvPr userDrawn="1"/>
            </p:nvGrpSpPr>
            <p:grpSpPr bwMode="auto">
              <a:xfrm>
                <a:off x="0" y="558"/>
                <a:ext cx="5758" cy="487"/>
                <a:chOff x="0" y="558"/>
                <a:chExt cx="5758" cy="487"/>
              </a:xfrm>
            </p:grpSpPr>
            <p:sp>
              <p:nvSpPr>
                <p:cNvPr id="12343" name="Freeform 47"/>
                <p:cNvSpPr>
                  <a:spLocks/>
                </p:cNvSpPr>
                <p:nvPr/>
              </p:nvSpPr>
              <p:spPr bwMode="hidden">
                <a:xfrm>
                  <a:off x="0" y="618"/>
                  <a:ext cx="306" cy="427"/>
                </a:xfrm>
                <a:custGeom>
                  <a:avLst/>
                  <a:gdLst>
                    <a:gd name="T0" fmla="*/ 283 w 305"/>
                    <a:gd name="T1" fmla="*/ 428 h 426"/>
                    <a:gd name="T2" fmla="*/ 307 w 305"/>
                    <a:gd name="T3" fmla="*/ 428 h 426"/>
                    <a:gd name="T4" fmla="*/ 0 w 305"/>
                    <a:gd name="T5" fmla="*/ 0 h 426"/>
                    <a:gd name="T6" fmla="*/ 0 w 305"/>
                    <a:gd name="T7" fmla="*/ 66 h 426"/>
                    <a:gd name="T8" fmla="*/ 253 w 305"/>
                    <a:gd name="T9" fmla="*/ 428 h 426"/>
                    <a:gd name="T10" fmla="*/ 283 w 305"/>
                    <a:gd name="T11" fmla="*/ 428 h 426"/>
                    <a:gd name="T12" fmla="*/ 283 w 305"/>
                    <a:gd name="T13" fmla="*/ 428 h 42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5" h="426">
                      <a:moveTo>
                        <a:pt x="281" y="426"/>
                      </a:moveTo>
                      <a:lnTo>
                        <a:pt x="305" y="426"/>
                      </a:lnTo>
                      <a:lnTo>
                        <a:pt x="0" y="0"/>
                      </a:lnTo>
                      <a:lnTo>
                        <a:pt x="0" y="66"/>
                      </a:lnTo>
                      <a:lnTo>
                        <a:pt x="251" y="426"/>
                      </a:lnTo>
                      <a:lnTo>
                        <a:pt x="281" y="426"/>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EAEAEA"/>
                    </a:solidFill>
                    <a:cs typeface="Arial" pitchFamily="34" charset="0"/>
                  </a:endParaRPr>
                </a:p>
              </p:txBody>
            </p:sp>
            <p:sp>
              <p:nvSpPr>
                <p:cNvPr id="12344" name="Freeform 48"/>
                <p:cNvSpPr>
                  <a:spLocks/>
                </p:cNvSpPr>
                <p:nvPr/>
              </p:nvSpPr>
              <p:spPr bwMode="hidden">
                <a:xfrm>
                  <a:off x="5410" y="558"/>
                  <a:ext cx="348" cy="487"/>
                </a:xfrm>
                <a:custGeom>
                  <a:avLst/>
                  <a:gdLst>
                    <a:gd name="T0" fmla="*/ 24 w 347"/>
                    <a:gd name="T1" fmla="*/ 488 h 486"/>
                    <a:gd name="T2" fmla="*/ 48 w 347"/>
                    <a:gd name="T3" fmla="*/ 488 h 486"/>
                    <a:gd name="T4" fmla="*/ 349 w 347"/>
                    <a:gd name="T5" fmla="*/ 72 h 486"/>
                    <a:gd name="T6" fmla="*/ 349 w 347"/>
                    <a:gd name="T7" fmla="*/ 0 h 486"/>
                    <a:gd name="T8" fmla="*/ 0 w 347"/>
                    <a:gd name="T9" fmla="*/ 488 h 486"/>
                    <a:gd name="T10" fmla="*/ 24 w 347"/>
                    <a:gd name="T11" fmla="*/ 488 h 486"/>
                    <a:gd name="T12" fmla="*/ 24 w 347"/>
                    <a:gd name="T13" fmla="*/ 488 h 48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7" h="486">
                      <a:moveTo>
                        <a:pt x="24" y="486"/>
                      </a:moveTo>
                      <a:lnTo>
                        <a:pt x="48" y="486"/>
                      </a:lnTo>
                      <a:lnTo>
                        <a:pt x="347" y="72"/>
                      </a:lnTo>
                      <a:lnTo>
                        <a:pt x="347" y="0"/>
                      </a:lnTo>
                      <a:lnTo>
                        <a:pt x="0" y="486"/>
                      </a:lnTo>
                      <a:lnTo>
                        <a:pt x="24" y="486"/>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EAEAEA"/>
                    </a:solidFill>
                    <a:cs typeface="Arial" pitchFamily="34" charset="0"/>
                  </a:endParaRPr>
                </a:p>
              </p:txBody>
            </p:sp>
          </p:grpSp>
          <p:grpSp>
            <p:nvGrpSpPr>
              <p:cNvPr id="12325" name="Group 49"/>
              <p:cNvGrpSpPr>
                <a:grpSpLocks/>
              </p:cNvGrpSpPr>
              <p:nvPr userDrawn="1"/>
            </p:nvGrpSpPr>
            <p:grpSpPr bwMode="auto">
              <a:xfrm>
                <a:off x="264" y="1039"/>
                <a:ext cx="5200" cy="3280"/>
                <a:chOff x="264" y="1039"/>
                <a:chExt cx="5200" cy="3280"/>
              </a:xfrm>
            </p:grpSpPr>
            <p:sp>
              <p:nvSpPr>
                <p:cNvPr id="428082" name="Freeform 50"/>
                <p:cNvSpPr>
                  <a:spLocks/>
                </p:cNvSpPr>
                <p:nvPr/>
              </p:nvSpPr>
              <p:spPr bwMode="hidden">
                <a:xfrm>
                  <a:off x="2849" y="1039"/>
                  <a:ext cx="42" cy="3280"/>
                </a:xfrm>
                <a:custGeom>
                  <a:avLst/>
                  <a:gdLst/>
                  <a:ahLst/>
                  <a:cxnLst>
                    <a:cxn ang="0">
                      <a:pos x="18" y="0"/>
                    </a:cxn>
                    <a:cxn ang="0">
                      <a:pos x="0" y="0"/>
                    </a:cxn>
                    <a:cxn ang="0">
                      <a:pos x="0" y="3273"/>
                    </a:cxn>
                    <a:cxn ang="0">
                      <a:pos x="42" y="3273"/>
                    </a:cxn>
                    <a:cxn ang="0">
                      <a:pos x="42" y="0"/>
                    </a:cxn>
                    <a:cxn ang="0">
                      <a:pos x="18" y="0"/>
                    </a:cxn>
                    <a:cxn ang="0">
                      <a:pos x="18" y="0"/>
                    </a:cxn>
                  </a:cxnLst>
                  <a:rect l="0" t="0" r="r" b="b"/>
                  <a:pathLst>
                    <a:path w="42" h="3273">
                      <a:moveTo>
                        <a:pt x="18" y="0"/>
                      </a:moveTo>
                      <a:lnTo>
                        <a:pt x="0" y="0"/>
                      </a:lnTo>
                      <a:lnTo>
                        <a:pt x="0" y="3273"/>
                      </a:lnTo>
                      <a:lnTo>
                        <a:pt x="42"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28083" name="Freeform 51"/>
                <p:cNvSpPr>
                  <a:spLocks/>
                </p:cNvSpPr>
                <p:nvPr/>
              </p:nvSpPr>
              <p:spPr bwMode="hidden">
                <a:xfrm>
                  <a:off x="2154" y="1039"/>
                  <a:ext cx="401" cy="3280"/>
                </a:xfrm>
                <a:custGeom>
                  <a:avLst/>
                  <a:gdLst/>
                  <a:ahLst/>
                  <a:cxnLst>
                    <a:cxn ang="0">
                      <a:pos x="376" y="0"/>
                    </a:cxn>
                    <a:cxn ang="0">
                      <a:pos x="358" y="0"/>
                    </a:cxn>
                    <a:cxn ang="0">
                      <a:pos x="0" y="3273"/>
                    </a:cxn>
                    <a:cxn ang="0">
                      <a:pos x="41" y="3273"/>
                    </a:cxn>
                    <a:cxn ang="0">
                      <a:pos x="400" y="0"/>
                    </a:cxn>
                    <a:cxn ang="0">
                      <a:pos x="376" y="0"/>
                    </a:cxn>
                    <a:cxn ang="0">
                      <a:pos x="376" y="0"/>
                    </a:cxn>
                  </a:cxnLst>
                  <a:rect l="0" t="0" r="r" b="b"/>
                  <a:pathLst>
                    <a:path w="400" h="3273">
                      <a:moveTo>
                        <a:pt x="376" y="0"/>
                      </a:moveTo>
                      <a:lnTo>
                        <a:pt x="358" y="0"/>
                      </a:lnTo>
                      <a:lnTo>
                        <a:pt x="0" y="3273"/>
                      </a:lnTo>
                      <a:lnTo>
                        <a:pt x="41" y="3273"/>
                      </a:lnTo>
                      <a:lnTo>
                        <a:pt x="400" y="0"/>
                      </a:lnTo>
                      <a:lnTo>
                        <a:pt x="376" y="0"/>
                      </a:lnTo>
                      <a:lnTo>
                        <a:pt x="376"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28084" name="Freeform 52"/>
                <p:cNvSpPr>
                  <a:spLocks/>
                </p:cNvSpPr>
                <p:nvPr/>
              </p:nvSpPr>
              <p:spPr bwMode="hidden">
                <a:xfrm>
                  <a:off x="1530" y="1039"/>
                  <a:ext cx="677" cy="3280"/>
                </a:xfrm>
                <a:custGeom>
                  <a:avLst/>
                  <a:gdLst/>
                  <a:ahLst/>
                  <a:cxnLst>
                    <a:cxn ang="0">
                      <a:pos x="657" y="0"/>
                    </a:cxn>
                    <a:cxn ang="0">
                      <a:pos x="639" y="0"/>
                    </a:cxn>
                    <a:cxn ang="0">
                      <a:pos x="0" y="3273"/>
                    </a:cxn>
                    <a:cxn ang="0">
                      <a:pos x="42" y="3273"/>
                    </a:cxn>
                    <a:cxn ang="0">
                      <a:pos x="675" y="0"/>
                    </a:cxn>
                    <a:cxn ang="0">
                      <a:pos x="657" y="0"/>
                    </a:cxn>
                    <a:cxn ang="0">
                      <a:pos x="657" y="0"/>
                    </a:cxn>
                  </a:cxnLst>
                  <a:rect l="0" t="0" r="r" b="b"/>
                  <a:pathLst>
                    <a:path w="675" h="3273">
                      <a:moveTo>
                        <a:pt x="657" y="0"/>
                      </a:moveTo>
                      <a:lnTo>
                        <a:pt x="639" y="0"/>
                      </a:lnTo>
                      <a:lnTo>
                        <a:pt x="0" y="3273"/>
                      </a:lnTo>
                      <a:lnTo>
                        <a:pt x="42" y="3273"/>
                      </a:lnTo>
                      <a:lnTo>
                        <a:pt x="675" y="0"/>
                      </a:lnTo>
                      <a:lnTo>
                        <a:pt x="657" y="0"/>
                      </a:lnTo>
                      <a:lnTo>
                        <a:pt x="657"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28085" name="Freeform 53"/>
                <p:cNvSpPr>
                  <a:spLocks/>
                </p:cNvSpPr>
                <p:nvPr/>
              </p:nvSpPr>
              <p:spPr bwMode="hidden">
                <a:xfrm>
                  <a:off x="876" y="1039"/>
                  <a:ext cx="1031" cy="3280"/>
                </a:xfrm>
                <a:custGeom>
                  <a:avLst/>
                  <a:gdLst/>
                  <a:ahLst/>
                  <a:cxnLst>
                    <a:cxn ang="0">
                      <a:pos x="1013" y="0"/>
                    </a:cxn>
                    <a:cxn ang="0">
                      <a:pos x="990" y="0"/>
                    </a:cxn>
                    <a:cxn ang="0">
                      <a:pos x="0" y="3280"/>
                    </a:cxn>
                    <a:cxn ang="0">
                      <a:pos x="42" y="3280"/>
                    </a:cxn>
                    <a:cxn ang="0">
                      <a:pos x="1031" y="4"/>
                    </a:cxn>
                    <a:cxn ang="0">
                      <a:pos x="1013" y="0"/>
                    </a:cxn>
                    <a:cxn ang="0">
                      <a:pos x="1013" y="0"/>
                    </a:cxn>
                  </a:cxnLst>
                  <a:rect l="0" t="0" r="r" b="b"/>
                  <a:pathLst>
                    <a:path w="1031" h="3280">
                      <a:moveTo>
                        <a:pt x="1013" y="0"/>
                      </a:moveTo>
                      <a:lnTo>
                        <a:pt x="990" y="0"/>
                      </a:lnTo>
                      <a:lnTo>
                        <a:pt x="0" y="3280"/>
                      </a:lnTo>
                      <a:lnTo>
                        <a:pt x="42" y="3280"/>
                      </a:lnTo>
                      <a:lnTo>
                        <a:pt x="1031" y="4"/>
                      </a:lnTo>
                      <a:lnTo>
                        <a:pt x="1013" y="0"/>
                      </a:lnTo>
                      <a:lnTo>
                        <a:pt x="1013"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28086" name="Freeform 54"/>
                <p:cNvSpPr>
                  <a:spLocks/>
                </p:cNvSpPr>
                <p:nvPr/>
              </p:nvSpPr>
              <p:spPr bwMode="hidden">
                <a:xfrm>
                  <a:off x="264" y="1039"/>
                  <a:ext cx="1319" cy="3280"/>
                </a:xfrm>
                <a:custGeom>
                  <a:avLst/>
                  <a:gdLst/>
                  <a:ahLst/>
                  <a:cxnLst>
                    <a:cxn ang="0">
                      <a:pos x="1296" y="0"/>
                    </a:cxn>
                    <a:cxn ang="0">
                      <a:pos x="1278" y="0"/>
                    </a:cxn>
                    <a:cxn ang="0">
                      <a:pos x="0" y="3280"/>
                    </a:cxn>
                    <a:cxn ang="0">
                      <a:pos x="42" y="3280"/>
                    </a:cxn>
                    <a:cxn ang="0">
                      <a:pos x="1319" y="5"/>
                    </a:cxn>
                    <a:cxn ang="0">
                      <a:pos x="1296" y="0"/>
                    </a:cxn>
                    <a:cxn ang="0">
                      <a:pos x="1296" y="0"/>
                    </a:cxn>
                  </a:cxnLst>
                  <a:rect l="0" t="0" r="r" b="b"/>
                  <a:pathLst>
                    <a:path w="1319" h="3280">
                      <a:moveTo>
                        <a:pt x="1296" y="0"/>
                      </a:moveTo>
                      <a:lnTo>
                        <a:pt x="1278" y="0"/>
                      </a:lnTo>
                      <a:lnTo>
                        <a:pt x="0" y="3280"/>
                      </a:lnTo>
                      <a:lnTo>
                        <a:pt x="42" y="3280"/>
                      </a:lnTo>
                      <a:lnTo>
                        <a:pt x="1319" y="5"/>
                      </a:lnTo>
                      <a:lnTo>
                        <a:pt x="1296" y="0"/>
                      </a:lnTo>
                      <a:lnTo>
                        <a:pt x="1296"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28087" name="Freeform 55"/>
                <p:cNvSpPr>
                  <a:spLocks/>
                </p:cNvSpPr>
                <p:nvPr/>
              </p:nvSpPr>
              <p:spPr bwMode="hidden">
                <a:xfrm>
                  <a:off x="3191" y="1039"/>
                  <a:ext cx="402" cy="3280"/>
                </a:xfrm>
                <a:custGeom>
                  <a:avLst/>
                  <a:gdLst/>
                  <a:ahLst/>
                  <a:cxnLst>
                    <a:cxn ang="0">
                      <a:pos x="18" y="0"/>
                    </a:cxn>
                    <a:cxn ang="0">
                      <a:pos x="0" y="0"/>
                    </a:cxn>
                    <a:cxn ang="0">
                      <a:pos x="359" y="3273"/>
                    </a:cxn>
                    <a:cxn ang="0">
                      <a:pos x="401" y="3273"/>
                    </a:cxn>
                    <a:cxn ang="0">
                      <a:pos x="42" y="0"/>
                    </a:cxn>
                    <a:cxn ang="0">
                      <a:pos x="18" y="0"/>
                    </a:cxn>
                    <a:cxn ang="0">
                      <a:pos x="18" y="0"/>
                    </a:cxn>
                  </a:cxnLst>
                  <a:rect l="0" t="0" r="r" b="b"/>
                  <a:pathLst>
                    <a:path w="401" h="3273">
                      <a:moveTo>
                        <a:pt x="18" y="0"/>
                      </a:moveTo>
                      <a:lnTo>
                        <a:pt x="0" y="0"/>
                      </a:lnTo>
                      <a:lnTo>
                        <a:pt x="359" y="3273"/>
                      </a:lnTo>
                      <a:lnTo>
                        <a:pt x="401"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28088" name="Freeform 56"/>
                <p:cNvSpPr>
                  <a:spLocks/>
                </p:cNvSpPr>
                <p:nvPr/>
              </p:nvSpPr>
              <p:spPr bwMode="hidden">
                <a:xfrm>
                  <a:off x="3533" y="1039"/>
                  <a:ext cx="677" cy="3280"/>
                </a:xfrm>
                <a:custGeom>
                  <a:avLst/>
                  <a:gdLst/>
                  <a:ahLst/>
                  <a:cxnLst>
                    <a:cxn ang="0">
                      <a:pos x="18" y="0"/>
                    </a:cxn>
                    <a:cxn ang="0">
                      <a:pos x="0" y="0"/>
                    </a:cxn>
                    <a:cxn ang="0">
                      <a:pos x="640" y="3273"/>
                    </a:cxn>
                    <a:cxn ang="0">
                      <a:pos x="675" y="3273"/>
                    </a:cxn>
                    <a:cxn ang="0">
                      <a:pos x="36" y="0"/>
                    </a:cxn>
                    <a:cxn ang="0">
                      <a:pos x="18" y="0"/>
                    </a:cxn>
                    <a:cxn ang="0">
                      <a:pos x="18" y="0"/>
                    </a:cxn>
                  </a:cxnLst>
                  <a:rect l="0" t="0" r="r" b="b"/>
                  <a:pathLst>
                    <a:path w="675" h="3273">
                      <a:moveTo>
                        <a:pt x="18" y="0"/>
                      </a:moveTo>
                      <a:lnTo>
                        <a:pt x="0" y="0"/>
                      </a:lnTo>
                      <a:lnTo>
                        <a:pt x="640" y="3273"/>
                      </a:lnTo>
                      <a:lnTo>
                        <a:pt x="675" y="3273"/>
                      </a:lnTo>
                      <a:lnTo>
                        <a:pt x="36" y="0"/>
                      </a:lnTo>
                      <a:lnTo>
                        <a:pt x="18" y="0"/>
                      </a:lnTo>
                      <a:lnTo>
                        <a:pt x="18"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28089" name="Freeform 57"/>
                <p:cNvSpPr>
                  <a:spLocks/>
                </p:cNvSpPr>
                <p:nvPr/>
              </p:nvSpPr>
              <p:spPr bwMode="hidden">
                <a:xfrm>
                  <a:off x="3822" y="1039"/>
                  <a:ext cx="1036" cy="3280"/>
                </a:xfrm>
                <a:custGeom>
                  <a:avLst/>
                  <a:gdLst/>
                  <a:ahLst/>
                  <a:cxnLst>
                    <a:cxn ang="0">
                      <a:pos x="23" y="0"/>
                    </a:cxn>
                    <a:cxn ang="0">
                      <a:pos x="0" y="5"/>
                    </a:cxn>
                    <a:cxn ang="0">
                      <a:pos x="994" y="3280"/>
                    </a:cxn>
                    <a:cxn ang="0">
                      <a:pos x="1036" y="3280"/>
                    </a:cxn>
                    <a:cxn ang="0">
                      <a:pos x="41" y="0"/>
                    </a:cxn>
                    <a:cxn ang="0">
                      <a:pos x="23" y="0"/>
                    </a:cxn>
                    <a:cxn ang="0">
                      <a:pos x="23" y="0"/>
                    </a:cxn>
                  </a:cxnLst>
                  <a:rect l="0" t="0" r="r" b="b"/>
                  <a:pathLst>
                    <a:path w="1036" h="3280">
                      <a:moveTo>
                        <a:pt x="23" y="0"/>
                      </a:moveTo>
                      <a:lnTo>
                        <a:pt x="0" y="5"/>
                      </a:lnTo>
                      <a:lnTo>
                        <a:pt x="994" y="3280"/>
                      </a:lnTo>
                      <a:lnTo>
                        <a:pt x="1036" y="3280"/>
                      </a:lnTo>
                      <a:lnTo>
                        <a:pt x="41" y="0"/>
                      </a:lnTo>
                      <a:lnTo>
                        <a:pt x="23" y="0"/>
                      </a:lnTo>
                      <a:lnTo>
                        <a:pt x="23"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28090" name="Freeform 58"/>
                <p:cNvSpPr>
                  <a:spLocks/>
                </p:cNvSpPr>
                <p:nvPr/>
              </p:nvSpPr>
              <p:spPr bwMode="hidden">
                <a:xfrm>
                  <a:off x="4137" y="1039"/>
                  <a:ext cx="1327" cy="3280"/>
                </a:xfrm>
                <a:custGeom>
                  <a:avLst/>
                  <a:gdLst/>
                  <a:ahLst/>
                  <a:cxnLst>
                    <a:cxn ang="0">
                      <a:pos x="20" y="0"/>
                    </a:cxn>
                    <a:cxn ang="0">
                      <a:pos x="0" y="7"/>
                    </a:cxn>
                    <a:cxn ang="0">
                      <a:pos x="1285" y="3280"/>
                    </a:cxn>
                    <a:cxn ang="0">
                      <a:pos x="1327" y="3280"/>
                    </a:cxn>
                    <a:cxn ang="0">
                      <a:pos x="43" y="0"/>
                    </a:cxn>
                    <a:cxn ang="0">
                      <a:pos x="20" y="0"/>
                    </a:cxn>
                    <a:cxn ang="0">
                      <a:pos x="20" y="0"/>
                    </a:cxn>
                  </a:cxnLst>
                  <a:rect l="0" t="0" r="r" b="b"/>
                  <a:pathLst>
                    <a:path w="1327" h="3280">
                      <a:moveTo>
                        <a:pt x="20" y="0"/>
                      </a:moveTo>
                      <a:lnTo>
                        <a:pt x="0" y="7"/>
                      </a:lnTo>
                      <a:lnTo>
                        <a:pt x="1285" y="3280"/>
                      </a:lnTo>
                      <a:lnTo>
                        <a:pt x="1327" y="3280"/>
                      </a:lnTo>
                      <a:lnTo>
                        <a:pt x="43" y="0"/>
                      </a:lnTo>
                      <a:lnTo>
                        <a:pt x="20" y="0"/>
                      </a:lnTo>
                      <a:lnTo>
                        <a:pt x="20"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grpSp>
          <p:sp>
            <p:nvSpPr>
              <p:cNvPr id="428091" name="Freeform 59"/>
              <p:cNvSpPr>
                <a:spLocks/>
              </p:cNvSpPr>
              <p:nvPr userDrawn="1"/>
            </p:nvSpPr>
            <p:spPr bwMode="hidden">
              <a:xfrm>
                <a:off x="0" y="1039"/>
                <a:ext cx="1254" cy="2632"/>
              </a:xfrm>
              <a:custGeom>
                <a:avLst/>
                <a:gdLst/>
                <a:ahLst/>
                <a:cxnLst>
                  <a:cxn ang="0">
                    <a:pos x="1236" y="0"/>
                  </a:cxn>
                  <a:cxn ang="0">
                    <a:pos x="1212" y="0"/>
                  </a:cxn>
                  <a:cxn ang="0">
                    <a:pos x="0" y="2542"/>
                  </a:cxn>
                  <a:cxn ang="0">
                    <a:pos x="0" y="2632"/>
                  </a:cxn>
                  <a:cxn ang="0">
                    <a:pos x="1254" y="7"/>
                  </a:cxn>
                  <a:cxn ang="0">
                    <a:pos x="1236" y="0"/>
                  </a:cxn>
                  <a:cxn ang="0">
                    <a:pos x="1236" y="0"/>
                  </a:cxn>
                </a:cxnLst>
                <a:rect l="0" t="0" r="r" b="b"/>
                <a:pathLst>
                  <a:path w="1254" h="2632">
                    <a:moveTo>
                      <a:pt x="1236" y="0"/>
                    </a:moveTo>
                    <a:lnTo>
                      <a:pt x="1212" y="0"/>
                    </a:lnTo>
                    <a:lnTo>
                      <a:pt x="0" y="2542"/>
                    </a:lnTo>
                    <a:lnTo>
                      <a:pt x="0" y="2632"/>
                    </a:lnTo>
                    <a:lnTo>
                      <a:pt x="1254" y="7"/>
                    </a:lnTo>
                    <a:lnTo>
                      <a:pt x="1236" y="0"/>
                    </a:lnTo>
                    <a:lnTo>
                      <a:pt x="1236"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12327" name="Freeform 60"/>
              <p:cNvSpPr>
                <a:spLocks/>
              </p:cNvSpPr>
              <p:nvPr userDrawn="1"/>
            </p:nvSpPr>
            <p:spPr bwMode="hidden">
              <a:xfrm>
                <a:off x="0" y="1039"/>
                <a:ext cx="948" cy="1676"/>
              </a:xfrm>
              <a:custGeom>
                <a:avLst/>
                <a:gdLst>
                  <a:gd name="T0" fmla="*/ 930 w 948"/>
                  <a:gd name="T1" fmla="*/ 0 h 1676"/>
                  <a:gd name="T2" fmla="*/ 906 w 948"/>
                  <a:gd name="T3" fmla="*/ 0 h 1676"/>
                  <a:gd name="T4" fmla="*/ 0 w 948"/>
                  <a:gd name="T5" fmla="*/ 1593 h 1676"/>
                  <a:gd name="T6" fmla="*/ 0 w 948"/>
                  <a:gd name="T7" fmla="*/ 1676 h 1676"/>
                  <a:gd name="T8" fmla="*/ 948 w 948"/>
                  <a:gd name="T9" fmla="*/ 5 h 1676"/>
                  <a:gd name="T10" fmla="*/ 930 w 948"/>
                  <a:gd name="T11" fmla="*/ 0 h 1676"/>
                  <a:gd name="T12" fmla="*/ 930 w 948"/>
                  <a:gd name="T13" fmla="*/ 0 h 16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48" h="1676">
                    <a:moveTo>
                      <a:pt x="930" y="0"/>
                    </a:moveTo>
                    <a:lnTo>
                      <a:pt x="906" y="0"/>
                    </a:lnTo>
                    <a:lnTo>
                      <a:pt x="0" y="1593"/>
                    </a:lnTo>
                    <a:lnTo>
                      <a:pt x="0" y="1676"/>
                    </a:lnTo>
                    <a:lnTo>
                      <a:pt x="948" y="5"/>
                    </a:lnTo>
                    <a:lnTo>
                      <a:pt x="93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EAEAEA"/>
                  </a:solidFill>
                  <a:cs typeface="Arial" pitchFamily="34" charset="0"/>
                </a:endParaRPr>
              </a:p>
            </p:txBody>
          </p:sp>
          <p:sp>
            <p:nvSpPr>
              <p:cNvPr id="12328" name="Freeform 61"/>
              <p:cNvSpPr>
                <a:spLocks/>
              </p:cNvSpPr>
              <p:nvPr userDrawn="1"/>
            </p:nvSpPr>
            <p:spPr bwMode="hidden">
              <a:xfrm>
                <a:off x="0" y="1039"/>
                <a:ext cx="629" cy="937"/>
              </a:xfrm>
              <a:custGeom>
                <a:avLst/>
                <a:gdLst>
                  <a:gd name="T0" fmla="*/ 606 w 629"/>
                  <a:gd name="T1" fmla="*/ 0 h 937"/>
                  <a:gd name="T2" fmla="*/ 582 w 629"/>
                  <a:gd name="T3" fmla="*/ 0 h 937"/>
                  <a:gd name="T4" fmla="*/ 0 w 629"/>
                  <a:gd name="T5" fmla="*/ 871 h 937"/>
                  <a:gd name="T6" fmla="*/ 0 w 629"/>
                  <a:gd name="T7" fmla="*/ 937 h 937"/>
                  <a:gd name="T8" fmla="*/ 629 w 629"/>
                  <a:gd name="T9" fmla="*/ 4 h 937"/>
                  <a:gd name="T10" fmla="*/ 606 w 629"/>
                  <a:gd name="T11" fmla="*/ 0 h 937"/>
                  <a:gd name="T12" fmla="*/ 606 w 629"/>
                  <a:gd name="T13" fmla="*/ 0 h 93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29" h="937">
                    <a:moveTo>
                      <a:pt x="606" y="0"/>
                    </a:moveTo>
                    <a:lnTo>
                      <a:pt x="582" y="0"/>
                    </a:lnTo>
                    <a:lnTo>
                      <a:pt x="0" y="871"/>
                    </a:lnTo>
                    <a:lnTo>
                      <a:pt x="0" y="937"/>
                    </a:lnTo>
                    <a:lnTo>
                      <a:pt x="629" y="4"/>
                    </a:lnTo>
                    <a:lnTo>
                      <a:pt x="606"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EAEAEA"/>
                  </a:solidFill>
                  <a:cs typeface="Arial" pitchFamily="34" charset="0"/>
                </a:endParaRPr>
              </a:p>
            </p:txBody>
          </p:sp>
          <p:sp>
            <p:nvSpPr>
              <p:cNvPr id="12329" name="Freeform 62"/>
              <p:cNvSpPr>
                <a:spLocks/>
              </p:cNvSpPr>
              <p:nvPr userDrawn="1"/>
            </p:nvSpPr>
            <p:spPr bwMode="hidden">
              <a:xfrm>
                <a:off x="0" y="1039"/>
                <a:ext cx="305" cy="427"/>
              </a:xfrm>
              <a:custGeom>
                <a:avLst/>
                <a:gdLst>
                  <a:gd name="T0" fmla="*/ 282 w 305"/>
                  <a:gd name="T1" fmla="*/ 0 h 427"/>
                  <a:gd name="T2" fmla="*/ 252 w 305"/>
                  <a:gd name="T3" fmla="*/ 0 h 427"/>
                  <a:gd name="T4" fmla="*/ 0 w 305"/>
                  <a:gd name="T5" fmla="*/ 361 h 427"/>
                  <a:gd name="T6" fmla="*/ 0 w 305"/>
                  <a:gd name="T7" fmla="*/ 427 h 427"/>
                  <a:gd name="T8" fmla="*/ 305 w 305"/>
                  <a:gd name="T9" fmla="*/ 5 h 427"/>
                  <a:gd name="T10" fmla="*/ 282 w 305"/>
                  <a:gd name="T11" fmla="*/ 0 h 427"/>
                  <a:gd name="T12" fmla="*/ 282 w 305"/>
                  <a:gd name="T13" fmla="*/ 0 h 42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5" h="427">
                    <a:moveTo>
                      <a:pt x="282" y="0"/>
                    </a:moveTo>
                    <a:lnTo>
                      <a:pt x="252" y="0"/>
                    </a:lnTo>
                    <a:lnTo>
                      <a:pt x="0" y="361"/>
                    </a:lnTo>
                    <a:lnTo>
                      <a:pt x="0" y="427"/>
                    </a:lnTo>
                    <a:lnTo>
                      <a:pt x="305" y="5"/>
                    </a:lnTo>
                    <a:lnTo>
                      <a:pt x="282"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EAEAEA"/>
                  </a:solidFill>
                  <a:cs typeface="Arial" pitchFamily="34" charset="0"/>
                </a:endParaRPr>
              </a:p>
            </p:txBody>
          </p:sp>
          <p:sp>
            <p:nvSpPr>
              <p:cNvPr id="428095" name="Freeform 63"/>
              <p:cNvSpPr>
                <a:spLocks/>
              </p:cNvSpPr>
              <p:nvPr userDrawn="1"/>
            </p:nvSpPr>
            <p:spPr bwMode="hidden">
              <a:xfrm>
                <a:off x="4481" y="1039"/>
                <a:ext cx="1277" cy="2686"/>
              </a:xfrm>
              <a:custGeom>
                <a:avLst/>
                <a:gdLst/>
                <a:ahLst/>
                <a:cxnLst>
                  <a:cxn ang="0">
                    <a:pos x="41" y="0"/>
                  </a:cxn>
                  <a:cxn ang="0">
                    <a:pos x="17" y="0"/>
                  </a:cxn>
                  <a:cxn ang="0">
                    <a:pos x="0" y="4"/>
                  </a:cxn>
                  <a:cxn ang="0">
                    <a:pos x="1277" y="2686"/>
                  </a:cxn>
                  <a:cxn ang="0">
                    <a:pos x="1277" y="2596"/>
                  </a:cxn>
                  <a:cxn ang="0">
                    <a:pos x="41" y="0"/>
                  </a:cxn>
                  <a:cxn ang="0">
                    <a:pos x="41" y="0"/>
                  </a:cxn>
                </a:cxnLst>
                <a:rect l="0" t="0" r="r" b="b"/>
                <a:pathLst>
                  <a:path w="1277" h="2686">
                    <a:moveTo>
                      <a:pt x="41" y="0"/>
                    </a:moveTo>
                    <a:lnTo>
                      <a:pt x="17" y="0"/>
                    </a:lnTo>
                    <a:lnTo>
                      <a:pt x="0" y="4"/>
                    </a:lnTo>
                    <a:lnTo>
                      <a:pt x="1277" y="2686"/>
                    </a:lnTo>
                    <a:lnTo>
                      <a:pt x="1277" y="2596"/>
                    </a:lnTo>
                    <a:lnTo>
                      <a:pt x="41" y="0"/>
                    </a:lnTo>
                    <a:lnTo>
                      <a:pt x="41"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12331" name="Freeform 64"/>
              <p:cNvSpPr>
                <a:spLocks/>
              </p:cNvSpPr>
              <p:nvPr userDrawn="1"/>
            </p:nvSpPr>
            <p:spPr bwMode="hidden">
              <a:xfrm>
                <a:off x="4770" y="1039"/>
                <a:ext cx="988" cy="1730"/>
              </a:xfrm>
              <a:custGeom>
                <a:avLst/>
                <a:gdLst>
                  <a:gd name="T0" fmla="*/ 16 w 988"/>
                  <a:gd name="T1" fmla="*/ 0 h 1730"/>
                  <a:gd name="T2" fmla="*/ 0 w 988"/>
                  <a:gd name="T3" fmla="*/ 7 h 1730"/>
                  <a:gd name="T4" fmla="*/ 988 w 988"/>
                  <a:gd name="T5" fmla="*/ 1730 h 1730"/>
                  <a:gd name="T6" fmla="*/ 988 w 988"/>
                  <a:gd name="T7" fmla="*/ 1653 h 1730"/>
                  <a:gd name="T8" fmla="*/ 40 w 988"/>
                  <a:gd name="T9" fmla="*/ 0 h 1730"/>
                  <a:gd name="T10" fmla="*/ 16 w 988"/>
                  <a:gd name="T11" fmla="*/ 0 h 1730"/>
                  <a:gd name="T12" fmla="*/ 16 w 988"/>
                  <a:gd name="T13" fmla="*/ 0 h 17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8" h="1730">
                    <a:moveTo>
                      <a:pt x="16" y="0"/>
                    </a:moveTo>
                    <a:lnTo>
                      <a:pt x="0" y="7"/>
                    </a:lnTo>
                    <a:lnTo>
                      <a:pt x="988" y="1730"/>
                    </a:lnTo>
                    <a:lnTo>
                      <a:pt x="988" y="1653"/>
                    </a:lnTo>
                    <a:lnTo>
                      <a:pt x="40" y="0"/>
                    </a:lnTo>
                    <a:lnTo>
                      <a:pt x="16"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EAEAEA"/>
                  </a:solidFill>
                  <a:cs typeface="Arial" pitchFamily="34" charset="0"/>
                </a:endParaRPr>
              </a:p>
            </p:txBody>
          </p:sp>
          <p:sp>
            <p:nvSpPr>
              <p:cNvPr id="12332" name="Freeform 65"/>
              <p:cNvSpPr>
                <a:spLocks/>
              </p:cNvSpPr>
              <p:nvPr userDrawn="1"/>
            </p:nvSpPr>
            <p:spPr bwMode="hidden">
              <a:xfrm>
                <a:off x="5088" y="1039"/>
                <a:ext cx="670" cy="997"/>
              </a:xfrm>
              <a:custGeom>
                <a:avLst/>
                <a:gdLst>
                  <a:gd name="T0" fmla="*/ 22 w 670"/>
                  <a:gd name="T1" fmla="*/ 0 h 997"/>
                  <a:gd name="T2" fmla="*/ 0 w 670"/>
                  <a:gd name="T3" fmla="*/ 4 h 997"/>
                  <a:gd name="T4" fmla="*/ 670 w 670"/>
                  <a:gd name="T5" fmla="*/ 997 h 997"/>
                  <a:gd name="T6" fmla="*/ 670 w 670"/>
                  <a:gd name="T7" fmla="*/ 925 h 997"/>
                  <a:gd name="T8" fmla="*/ 46 w 670"/>
                  <a:gd name="T9" fmla="*/ 0 h 997"/>
                  <a:gd name="T10" fmla="*/ 22 w 670"/>
                  <a:gd name="T11" fmla="*/ 0 h 997"/>
                  <a:gd name="T12" fmla="*/ 22 w 670"/>
                  <a:gd name="T13" fmla="*/ 0 h 9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70" h="997">
                    <a:moveTo>
                      <a:pt x="22" y="0"/>
                    </a:moveTo>
                    <a:lnTo>
                      <a:pt x="0" y="4"/>
                    </a:lnTo>
                    <a:lnTo>
                      <a:pt x="670" y="997"/>
                    </a:lnTo>
                    <a:lnTo>
                      <a:pt x="670" y="925"/>
                    </a:lnTo>
                    <a:lnTo>
                      <a:pt x="46" y="0"/>
                    </a:lnTo>
                    <a:lnTo>
                      <a:pt x="22"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EAEAEA"/>
                  </a:solidFill>
                  <a:cs typeface="Arial" pitchFamily="34" charset="0"/>
                </a:endParaRPr>
              </a:p>
            </p:txBody>
          </p:sp>
          <p:sp>
            <p:nvSpPr>
              <p:cNvPr id="12333" name="Freeform 66"/>
              <p:cNvSpPr>
                <a:spLocks/>
              </p:cNvSpPr>
              <p:nvPr userDrawn="1"/>
            </p:nvSpPr>
            <p:spPr bwMode="hidden">
              <a:xfrm>
                <a:off x="5412" y="1039"/>
                <a:ext cx="346" cy="487"/>
              </a:xfrm>
              <a:custGeom>
                <a:avLst/>
                <a:gdLst>
                  <a:gd name="T0" fmla="*/ 22 w 346"/>
                  <a:gd name="T1" fmla="*/ 0 h 487"/>
                  <a:gd name="T2" fmla="*/ 0 w 346"/>
                  <a:gd name="T3" fmla="*/ 7 h 487"/>
                  <a:gd name="T4" fmla="*/ 346 w 346"/>
                  <a:gd name="T5" fmla="*/ 487 h 487"/>
                  <a:gd name="T6" fmla="*/ 346 w 346"/>
                  <a:gd name="T7" fmla="*/ 415 h 487"/>
                  <a:gd name="T8" fmla="*/ 46 w 346"/>
                  <a:gd name="T9" fmla="*/ 0 h 487"/>
                  <a:gd name="T10" fmla="*/ 22 w 346"/>
                  <a:gd name="T11" fmla="*/ 0 h 487"/>
                  <a:gd name="T12" fmla="*/ 22 w 346"/>
                  <a:gd name="T13" fmla="*/ 0 h 48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6" h="487">
                    <a:moveTo>
                      <a:pt x="22" y="0"/>
                    </a:moveTo>
                    <a:lnTo>
                      <a:pt x="0" y="7"/>
                    </a:lnTo>
                    <a:lnTo>
                      <a:pt x="346" y="487"/>
                    </a:lnTo>
                    <a:lnTo>
                      <a:pt x="346" y="415"/>
                    </a:lnTo>
                    <a:lnTo>
                      <a:pt x="46" y="0"/>
                    </a:lnTo>
                    <a:lnTo>
                      <a:pt x="22"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EAEAEA"/>
                  </a:solidFill>
                  <a:cs typeface="Arial" pitchFamily="34" charset="0"/>
                </a:endParaRPr>
              </a:p>
            </p:txBody>
          </p:sp>
        </p:grpSp>
      </p:grpSp>
      <p:sp>
        <p:nvSpPr>
          <p:cNvPr id="428099" name="Rectangle 67"/>
          <p:cNvSpPr>
            <a:spLocks noGrp="1" noChangeArrowheads="1"/>
          </p:cNvSpPr>
          <p:nvPr>
            <p:ph type="title"/>
          </p:nvPr>
        </p:nvSpPr>
        <p:spPr bwMode="auto">
          <a:xfrm>
            <a:off x="455613" y="273050"/>
            <a:ext cx="8226425" cy="1143000"/>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tr-TR" smtClean="0"/>
              <a:t>Click to edit Master title style</a:t>
            </a:r>
          </a:p>
        </p:txBody>
      </p:sp>
      <p:sp>
        <p:nvSpPr>
          <p:cNvPr id="428100" name="Rectangle 68"/>
          <p:cNvSpPr>
            <a:spLocks noGrp="1" noChangeArrowheads="1"/>
          </p:cNvSpPr>
          <p:nvPr>
            <p:ph type="dt" sz="half" idx="2"/>
          </p:nvPr>
        </p:nvSpPr>
        <p:spPr bwMode="auto">
          <a:xfrm>
            <a:off x="455613" y="6242050"/>
            <a:ext cx="2130425"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EAEAEA"/>
                </a:solidFill>
                <a:effectLst>
                  <a:outerShdw blurRad="38100" dist="38100" dir="2700000" algn="tl">
                    <a:srgbClr val="000000"/>
                  </a:outerShdw>
                </a:effectLst>
                <a:latin typeface="Arial" charset="0"/>
                <a:cs typeface="+mn-cs"/>
              </a:defRPr>
            </a:lvl1pPr>
          </a:lstStyle>
          <a:p>
            <a:pPr fontAlgn="base">
              <a:spcBef>
                <a:spcPct val="0"/>
              </a:spcBef>
              <a:spcAft>
                <a:spcPct val="0"/>
              </a:spcAft>
              <a:defRPr/>
            </a:pPr>
            <a:endParaRPr lang="tr-TR"/>
          </a:p>
        </p:txBody>
      </p:sp>
      <p:sp>
        <p:nvSpPr>
          <p:cNvPr id="428101" name="Rectangle 69"/>
          <p:cNvSpPr>
            <a:spLocks noGrp="1" noChangeArrowheads="1"/>
          </p:cNvSpPr>
          <p:nvPr>
            <p:ph type="ftr" sz="quarter" idx="3"/>
          </p:nvPr>
        </p:nvSpPr>
        <p:spPr bwMode="auto">
          <a:xfrm>
            <a:off x="3124200" y="6242050"/>
            <a:ext cx="2895600"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EAEAEA"/>
                </a:solidFill>
                <a:effectLst>
                  <a:outerShdw blurRad="38100" dist="38100" dir="2700000" algn="tl">
                    <a:srgbClr val="000000"/>
                  </a:outerShdw>
                </a:effectLst>
                <a:latin typeface="Arial" charset="0"/>
                <a:cs typeface="+mn-cs"/>
              </a:defRPr>
            </a:lvl1pPr>
          </a:lstStyle>
          <a:p>
            <a:pPr fontAlgn="base">
              <a:spcBef>
                <a:spcPct val="0"/>
              </a:spcBef>
              <a:spcAft>
                <a:spcPct val="0"/>
              </a:spcAft>
              <a:defRPr/>
            </a:pPr>
            <a:endParaRPr lang="tr-TR"/>
          </a:p>
        </p:txBody>
      </p:sp>
      <p:sp>
        <p:nvSpPr>
          <p:cNvPr id="428102" name="Rectangle 70"/>
          <p:cNvSpPr>
            <a:spLocks noGrp="1" noChangeArrowheads="1"/>
          </p:cNvSpPr>
          <p:nvPr>
            <p:ph type="sldNum" sz="quarter" idx="4"/>
          </p:nvPr>
        </p:nvSpPr>
        <p:spPr bwMode="auto">
          <a:xfrm>
            <a:off x="6553200" y="6242050"/>
            <a:ext cx="2130425"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EAEAEA"/>
                </a:solidFill>
                <a:effectLst>
                  <a:outerShdw blurRad="38100" dist="38100" dir="2700000" algn="tl">
                    <a:srgbClr val="000000"/>
                  </a:outerShdw>
                </a:effectLst>
                <a:latin typeface="Arial" charset="0"/>
                <a:cs typeface="+mn-cs"/>
              </a:defRPr>
            </a:lvl1pPr>
          </a:lstStyle>
          <a:p>
            <a:pPr fontAlgn="base">
              <a:spcBef>
                <a:spcPct val="0"/>
              </a:spcBef>
              <a:spcAft>
                <a:spcPct val="0"/>
              </a:spcAft>
              <a:defRPr/>
            </a:pPr>
            <a:fld id="{2F7AC881-35CA-4E05-A2D2-7BF7070D42E9}" type="slidenum">
              <a:rPr lang="tr-TR"/>
              <a:pPr fontAlgn="base">
                <a:spcBef>
                  <a:spcPct val="0"/>
                </a:spcBef>
                <a:spcAft>
                  <a:spcPct val="0"/>
                </a:spcAft>
                <a:defRPr/>
              </a:pPr>
              <a:t>‹#›</a:t>
            </a:fld>
            <a:endParaRPr lang="tr-TR"/>
          </a:p>
        </p:txBody>
      </p:sp>
      <p:sp>
        <p:nvSpPr>
          <p:cNvPr id="428103" name="Rectangle 71"/>
          <p:cNvSpPr>
            <a:spLocks noGrp="1" noChangeArrowheads="1"/>
          </p:cNvSpPr>
          <p:nvPr>
            <p:ph type="body" idx="1"/>
          </p:nvPr>
        </p:nvSpPr>
        <p:spPr bwMode="auto">
          <a:xfrm>
            <a:off x="455613" y="1598613"/>
            <a:ext cx="8226425" cy="44973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tr-TR" smtClean="0"/>
              <a:t>Click to edit Master text styles</a:t>
            </a:r>
          </a:p>
          <a:p>
            <a:pPr lvl="1"/>
            <a:r>
              <a:rPr lang="tr-TR" smtClean="0"/>
              <a:t>Second level</a:t>
            </a:r>
          </a:p>
          <a:p>
            <a:pPr lvl="2"/>
            <a:r>
              <a:rPr lang="tr-TR" smtClean="0"/>
              <a:t>Third level</a:t>
            </a:r>
          </a:p>
          <a:p>
            <a:pPr lvl="3"/>
            <a:r>
              <a:rPr lang="tr-TR" smtClean="0"/>
              <a:t>Fourth level</a:t>
            </a:r>
          </a:p>
          <a:p>
            <a:pPr lvl="4"/>
            <a:r>
              <a:rPr lang="tr-TR" smtClean="0"/>
              <a:t>Fifth level</a:t>
            </a:r>
          </a:p>
        </p:txBody>
      </p:sp>
    </p:spTree>
    <p:extLst>
      <p:ext uri="{BB962C8B-B14F-4D97-AF65-F5344CB8AC3E}">
        <p14:creationId xmlns="" xmlns:p14="http://schemas.microsoft.com/office/powerpoint/2010/main" val="89427762"/>
      </p:ext>
    </p:extLst>
  </p:cSld>
  <p:clrMap bg1="dk2" tx1="lt1" bg2="dk1" tx2="lt2" accent1="accent1" accent2="accent2" accent3="accent3" accent4="accent4" accent5="accent5" accent6="accent6" hlink="hlink" folHlink="folHlink"/>
  <p:sldLayoutIdLst>
    <p:sldLayoutId id="2147483848" r:id="rId1"/>
    <p:sldLayoutId id="2147483849" r:id="rId2"/>
    <p:sldLayoutId id="2147483850" r:id="rId3"/>
    <p:sldLayoutId id="2147483851" r:id="rId4"/>
    <p:sldLayoutId id="2147483852" r:id="rId5"/>
    <p:sldLayoutId id="2147483853" r:id="rId6"/>
    <p:sldLayoutId id="2147483854" r:id="rId7"/>
    <p:sldLayoutId id="2147483855" r:id="rId8"/>
    <p:sldLayoutId id="2147483856" r:id="rId9"/>
    <p:sldLayoutId id="2147483857" r:id="rId10"/>
    <p:sldLayoutId id="2147483858" r:id="rId11"/>
    <p:sldLayoutId id="2147483859" r:id="rId12"/>
    <p:sldLayoutId id="2147483860" r:id="rId13"/>
    <p:sldLayoutId id="2147483861" r:id="rId14"/>
    <p:sldLayoutId id="2147483862" r:id="rId15"/>
  </p:sldLayoutIdLst>
  <p:hf hdr="0" ftr="0" dt="0"/>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tx2"/>
        </a:buClr>
        <a:buSzPct val="115000"/>
        <a:buFont typeface="Wingdings" pitchFamily="2" charset="2"/>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Font typeface="Wingdings" pitchFamily="2" charset="2"/>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115000"/>
        <a:buFont typeface="Wingdings" pitchFamily="2" charset="2"/>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Font typeface="Wingdings" pitchFamily="2" charset="2"/>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63529"/>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13314" name="Group 2"/>
          <p:cNvGrpSpPr>
            <a:grpSpLocks/>
          </p:cNvGrpSpPr>
          <p:nvPr/>
        </p:nvGrpSpPr>
        <p:grpSpPr bwMode="auto">
          <a:xfrm>
            <a:off x="0" y="0"/>
            <a:ext cx="9142413" cy="6856413"/>
            <a:chOff x="0" y="0"/>
            <a:chExt cx="5759" cy="4319"/>
          </a:xfrm>
        </p:grpSpPr>
        <p:sp>
          <p:nvSpPr>
            <p:cNvPr id="428035" name="Freeform 3"/>
            <p:cNvSpPr>
              <a:spLocks/>
            </p:cNvSpPr>
            <p:nvPr userDrawn="1"/>
          </p:nvSpPr>
          <p:spPr bwMode="hidden">
            <a:xfrm>
              <a:off x="0" y="0"/>
              <a:ext cx="5758" cy="1043"/>
            </a:xfrm>
            <a:custGeom>
              <a:avLst/>
              <a:gdLst/>
              <a:ahLst/>
              <a:cxnLst>
                <a:cxn ang="0">
                  <a:pos x="5740" y="1043"/>
                </a:cxn>
                <a:cxn ang="0">
                  <a:pos x="0" y="1043"/>
                </a:cxn>
                <a:cxn ang="0">
                  <a:pos x="0" y="0"/>
                </a:cxn>
                <a:cxn ang="0">
                  <a:pos x="5740" y="0"/>
                </a:cxn>
                <a:cxn ang="0">
                  <a:pos x="5740" y="1043"/>
                </a:cxn>
                <a:cxn ang="0">
                  <a:pos x="5740" y="1043"/>
                </a:cxn>
              </a:cxnLst>
              <a:rect l="0" t="0" r="r" b="b"/>
              <a:pathLst>
                <a:path w="5740" h="1043">
                  <a:moveTo>
                    <a:pt x="5740" y="1043"/>
                  </a:moveTo>
                  <a:lnTo>
                    <a:pt x="0" y="1043"/>
                  </a:lnTo>
                  <a:lnTo>
                    <a:pt x="0" y="0"/>
                  </a:lnTo>
                  <a:lnTo>
                    <a:pt x="5740" y="0"/>
                  </a:lnTo>
                  <a:lnTo>
                    <a:pt x="5740" y="1043"/>
                  </a:lnTo>
                  <a:lnTo>
                    <a:pt x="5740" y="1043"/>
                  </a:lnTo>
                  <a:close/>
                </a:path>
              </a:pathLst>
            </a:custGeom>
            <a:gradFill rotWithShape="0">
              <a:gsLst>
                <a:gs pos="0">
                  <a:schemeClr val="bg1"/>
                </a:gs>
                <a:gs pos="100000">
                  <a:schemeClr val="bg1">
                    <a:gamma/>
                    <a:shade val="69804"/>
                    <a:invGamma/>
                  </a:schemeClr>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grpSp>
          <p:nvGrpSpPr>
            <p:cNvPr id="13321" name="Group 4"/>
            <p:cNvGrpSpPr>
              <a:grpSpLocks/>
            </p:cNvGrpSpPr>
            <p:nvPr userDrawn="1"/>
          </p:nvGrpSpPr>
          <p:grpSpPr bwMode="auto">
            <a:xfrm>
              <a:off x="0" y="0"/>
              <a:ext cx="5759" cy="4319"/>
              <a:chOff x="0" y="0"/>
              <a:chExt cx="5759" cy="4319"/>
            </a:xfrm>
          </p:grpSpPr>
          <p:sp>
            <p:nvSpPr>
              <p:cNvPr id="428037" name="Freeform 5"/>
              <p:cNvSpPr>
                <a:spLocks/>
              </p:cNvSpPr>
              <p:nvPr userDrawn="1"/>
            </p:nvSpPr>
            <p:spPr bwMode="hidden">
              <a:xfrm>
                <a:off x="1" y="1040"/>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28038" name="Freeform 6"/>
              <p:cNvSpPr>
                <a:spLocks/>
              </p:cNvSpPr>
              <p:nvPr userDrawn="1"/>
            </p:nvSpPr>
            <p:spPr bwMode="hidden">
              <a:xfrm>
                <a:off x="0" y="3988"/>
                <a:ext cx="5758" cy="42"/>
              </a:xfrm>
              <a:custGeom>
                <a:avLst/>
                <a:gdLst/>
                <a:ahLst/>
                <a:cxnLst>
                  <a:cxn ang="0">
                    <a:pos x="0" y="42"/>
                  </a:cxn>
                  <a:cxn ang="0">
                    <a:pos x="5740" y="42"/>
                  </a:cxn>
                  <a:cxn ang="0">
                    <a:pos x="5740" y="0"/>
                  </a:cxn>
                  <a:cxn ang="0">
                    <a:pos x="0" y="0"/>
                  </a:cxn>
                  <a:cxn ang="0">
                    <a:pos x="0" y="42"/>
                  </a:cxn>
                  <a:cxn ang="0">
                    <a:pos x="0" y="42"/>
                  </a:cxn>
                </a:cxnLst>
                <a:rect l="0" t="0" r="r" b="b"/>
                <a:pathLst>
                  <a:path w="5740" h="42">
                    <a:moveTo>
                      <a:pt x="0" y="42"/>
                    </a:moveTo>
                    <a:lnTo>
                      <a:pt x="5740" y="42"/>
                    </a:lnTo>
                    <a:lnTo>
                      <a:pt x="5740" y="0"/>
                    </a:lnTo>
                    <a:lnTo>
                      <a:pt x="0" y="0"/>
                    </a:lnTo>
                    <a:lnTo>
                      <a:pt x="0" y="42"/>
                    </a:lnTo>
                    <a:lnTo>
                      <a:pt x="0" y="42"/>
                    </a:lnTo>
                    <a:close/>
                  </a:path>
                </a:pathLst>
              </a:custGeom>
              <a:gradFill rotWithShape="0">
                <a:gsLst>
                  <a:gs pos="0">
                    <a:schemeClr val="bg2">
                      <a:gamma/>
                      <a:shade val="94118"/>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28039" name="Freeform 7"/>
              <p:cNvSpPr>
                <a:spLocks/>
              </p:cNvSpPr>
              <p:nvPr userDrawn="1"/>
            </p:nvSpPr>
            <p:spPr bwMode="hidden">
              <a:xfrm>
                <a:off x="0" y="3665"/>
                <a:ext cx="5758" cy="30"/>
              </a:xfrm>
              <a:custGeom>
                <a:avLst/>
                <a:gdLst/>
                <a:ahLst/>
                <a:cxnLst>
                  <a:cxn ang="0">
                    <a:pos x="0" y="30"/>
                  </a:cxn>
                  <a:cxn ang="0">
                    <a:pos x="5740" y="30"/>
                  </a:cxn>
                  <a:cxn ang="0">
                    <a:pos x="5740" y="0"/>
                  </a:cxn>
                  <a:cxn ang="0">
                    <a:pos x="0" y="0"/>
                  </a:cxn>
                  <a:cxn ang="0">
                    <a:pos x="0" y="30"/>
                  </a:cxn>
                  <a:cxn ang="0">
                    <a:pos x="0" y="30"/>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4118"/>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28040" name="Freeform 8"/>
              <p:cNvSpPr>
                <a:spLocks/>
              </p:cNvSpPr>
              <p:nvPr userDrawn="1"/>
            </p:nvSpPr>
            <p:spPr bwMode="hidden">
              <a:xfrm>
                <a:off x="0" y="3364"/>
                <a:ext cx="5758" cy="30"/>
              </a:xfrm>
              <a:custGeom>
                <a:avLst/>
                <a:gdLst/>
                <a:ahLst/>
                <a:cxnLst>
                  <a:cxn ang="0">
                    <a:pos x="0" y="30"/>
                  </a:cxn>
                  <a:cxn ang="0">
                    <a:pos x="5740" y="30"/>
                  </a:cxn>
                  <a:cxn ang="0">
                    <a:pos x="5740" y="0"/>
                  </a:cxn>
                  <a:cxn ang="0">
                    <a:pos x="0" y="0"/>
                  </a:cxn>
                  <a:cxn ang="0">
                    <a:pos x="0" y="30"/>
                  </a:cxn>
                  <a:cxn ang="0">
                    <a:pos x="0" y="30"/>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28041" name="Freeform 9"/>
              <p:cNvSpPr>
                <a:spLocks/>
              </p:cNvSpPr>
              <p:nvPr userDrawn="1"/>
            </p:nvSpPr>
            <p:spPr bwMode="hidden">
              <a:xfrm>
                <a:off x="0" y="3105"/>
                <a:ext cx="5758" cy="31"/>
              </a:xfrm>
              <a:custGeom>
                <a:avLst/>
                <a:gdLst/>
                <a:ahLst/>
                <a:cxnLst>
                  <a:cxn ang="0">
                    <a:pos x="0" y="30"/>
                  </a:cxn>
                  <a:cxn ang="0">
                    <a:pos x="5740" y="30"/>
                  </a:cxn>
                  <a:cxn ang="0">
                    <a:pos x="5740" y="0"/>
                  </a:cxn>
                  <a:cxn ang="0">
                    <a:pos x="0" y="0"/>
                  </a:cxn>
                  <a:cxn ang="0">
                    <a:pos x="0" y="30"/>
                  </a:cxn>
                  <a:cxn ang="0">
                    <a:pos x="0" y="30"/>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28042" name="Freeform 10"/>
              <p:cNvSpPr>
                <a:spLocks/>
              </p:cNvSpPr>
              <p:nvPr userDrawn="1"/>
            </p:nvSpPr>
            <p:spPr bwMode="hidden">
              <a:xfrm>
                <a:off x="0" y="2859"/>
                <a:ext cx="5758" cy="36"/>
              </a:xfrm>
              <a:custGeom>
                <a:avLst/>
                <a:gdLst/>
                <a:ahLst/>
                <a:cxnLst>
                  <a:cxn ang="0">
                    <a:pos x="5740" y="0"/>
                  </a:cxn>
                  <a:cxn ang="0">
                    <a:pos x="0" y="0"/>
                  </a:cxn>
                  <a:cxn ang="0">
                    <a:pos x="0" y="36"/>
                  </a:cxn>
                  <a:cxn ang="0">
                    <a:pos x="5740" y="36"/>
                  </a:cxn>
                  <a:cxn ang="0">
                    <a:pos x="5740" y="0"/>
                  </a:cxn>
                  <a:cxn ang="0">
                    <a:pos x="5740" y="0"/>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7843"/>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28043" name="Freeform 11"/>
              <p:cNvSpPr>
                <a:spLocks/>
              </p:cNvSpPr>
              <p:nvPr userDrawn="1"/>
            </p:nvSpPr>
            <p:spPr bwMode="hidden">
              <a:xfrm>
                <a:off x="0" y="2644"/>
                <a:ext cx="5758" cy="30"/>
              </a:xfrm>
              <a:custGeom>
                <a:avLst/>
                <a:gdLst/>
                <a:ahLst/>
                <a:cxnLst>
                  <a:cxn ang="0">
                    <a:pos x="5740" y="0"/>
                  </a:cxn>
                  <a:cxn ang="0">
                    <a:pos x="0" y="0"/>
                  </a:cxn>
                  <a:cxn ang="0">
                    <a:pos x="0" y="30"/>
                  </a:cxn>
                  <a:cxn ang="0">
                    <a:pos x="5740" y="30"/>
                  </a:cxn>
                  <a:cxn ang="0">
                    <a:pos x="5740" y="0"/>
                  </a:cxn>
                  <a:cxn ang="0">
                    <a:pos x="5740" y="0"/>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87843"/>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28044" name="Freeform 12"/>
              <p:cNvSpPr>
                <a:spLocks/>
              </p:cNvSpPr>
              <p:nvPr userDrawn="1"/>
            </p:nvSpPr>
            <p:spPr bwMode="hidden">
              <a:xfrm>
                <a:off x="0" y="2433"/>
                <a:ext cx="5758" cy="36"/>
              </a:xfrm>
              <a:custGeom>
                <a:avLst/>
                <a:gdLst/>
                <a:ahLst/>
                <a:cxnLst>
                  <a:cxn ang="0">
                    <a:pos x="5740" y="0"/>
                  </a:cxn>
                  <a:cxn ang="0">
                    <a:pos x="0" y="0"/>
                  </a:cxn>
                  <a:cxn ang="0">
                    <a:pos x="0" y="36"/>
                  </a:cxn>
                  <a:cxn ang="0">
                    <a:pos x="5740" y="36"/>
                  </a:cxn>
                  <a:cxn ang="0">
                    <a:pos x="5740" y="0"/>
                  </a:cxn>
                  <a:cxn ang="0">
                    <a:pos x="5740" y="0"/>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4706"/>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28045" name="Freeform 13"/>
              <p:cNvSpPr>
                <a:spLocks/>
              </p:cNvSpPr>
              <p:nvPr userDrawn="1"/>
            </p:nvSpPr>
            <p:spPr bwMode="hidden">
              <a:xfrm>
                <a:off x="0" y="2259"/>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4706"/>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28046" name="Freeform 14"/>
              <p:cNvSpPr>
                <a:spLocks/>
              </p:cNvSpPr>
              <p:nvPr userDrawn="1"/>
            </p:nvSpPr>
            <p:spPr bwMode="hidden">
              <a:xfrm>
                <a:off x="0" y="2090"/>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1961"/>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28047" name="Freeform 15"/>
              <p:cNvSpPr>
                <a:spLocks/>
              </p:cNvSpPr>
              <p:nvPr userDrawn="1"/>
            </p:nvSpPr>
            <p:spPr bwMode="hidden">
              <a:xfrm>
                <a:off x="0" y="1928"/>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28048" name="Freeform 16"/>
              <p:cNvSpPr>
                <a:spLocks/>
              </p:cNvSpPr>
              <p:nvPr userDrawn="1"/>
            </p:nvSpPr>
            <p:spPr bwMode="hidden">
              <a:xfrm>
                <a:off x="0" y="1645"/>
                <a:ext cx="5758" cy="12"/>
              </a:xfrm>
              <a:custGeom>
                <a:avLst/>
                <a:gdLst/>
                <a:ahLst/>
                <a:cxnLst>
                  <a:cxn ang="0">
                    <a:pos x="5740" y="0"/>
                  </a:cxn>
                  <a:cxn ang="0">
                    <a:pos x="0" y="0"/>
                  </a:cxn>
                  <a:cxn ang="0">
                    <a:pos x="0" y="12"/>
                  </a:cxn>
                  <a:cxn ang="0">
                    <a:pos x="5740" y="12"/>
                  </a:cxn>
                  <a:cxn ang="0">
                    <a:pos x="5740" y="0"/>
                  </a:cxn>
                  <a:cxn ang="0">
                    <a:pos x="5740" y="0"/>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28049" name="Freeform 17"/>
              <p:cNvSpPr>
                <a:spLocks/>
              </p:cNvSpPr>
              <p:nvPr userDrawn="1"/>
            </p:nvSpPr>
            <p:spPr bwMode="hidden">
              <a:xfrm>
                <a:off x="0" y="1778"/>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28050" name="Freeform 18"/>
              <p:cNvSpPr>
                <a:spLocks/>
              </p:cNvSpPr>
              <p:nvPr userDrawn="1"/>
            </p:nvSpPr>
            <p:spPr bwMode="hidden">
              <a:xfrm>
                <a:off x="0" y="1520"/>
                <a:ext cx="5758" cy="12"/>
              </a:xfrm>
              <a:custGeom>
                <a:avLst/>
                <a:gdLst/>
                <a:ahLst/>
                <a:cxnLst>
                  <a:cxn ang="0">
                    <a:pos x="5740" y="0"/>
                  </a:cxn>
                  <a:cxn ang="0">
                    <a:pos x="0" y="0"/>
                  </a:cxn>
                  <a:cxn ang="0">
                    <a:pos x="0" y="12"/>
                  </a:cxn>
                  <a:cxn ang="0">
                    <a:pos x="5740" y="12"/>
                  </a:cxn>
                  <a:cxn ang="0">
                    <a:pos x="5740" y="0"/>
                  </a:cxn>
                  <a:cxn ang="0">
                    <a:pos x="5740" y="0"/>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28051" name="Freeform 19"/>
              <p:cNvSpPr>
                <a:spLocks/>
              </p:cNvSpPr>
              <p:nvPr userDrawn="1"/>
            </p:nvSpPr>
            <p:spPr bwMode="hidden">
              <a:xfrm>
                <a:off x="0" y="1394"/>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28052" name="Freeform 20"/>
              <p:cNvSpPr>
                <a:spLocks/>
              </p:cNvSpPr>
              <p:nvPr userDrawn="1"/>
            </p:nvSpPr>
            <p:spPr bwMode="hidden">
              <a:xfrm>
                <a:off x="0" y="1280"/>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28053" name="Freeform 21"/>
              <p:cNvSpPr>
                <a:spLocks/>
              </p:cNvSpPr>
              <p:nvPr userDrawn="1"/>
            </p:nvSpPr>
            <p:spPr bwMode="hidden">
              <a:xfrm>
                <a:off x="0" y="1177"/>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28054" name="Freeform 22"/>
              <p:cNvSpPr>
                <a:spLocks/>
              </p:cNvSpPr>
              <p:nvPr userDrawn="1"/>
            </p:nvSpPr>
            <p:spPr bwMode="hidden">
              <a:xfrm>
                <a:off x="0" y="24"/>
                <a:ext cx="5758" cy="30"/>
              </a:xfrm>
              <a:custGeom>
                <a:avLst/>
                <a:gdLst/>
                <a:ahLst/>
                <a:cxnLst>
                  <a:cxn ang="0">
                    <a:pos x="5740" y="0"/>
                  </a:cxn>
                  <a:cxn ang="0">
                    <a:pos x="0" y="0"/>
                  </a:cxn>
                  <a:cxn ang="0">
                    <a:pos x="0" y="30"/>
                  </a:cxn>
                  <a:cxn ang="0">
                    <a:pos x="5740" y="30"/>
                  </a:cxn>
                  <a:cxn ang="0">
                    <a:pos x="5740" y="0"/>
                  </a:cxn>
                  <a:cxn ang="0">
                    <a:pos x="5740" y="0"/>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94118"/>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28055" name="Freeform 23"/>
              <p:cNvSpPr>
                <a:spLocks/>
              </p:cNvSpPr>
              <p:nvPr userDrawn="1"/>
            </p:nvSpPr>
            <p:spPr bwMode="hidden">
              <a:xfrm>
                <a:off x="0" y="186"/>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4118"/>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28056" name="Freeform 24"/>
              <p:cNvSpPr>
                <a:spLocks/>
              </p:cNvSpPr>
              <p:nvPr userDrawn="1"/>
            </p:nvSpPr>
            <p:spPr bwMode="hidden">
              <a:xfrm>
                <a:off x="0" y="475"/>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7843"/>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28057" name="Freeform 25"/>
              <p:cNvSpPr>
                <a:spLocks/>
              </p:cNvSpPr>
              <p:nvPr userDrawn="1"/>
            </p:nvSpPr>
            <p:spPr bwMode="hidden">
              <a:xfrm>
                <a:off x="0" y="337"/>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0980"/>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28058" name="Freeform 26"/>
              <p:cNvSpPr>
                <a:spLocks/>
              </p:cNvSpPr>
              <p:nvPr userDrawn="1"/>
            </p:nvSpPr>
            <p:spPr bwMode="hidden">
              <a:xfrm>
                <a:off x="0" y="600"/>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28059" name="Freeform 27"/>
              <p:cNvSpPr>
                <a:spLocks/>
              </p:cNvSpPr>
              <p:nvPr userDrawn="1"/>
            </p:nvSpPr>
            <p:spPr bwMode="hidden">
              <a:xfrm>
                <a:off x="0" y="727"/>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28060" name="Freeform 28"/>
              <p:cNvSpPr>
                <a:spLocks/>
              </p:cNvSpPr>
              <p:nvPr userDrawn="1"/>
            </p:nvSpPr>
            <p:spPr bwMode="hidden">
              <a:xfrm>
                <a:off x="0" y="841"/>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28061" name="Freeform 29"/>
              <p:cNvSpPr>
                <a:spLocks/>
              </p:cNvSpPr>
              <p:nvPr userDrawn="1"/>
            </p:nvSpPr>
            <p:spPr bwMode="hidden">
              <a:xfrm>
                <a:off x="0" y="943"/>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grpSp>
            <p:nvGrpSpPr>
              <p:cNvPr id="13347" name="Group 30"/>
              <p:cNvGrpSpPr>
                <a:grpSpLocks/>
              </p:cNvGrpSpPr>
              <p:nvPr userDrawn="1"/>
            </p:nvGrpSpPr>
            <p:grpSpPr bwMode="auto">
              <a:xfrm>
                <a:off x="0" y="0"/>
                <a:ext cx="5758" cy="1045"/>
                <a:chOff x="0" y="0"/>
                <a:chExt cx="5758" cy="1045"/>
              </a:xfrm>
            </p:grpSpPr>
            <p:sp>
              <p:nvSpPr>
                <p:cNvPr id="428063" name="Freeform 31"/>
                <p:cNvSpPr>
                  <a:spLocks/>
                </p:cNvSpPr>
                <p:nvPr/>
              </p:nvSpPr>
              <p:spPr bwMode="hidden">
                <a:xfrm>
                  <a:off x="2849" y="0"/>
                  <a:ext cx="42" cy="1045"/>
                </a:xfrm>
                <a:custGeom>
                  <a:avLst/>
                  <a:gdLst/>
                  <a:ahLst/>
                  <a:cxnLst>
                    <a:cxn ang="0">
                      <a:pos x="18" y="1043"/>
                    </a:cxn>
                    <a:cxn ang="0">
                      <a:pos x="42" y="1043"/>
                    </a:cxn>
                    <a:cxn ang="0">
                      <a:pos x="42" y="0"/>
                    </a:cxn>
                    <a:cxn ang="0">
                      <a:pos x="0" y="0"/>
                    </a:cxn>
                    <a:cxn ang="0">
                      <a:pos x="0" y="1043"/>
                    </a:cxn>
                    <a:cxn ang="0">
                      <a:pos x="18" y="1043"/>
                    </a:cxn>
                    <a:cxn ang="0">
                      <a:pos x="18" y="1043"/>
                    </a:cxn>
                  </a:cxnLst>
                  <a:rect l="0" t="0" r="r" b="b"/>
                  <a:pathLst>
                    <a:path w="42" h="1043">
                      <a:moveTo>
                        <a:pt x="18" y="1043"/>
                      </a:moveTo>
                      <a:lnTo>
                        <a:pt x="42" y="1043"/>
                      </a:lnTo>
                      <a:lnTo>
                        <a:pt x="42" y="0"/>
                      </a:lnTo>
                      <a:lnTo>
                        <a:pt x="0"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28064" name="Freeform 32"/>
                <p:cNvSpPr>
                  <a:spLocks/>
                </p:cNvSpPr>
                <p:nvPr/>
              </p:nvSpPr>
              <p:spPr bwMode="hidden">
                <a:xfrm>
                  <a:off x="2400" y="0"/>
                  <a:ext cx="155" cy="1045"/>
                </a:xfrm>
                <a:custGeom>
                  <a:avLst/>
                  <a:gdLst/>
                  <a:ahLst/>
                  <a:cxnLst>
                    <a:cxn ang="0">
                      <a:pos x="131" y="1043"/>
                    </a:cxn>
                    <a:cxn ang="0">
                      <a:pos x="155" y="1043"/>
                    </a:cxn>
                    <a:cxn ang="0">
                      <a:pos x="42" y="0"/>
                    </a:cxn>
                    <a:cxn ang="0">
                      <a:pos x="0" y="0"/>
                    </a:cxn>
                    <a:cxn ang="0">
                      <a:pos x="113" y="1043"/>
                    </a:cxn>
                    <a:cxn ang="0">
                      <a:pos x="131" y="1043"/>
                    </a:cxn>
                    <a:cxn ang="0">
                      <a:pos x="131" y="1043"/>
                    </a:cxn>
                  </a:cxnLst>
                  <a:rect l="0" t="0" r="r" b="b"/>
                  <a:pathLst>
                    <a:path w="155" h="1043">
                      <a:moveTo>
                        <a:pt x="131" y="1043"/>
                      </a:moveTo>
                      <a:lnTo>
                        <a:pt x="155" y="1043"/>
                      </a:lnTo>
                      <a:lnTo>
                        <a:pt x="42" y="0"/>
                      </a:lnTo>
                      <a:lnTo>
                        <a:pt x="0" y="0"/>
                      </a:lnTo>
                      <a:lnTo>
                        <a:pt x="113" y="1043"/>
                      </a:lnTo>
                      <a:lnTo>
                        <a:pt x="131" y="1043"/>
                      </a:lnTo>
                      <a:lnTo>
                        <a:pt x="131"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28065" name="Freeform 33"/>
                <p:cNvSpPr>
                  <a:spLocks/>
                </p:cNvSpPr>
                <p:nvPr/>
              </p:nvSpPr>
              <p:spPr bwMode="hidden">
                <a:xfrm>
                  <a:off x="1967" y="0"/>
                  <a:ext cx="240" cy="1045"/>
                </a:xfrm>
                <a:custGeom>
                  <a:avLst/>
                  <a:gdLst/>
                  <a:ahLst/>
                  <a:cxnLst>
                    <a:cxn ang="0">
                      <a:pos x="221" y="1043"/>
                    </a:cxn>
                    <a:cxn ang="0">
                      <a:pos x="239" y="1043"/>
                    </a:cxn>
                    <a:cxn ang="0">
                      <a:pos x="36" y="0"/>
                    </a:cxn>
                    <a:cxn ang="0">
                      <a:pos x="0" y="0"/>
                    </a:cxn>
                    <a:cxn ang="0">
                      <a:pos x="203" y="1043"/>
                    </a:cxn>
                    <a:cxn ang="0">
                      <a:pos x="221" y="1043"/>
                    </a:cxn>
                    <a:cxn ang="0">
                      <a:pos x="221" y="1043"/>
                    </a:cxn>
                  </a:cxnLst>
                  <a:rect l="0" t="0" r="r" b="b"/>
                  <a:pathLst>
                    <a:path w="239" h="1043">
                      <a:moveTo>
                        <a:pt x="221" y="1043"/>
                      </a:moveTo>
                      <a:lnTo>
                        <a:pt x="239" y="1043"/>
                      </a:lnTo>
                      <a:lnTo>
                        <a:pt x="36" y="0"/>
                      </a:lnTo>
                      <a:lnTo>
                        <a:pt x="0" y="0"/>
                      </a:lnTo>
                      <a:lnTo>
                        <a:pt x="203" y="1043"/>
                      </a:lnTo>
                      <a:lnTo>
                        <a:pt x="221" y="1043"/>
                      </a:lnTo>
                      <a:lnTo>
                        <a:pt x="221"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28066" name="Freeform 34"/>
                <p:cNvSpPr>
                  <a:spLocks/>
                </p:cNvSpPr>
                <p:nvPr/>
              </p:nvSpPr>
              <p:spPr bwMode="hidden">
                <a:xfrm>
                  <a:off x="1554" y="0"/>
                  <a:ext cx="353" cy="1045"/>
                </a:xfrm>
                <a:custGeom>
                  <a:avLst/>
                  <a:gdLst/>
                  <a:ahLst/>
                  <a:cxnLst>
                    <a:cxn ang="0">
                      <a:pos x="334" y="1043"/>
                    </a:cxn>
                    <a:cxn ang="0">
                      <a:pos x="352" y="1043"/>
                    </a:cxn>
                    <a:cxn ang="0">
                      <a:pos x="41" y="0"/>
                    </a:cxn>
                    <a:cxn ang="0">
                      <a:pos x="0" y="0"/>
                    </a:cxn>
                    <a:cxn ang="0">
                      <a:pos x="311" y="1043"/>
                    </a:cxn>
                    <a:cxn ang="0">
                      <a:pos x="334" y="1043"/>
                    </a:cxn>
                    <a:cxn ang="0">
                      <a:pos x="334" y="1043"/>
                    </a:cxn>
                  </a:cxnLst>
                  <a:rect l="0" t="0" r="r" b="b"/>
                  <a:pathLst>
                    <a:path w="352" h="1043">
                      <a:moveTo>
                        <a:pt x="334" y="1043"/>
                      </a:moveTo>
                      <a:lnTo>
                        <a:pt x="352" y="1043"/>
                      </a:lnTo>
                      <a:lnTo>
                        <a:pt x="41" y="0"/>
                      </a:lnTo>
                      <a:lnTo>
                        <a:pt x="0" y="0"/>
                      </a:lnTo>
                      <a:lnTo>
                        <a:pt x="311" y="1043"/>
                      </a:lnTo>
                      <a:lnTo>
                        <a:pt x="334" y="1043"/>
                      </a:lnTo>
                      <a:lnTo>
                        <a:pt x="334"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28067" name="Freeform 35"/>
                <p:cNvSpPr>
                  <a:spLocks/>
                </p:cNvSpPr>
                <p:nvPr/>
              </p:nvSpPr>
              <p:spPr bwMode="hidden">
                <a:xfrm>
                  <a:off x="1134" y="0"/>
                  <a:ext cx="450" cy="1045"/>
                </a:xfrm>
                <a:custGeom>
                  <a:avLst/>
                  <a:gdLst/>
                  <a:ahLst/>
                  <a:cxnLst>
                    <a:cxn ang="0">
                      <a:pos x="425" y="1043"/>
                    </a:cxn>
                    <a:cxn ang="0">
                      <a:pos x="449" y="1043"/>
                    </a:cxn>
                    <a:cxn ang="0">
                      <a:pos x="42" y="0"/>
                    </a:cxn>
                    <a:cxn ang="0">
                      <a:pos x="0" y="0"/>
                    </a:cxn>
                    <a:cxn ang="0">
                      <a:pos x="407" y="1043"/>
                    </a:cxn>
                    <a:cxn ang="0">
                      <a:pos x="425" y="1043"/>
                    </a:cxn>
                    <a:cxn ang="0">
                      <a:pos x="425" y="1043"/>
                    </a:cxn>
                  </a:cxnLst>
                  <a:rect l="0" t="0" r="r" b="b"/>
                  <a:pathLst>
                    <a:path w="449" h="1043">
                      <a:moveTo>
                        <a:pt x="425" y="1043"/>
                      </a:moveTo>
                      <a:lnTo>
                        <a:pt x="449" y="1043"/>
                      </a:lnTo>
                      <a:lnTo>
                        <a:pt x="42" y="0"/>
                      </a:lnTo>
                      <a:lnTo>
                        <a:pt x="0" y="0"/>
                      </a:lnTo>
                      <a:lnTo>
                        <a:pt x="407" y="1043"/>
                      </a:lnTo>
                      <a:lnTo>
                        <a:pt x="425" y="1043"/>
                      </a:lnTo>
                      <a:lnTo>
                        <a:pt x="425"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28068" name="Freeform 36"/>
                <p:cNvSpPr>
                  <a:spLocks/>
                </p:cNvSpPr>
                <p:nvPr/>
              </p:nvSpPr>
              <p:spPr bwMode="hidden">
                <a:xfrm>
                  <a:off x="714" y="0"/>
                  <a:ext cx="540" cy="1045"/>
                </a:xfrm>
                <a:custGeom>
                  <a:avLst/>
                  <a:gdLst/>
                  <a:ahLst/>
                  <a:cxnLst>
                    <a:cxn ang="0">
                      <a:pos x="520" y="1043"/>
                    </a:cxn>
                    <a:cxn ang="0">
                      <a:pos x="538" y="1043"/>
                    </a:cxn>
                    <a:cxn ang="0">
                      <a:pos x="41" y="0"/>
                    </a:cxn>
                    <a:cxn ang="0">
                      <a:pos x="0" y="0"/>
                    </a:cxn>
                    <a:cxn ang="0">
                      <a:pos x="496" y="1043"/>
                    </a:cxn>
                    <a:cxn ang="0">
                      <a:pos x="520" y="1043"/>
                    </a:cxn>
                    <a:cxn ang="0">
                      <a:pos x="520" y="1043"/>
                    </a:cxn>
                  </a:cxnLst>
                  <a:rect l="0" t="0" r="r" b="b"/>
                  <a:pathLst>
                    <a:path w="538" h="1043">
                      <a:moveTo>
                        <a:pt x="520" y="1043"/>
                      </a:moveTo>
                      <a:lnTo>
                        <a:pt x="538" y="1043"/>
                      </a:lnTo>
                      <a:lnTo>
                        <a:pt x="41" y="0"/>
                      </a:lnTo>
                      <a:lnTo>
                        <a:pt x="0" y="0"/>
                      </a:lnTo>
                      <a:lnTo>
                        <a:pt x="496" y="1043"/>
                      </a:lnTo>
                      <a:lnTo>
                        <a:pt x="520" y="1043"/>
                      </a:lnTo>
                      <a:lnTo>
                        <a:pt x="520"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28069" name="Freeform 37"/>
                <p:cNvSpPr>
                  <a:spLocks/>
                </p:cNvSpPr>
                <p:nvPr/>
              </p:nvSpPr>
              <p:spPr bwMode="hidden">
                <a:xfrm>
                  <a:off x="306" y="0"/>
                  <a:ext cx="642" cy="1045"/>
                </a:xfrm>
                <a:custGeom>
                  <a:avLst/>
                  <a:gdLst/>
                  <a:ahLst/>
                  <a:cxnLst>
                    <a:cxn ang="0">
                      <a:pos x="622" y="1043"/>
                    </a:cxn>
                    <a:cxn ang="0">
                      <a:pos x="640" y="1043"/>
                    </a:cxn>
                    <a:cxn ang="0">
                      <a:pos x="48" y="0"/>
                    </a:cxn>
                    <a:cxn ang="0">
                      <a:pos x="0" y="0"/>
                    </a:cxn>
                    <a:cxn ang="0">
                      <a:pos x="598" y="1043"/>
                    </a:cxn>
                    <a:cxn ang="0">
                      <a:pos x="622" y="1043"/>
                    </a:cxn>
                    <a:cxn ang="0">
                      <a:pos x="622" y="1043"/>
                    </a:cxn>
                  </a:cxnLst>
                  <a:rect l="0" t="0" r="r" b="b"/>
                  <a:pathLst>
                    <a:path w="640" h="1043">
                      <a:moveTo>
                        <a:pt x="622" y="1043"/>
                      </a:moveTo>
                      <a:lnTo>
                        <a:pt x="640" y="1043"/>
                      </a:lnTo>
                      <a:lnTo>
                        <a:pt x="48" y="0"/>
                      </a:lnTo>
                      <a:lnTo>
                        <a:pt x="0" y="0"/>
                      </a:lnTo>
                      <a:lnTo>
                        <a:pt x="598" y="1043"/>
                      </a:lnTo>
                      <a:lnTo>
                        <a:pt x="622" y="1043"/>
                      </a:lnTo>
                      <a:lnTo>
                        <a:pt x="622"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28070" name="Freeform 38"/>
                <p:cNvSpPr>
                  <a:spLocks/>
                </p:cNvSpPr>
                <p:nvPr/>
              </p:nvSpPr>
              <p:spPr bwMode="hidden">
                <a:xfrm>
                  <a:off x="0" y="108"/>
                  <a:ext cx="630" cy="937"/>
                </a:xfrm>
                <a:custGeom>
                  <a:avLst/>
                  <a:gdLst/>
                  <a:ahLst/>
                  <a:cxnLst>
                    <a:cxn ang="0">
                      <a:pos x="604" y="935"/>
                    </a:cxn>
                    <a:cxn ang="0">
                      <a:pos x="628" y="935"/>
                    </a:cxn>
                    <a:cxn ang="0">
                      <a:pos x="0" y="0"/>
                    </a:cxn>
                    <a:cxn ang="0">
                      <a:pos x="0" y="66"/>
                    </a:cxn>
                    <a:cxn ang="0">
                      <a:pos x="580" y="935"/>
                    </a:cxn>
                    <a:cxn ang="0">
                      <a:pos x="604" y="935"/>
                    </a:cxn>
                    <a:cxn ang="0">
                      <a:pos x="604" y="935"/>
                    </a:cxn>
                  </a:cxnLst>
                  <a:rect l="0" t="0" r="r" b="b"/>
                  <a:pathLst>
                    <a:path w="628" h="935">
                      <a:moveTo>
                        <a:pt x="604" y="935"/>
                      </a:moveTo>
                      <a:lnTo>
                        <a:pt x="628" y="935"/>
                      </a:lnTo>
                      <a:lnTo>
                        <a:pt x="0" y="0"/>
                      </a:lnTo>
                      <a:lnTo>
                        <a:pt x="0" y="66"/>
                      </a:lnTo>
                      <a:lnTo>
                        <a:pt x="580" y="935"/>
                      </a:lnTo>
                      <a:lnTo>
                        <a:pt x="604" y="935"/>
                      </a:lnTo>
                      <a:lnTo>
                        <a:pt x="604" y="935"/>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28071" name="Freeform 39"/>
                <p:cNvSpPr>
                  <a:spLocks/>
                </p:cNvSpPr>
                <p:nvPr/>
              </p:nvSpPr>
              <p:spPr bwMode="hidden">
                <a:xfrm>
                  <a:off x="3191" y="0"/>
                  <a:ext cx="155" cy="1045"/>
                </a:xfrm>
                <a:custGeom>
                  <a:avLst/>
                  <a:gdLst/>
                  <a:ahLst/>
                  <a:cxnLst>
                    <a:cxn ang="0">
                      <a:pos x="18" y="1043"/>
                    </a:cxn>
                    <a:cxn ang="0">
                      <a:pos x="42" y="1043"/>
                    </a:cxn>
                    <a:cxn ang="0">
                      <a:pos x="155" y="0"/>
                    </a:cxn>
                    <a:cxn ang="0">
                      <a:pos x="114" y="0"/>
                    </a:cxn>
                    <a:cxn ang="0">
                      <a:pos x="0" y="1043"/>
                    </a:cxn>
                    <a:cxn ang="0">
                      <a:pos x="18" y="1043"/>
                    </a:cxn>
                    <a:cxn ang="0">
                      <a:pos x="18" y="1043"/>
                    </a:cxn>
                  </a:cxnLst>
                  <a:rect l="0" t="0" r="r" b="b"/>
                  <a:pathLst>
                    <a:path w="155" h="1043">
                      <a:moveTo>
                        <a:pt x="18" y="1043"/>
                      </a:moveTo>
                      <a:lnTo>
                        <a:pt x="42" y="1043"/>
                      </a:lnTo>
                      <a:lnTo>
                        <a:pt x="155" y="0"/>
                      </a:lnTo>
                      <a:lnTo>
                        <a:pt x="114"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28072" name="Freeform 40"/>
                <p:cNvSpPr>
                  <a:spLocks/>
                </p:cNvSpPr>
                <p:nvPr/>
              </p:nvSpPr>
              <p:spPr bwMode="hidden">
                <a:xfrm>
                  <a:off x="3533" y="0"/>
                  <a:ext cx="240" cy="1045"/>
                </a:xfrm>
                <a:custGeom>
                  <a:avLst/>
                  <a:gdLst/>
                  <a:ahLst/>
                  <a:cxnLst>
                    <a:cxn ang="0">
                      <a:pos x="18" y="1043"/>
                    </a:cxn>
                    <a:cxn ang="0">
                      <a:pos x="36" y="1043"/>
                    </a:cxn>
                    <a:cxn ang="0">
                      <a:pos x="239" y="0"/>
                    </a:cxn>
                    <a:cxn ang="0">
                      <a:pos x="203" y="0"/>
                    </a:cxn>
                    <a:cxn ang="0">
                      <a:pos x="0" y="1043"/>
                    </a:cxn>
                    <a:cxn ang="0">
                      <a:pos x="18" y="1043"/>
                    </a:cxn>
                    <a:cxn ang="0">
                      <a:pos x="18" y="1043"/>
                    </a:cxn>
                  </a:cxnLst>
                  <a:rect l="0" t="0" r="r" b="b"/>
                  <a:pathLst>
                    <a:path w="239" h="1043">
                      <a:moveTo>
                        <a:pt x="18" y="1043"/>
                      </a:moveTo>
                      <a:lnTo>
                        <a:pt x="36" y="1043"/>
                      </a:lnTo>
                      <a:lnTo>
                        <a:pt x="239" y="0"/>
                      </a:lnTo>
                      <a:lnTo>
                        <a:pt x="203"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28073" name="Freeform 41"/>
                <p:cNvSpPr>
                  <a:spLocks/>
                </p:cNvSpPr>
                <p:nvPr/>
              </p:nvSpPr>
              <p:spPr bwMode="hidden">
                <a:xfrm>
                  <a:off x="3821" y="0"/>
                  <a:ext cx="359" cy="1045"/>
                </a:xfrm>
                <a:custGeom>
                  <a:avLst/>
                  <a:gdLst/>
                  <a:ahLst/>
                  <a:cxnLst>
                    <a:cxn ang="0">
                      <a:pos x="24" y="1043"/>
                    </a:cxn>
                    <a:cxn ang="0">
                      <a:pos x="42" y="1043"/>
                    </a:cxn>
                    <a:cxn ang="0">
                      <a:pos x="358" y="0"/>
                    </a:cxn>
                    <a:cxn ang="0">
                      <a:pos x="317" y="0"/>
                    </a:cxn>
                    <a:cxn ang="0">
                      <a:pos x="0" y="1043"/>
                    </a:cxn>
                    <a:cxn ang="0">
                      <a:pos x="24" y="1043"/>
                    </a:cxn>
                    <a:cxn ang="0">
                      <a:pos x="24" y="1043"/>
                    </a:cxn>
                  </a:cxnLst>
                  <a:rect l="0" t="0" r="r" b="b"/>
                  <a:pathLst>
                    <a:path w="358" h="1043">
                      <a:moveTo>
                        <a:pt x="24" y="1043"/>
                      </a:moveTo>
                      <a:lnTo>
                        <a:pt x="42" y="1043"/>
                      </a:lnTo>
                      <a:lnTo>
                        <a:pt x="358" y="0"/>
                      </a:lnTo>
                      <a:lnTo>
                        <a:pt x="317" y="0"/>
                      </a:lnTo>
                      <a:lnTo>
                        <a:pt x="0" y="1043"/>
                      </a:lnTo>
                      <a:lnTo>
                        <a:pt x="24" y="1043"/>
                      </a:lnTo>
                      <a:lnTo>
                        <a:pt x="24"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28074" name="Freeform 42"/>
                <p:cNvSpPr>
                  <a:spLocks/>
                </p:cNvSpPr>
                <p:nvPr/>
              </p:nvSpPr>
              <p:spPr bwMode="hidden">
                <a:xfrm>
                  <a:off x="4139" y="0"/>
                  <a:ext cx="449" cy="1045"/>
                </a:xfrm>
                <a:custGeom>
                  <a:avLst/>
                  <a:gdLst/>
                  <a:ahLst/>
                  <a:cxnLst>
                    <a:cxn ang="0">
                      <a:pos x="18" y="1043"/>
                    </a:cxn>
                    <a:cxn ang="0">
                      <a:pos x="41" y="1043"/>
                    </a:cxn>
                    <a:cxn ang="0">
                      <a:pos x="448" y="0"/>
                    </a:cxn>
                    <a:cxn ang="0">
                      <a:pos x="406" y="0"/>
                    </a:cxn>
                    <a:cxn ang="0">
                      <a:pos x="0" y="1043"/>
                    </a:cxn>
                    <a:cxn ang="0">
                      <a:pos x="18" y="1043"/>
                    </a:cxn>
                    <a:cxn ang="0">
                      <a:pos x="18" y="1043"/>
                    </a:cxn>
                  </a:cxnLst>
                  <a:rect l="0" t="0" r="r" b="b"/>
                  <a:pathLst>
                    <a:path w="448" h="1043">
                      <a:moveTo>
                        <a:pt x="18" y="1043"/>
                      </a:moveTo>
                      <a:lnTo>
                        <a:pt x="41" y="1043"/>
                      </a:lnTo>
                      <a:lnTo>
                        <a:pt x="448" y="0"/>
                      </a:lnTo>
                      <a:lnTo>
                        <a:pt x="406"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28075" name="Freeform 43"/>
                <p:cNvSpPr>
                  <a:spLocks/>
                </p:cNvSpPr>
                <p:nvPr/>
              </p:nvSpPr>
              <p:spPr bwMode="hidden">
                <a:xfrm>
                  <a:off x="4480" y="0"/>
                  <a:ext cx="541" cy="1045"/>
                </a:xfrm>
                <a:custGeom>
                  <a:avLst/>
                  <a:gdLst/>
                  <a:ahLst/>
                  <a:cxnLst>
                    <a:cxn ang="0">
                      <a:pos x="18" y="1043"/>
                    </a:cxn>
                    <a:cxn ang="0">
                      <a:pos x="42" y="1043"/>
                    </a:cxn>
                    <a:cxn ang="0">
                      <a:pos x="539" y="0"/>
                    </a:cxn>
                    <a:cxn ang="0">
                      <a:pos x="497" y="0"/>
                    </a:cxn>
                    <a:cxn ang="0">
                      <a:pos x="0" y="1043"/>
                    </a:cxn>
                    <a:cxn ang="0">
                      <a:pos x="18" y="1043"/>
                    </a:cxn>
                    <a:cxn ang="0">
                      <a:pos x="18" y="1043"/>
                    </a:cxn>
                  </a:cxnLst>
                  <a:rect l="0" t="0" r="r" b="b"/>
                  <a:pathLst>
                    <a:path w="539" h="1043">
                      <a:moveTo>
                        <a:pt x="18" y="1043"/>
                      </a:moveTo>
                      <a:lnTo>
                        <a:pt x="42" y="1043"/>
                      </a:lnTo>
                      <a:lnTo>
                        <a:pt x="539" y="0"/>
                      </a:lnTo>
                      <a:lnTo>
                        <a:pt x="497"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28076" name="Freeform 44"/>
                <p:cNvSpPr>
                  <a:spLocks/>
                </p:cNvSpPr>
                <p:nvPr/>
              </p:nvSpPr>
              <p:spPr bwMode="hidden">
                <a:xfrm>
                  <a:off x="4768" y="0"/>
                  <a:ext cx="642" cy="1045"/>
                </a:xfrm>
                <a:custGeom>
                  <a:avLst/>
                  <a:gdLst/>
                  <a:ahLst/>
                  <a:cxnLst>
                    <a:cxn ang="0">
                      <a:pos x="18" y="1043"/>
                    </a:cxn>
                    <a:cxn ang="0">
                      <a:pos x="42" y="1043"/>
                    </a:cxn>
                    <a:cxn ang="0">
                      <a:pos x="640" y="0"/>
                    </a:cxn>
                    <a:cxn ang="0">
                      <a:pos x="592" y="0"/>
                    </a:cxn>
                    <a:cxn ang="0">
                      <a:pos x="0" y="1043"/>
                    </a:cxn>
                    <a:cxn ang="0">
                      <a:pos x="18" y="1043"/>
                    </a:cxn>
                    <a:cxn ang="0">
                      <a:pos x="18" y="1043"/>
                    </a:cxn>
                  </a:cxnLst>
                  <a:rect l="0" t="0" r="r" b="b"/>
                  <a:pathLst>
                    <a:path w="640" h="1043">
                      <a:moveTo>
                        <a:pt x="18" y="1043"/>
                      </a:moveTo>
                      <a:lnTo>
                        <a:pt x="42" y="1043"/>
                      </a:lnTo>
                      <a:lnTo>
                        <a:pt x="640" y="0"/>
                      </a:lnTo>
                      <a:lnTo>
                        <a:pt x="592"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28077" name="Freeform 45"/>
                <p:cNvSpPr>
                  <a:spLocks/>
                </p:cNvSpPr>
                <p:nvPr/>
              </p:nvSpPr>
              <p:spPr bwMode="hidden">
                <a:xfrm>
                  <a:off x="5086" y="48"/>
                  <a:ext cx="672" cy="997"/>
                </a:xfrm>
                <a:custGeom>
                  <a:avLst/>
                  <a:gdLst/>
                  <a:ahLst/>
                  <a:cxnLst>
                    <a:cxn ang="0">
                      <a:pos x="24" y="995"/>
                    </a:cxn>
                    <a:cxn ang="0">
                      <a:pos x="48" y="995"/>
                    </a:cxn>
                    <a:cxn ang="0">
                      <a:pos x="670" y="72"/>
                    </a:cxn>
                    <a:cxn ang="0">
                      <a:pos x="670" y="0"/>
                    </a:cxn>
                    <a:cxn ang="0">
                      <a:pos x="0" y="995"/>
                    </a:cxn>
                    <a:cxn ang="0">
                      <a:pos x="24" y="995"/>
                    </a:cxn>
                    <a:cxn ang="0">
                      <a:pos x="24" y="995"/>
                    </a:cxn>
                  </a:cxnLst>
                  <a:rect l="0" t="0" r="r" b="b"/>
                  <a:pathLst>
                    <a:path w="670" h="995">
                      <a:moveTo>
                        <a:pt x="24" y="995"/>
                      </a:moveTo>
                      <a:lnTo>
                        <a:pt x="48" y="995"/>
                      </a:lnTo>
                      <a:lnTo>
                        <a:pt x="670" y="72"/>
                      </a:lnTo>
                      <a:lnTo>
                        <a:pt x="670" y="0"/>
                      </a:lnTo>
                      <a:lnTo>
                        <a:pt x="0" y="995"/>
                      </a:lnTo>
                      <a:lnTo>
                        <a:pt x="24" y="995"/>
                      </a:lnTo>
                      <a:lnTo>
                        <a:pt x="24" y="995"/>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grpSp>
          <p:grpSp>
            <p:nvGrpSpPr>
              <p:cNvPr id="13348" name="Group 46"/>
              <p:cNvGrpSpPr>
                <a:grpSpLocks/>
              </p:cNvGrpSpPr>
              <p:nvPr userDrawn="1"/>
            </p:nvGrpSpPr>
            <p:grpSpPr bwMode="auto">
              <a:xfrm>
                <a:off x="0" y="558"/>
                <a:ext cx="5758" cy="487"/>
                <a:chOff x="0" y="558"/>
                <a:chExt cx="5758" cy="487"/>
              </a:xfrm>
            </p:grpSpPr>
            <p:sp>
              <p:nvSpPr>
                <p:cNvPr id="13367" name="Freeform 47"/>
                <p:cNvSpPr>
                  <a:spLocks/>
                </p:cNvSpPr>
                <p:nvPr/>
              </p:nvSpPr>
              <p:spPr bwMode="hidden">
                <a:xfrm>
                  <a:off x="0" y="618"/>
                  <a:ext cx="306" cy="427"/>
                </a:xfrm>
                <a:custGeom>
                  <a:avLst/>
                  <a:gdLst>
                    <a:gd name="T0" fmla="*/ 283 w 305"/>
                    <a:gd name="T1" fmla="*/ 428 h 426"/>
                    <a:gd name="T2" fmla="*/ 307 w 305"/>
                    <a:gd name="T3" fmla="*/ 428 h 426"/>
                    <a:gd name="T4" fmla="*/ 0 w 305"/>
                    <a:gd name="T5" fmla="*/ 0 h 426"/>
                    <a:gd name="T6" fmla="*/ 0 w 305"/>
                    <a:gd name="T7" fmla="*/ 66 h 426"/>
                    <a:gd name="T8" fmla="*/ 253 w 305"/>
                    <a:gd name="T9" fmla="*/ 428 h 426"/>
                    <a:gd name="T10" fmla="*/ 283 w 305"/>
                    <a:gd name="T11" fmla="*/ 428 h 426"/>
                    <a:gd name="T12" fmla="*/ 283 w 305"/>
                    <a:gd name="T13" fmla="*/ 428 h 42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5" h="426">
                      <a:moveTo>
                        <a:pt x="281" y="426"/>
                      </a:moveTo>
                      <a:lnTo>
                        <a:pt x="305" y="426"/>
                      </a:lnTo>
                      <a:lnTo>
                        <a:pt x="0" y="0"/>
                      </a:lnTo>
                      <a:lnTo>
                        <a:pt x="0" y="66"/>
                      </a:lnTo>
                      <a:lnTo>
                        <a:pt x="251" y="426"/>
                      </a:lnTo>
                      <a:lnTo>
                        <a:pt x="281" y="426"/>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EAEAEA"/>
                    </a:solidFill>
                    <a:cs typeface="Arial" pitchFamily="34" charset="0"/>
                  </a:endParaRPr>
                </a:p>
              </p:txBody>
            </p:sp>
            <p:sp>
              <p:nvSpPr>
                <p:cNvPr id="13368" name="Freeform 48"/>
                <p:cNvSpPr>
                  <a:spLocks/>
                </p:cNvSpPr>
                <p:nvPr/>
              </p:nvSpPr>
              <p:spPr bwMode="hidden">
                <a:xfrm>
                  <a:off x="5410" y="558"/>
                  <a:ext cx="348" cy="487"/>
                </a:xfrm>
                <a:custGeom>
                  <a:avLst/>
                  <a:gdLst>
                    <a:gd name="T0" fmla="*/ 24 w 347"/>
                    <a:gd name="T1" fmla="*/ 488 h 486"/>
                    <a:gd name="T2" fmla="*/ 48 w 347"/>
                    <a:gd name="T3" fmla="*/ 488 h 486"/>
                    <a:gd name="T4" fmla="*/ 349 w 347"/>
                    <a:gd name="T5" fmla="*/ 72 h 486"/>
                    <a:gd name="T6" fmla="*/ 349 w 347"/>
                    <a:gd name="T7" fmla="*/ 0 h 486"/>
                    <a:gd name="T8" fmla="*/ 0 w 347"/>
                    <a:gd name="T9" fmla="*/ 488 h 486"/>
                    <a:gd name="T10" fmla="*/ 24 w 347"/>
                    <a:gd name="T11" fmla="*/ 488 h 486"/>
                    <a:gd name="T12" fmla="*/ 24 w 347"/>
                    <a:gd name="T13" fmla="*/ 488 h 48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7" h="486">
                      <a:moveTo>
                        <a:pt x="24" y="486"/>
                      </a:moveTo>
                      <a:lnTo>
                        <a:pt x="48" y="486"/>
                      </a:lnTo>
                      <a:lnTo>
                        <a:pt x="347" y="72"/>
                      </a:lnTo>
                      <a:lnTo>
                        <a:pt x="347" y="0"/>
                      </a:lnTo>
                      <a:lnTo>
                        <a:pt x="0" y="486"/>
                      </a:lnTo>
                      <a:lnTo>
                        <a:pt x="24" y="486"/>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EAEAEA"/>
                    </a:solidFill>
                    <a:cs typeface="Arial" pitchFamily="34" charset="0"/>
                  </a:endParaRPr>
                </a:p>
              </p:txBody>
            </p:sp>
          </p:grpSp>
          <p:grpSp>
            <p:nvGrpSpPr>
              <p:cNvPr id="13349" name="Group 49"/>
              <p:cNvGrpSpPr>
                <a:grpSpLocks/>
              </p:cNvGrpSpPr>
              <p:nvPr userDrawn="1"/>
            </p:nvGrpSpPr>
            <p:grpSpPr bwMode="auto">
              <a:xfrm>
                <a:off x="264" y="1039"/>
                <a:ext cx="5200" cy="3280"/>
                <a:chOff x="264" y="1039"/>
                <a:chExt cx="5200" cy="3280"/>
              </a:xfrm>
            </p:grpSpPr>
            <p:sp>
              <p:nvSpPr>
                <p:cNvPr id="428082" name="Freeform 50"/>
                <p:cNvSpPr>
                  <a:spLocks/>
                </p:cNvSpPr>
                <p:nvPr/>
              </p:nvSpPr>
              <p:spPr bwMode="hidden">
                <a:xfrm>
                  <a:off x="2849" y="1039"/>
                  <a:ext cx="42" cy="3280"/>
                </a:xfrm>
                <a:custGeom>
                  <a:avLst/>
                  <a:gdLst/>
                  <a:ahLst/>
                  <a:cxnLst>
                    <a:cxn ang="0">
                      <a:pos x="18" y="0"/>
                    </a:cxn>
                    <a:cxn ang="0">
                      <a:pos x="0" y="0"/>
                    </a:cxn>
                    <a:cxn ang="0">
                      <a:pos x="0" y="3273"/>
                    </a:cxn>
                    <a:cxn ang="0">
                      <a:pos x="42" y="3273"/>
                    </a:cxn>
                    <a:cxn ang="0">
                      <a:pos x="42" y="0"/>
                    </a:cxn>
                    <a:cxn ang="0">
                      <a:pos x="18" y="0"/>
                    </a:cxn>
                    <a:cxn ang="0">
                      <a:pos x="18" y="0"/>
                    </a:cxn>
                  </a:cxnLst>
                  <a:rect l="0" t="0" r="r" b="b"/>
                  <a:pathLst>
                    <a:path w="42" h="3273">
                      <a:moveTo>
                        <a:pt x="18" y="0"/>
                      </a:moveTo>
                      <a:lnTo>
                        <a:pt x="0" y="0"/>
                      </a:lnTo>
                      <a:lnTo>
                        <a:pt x="0" y="3273"/>
                      </a:lnTo>
                      <a:lnTo>
                        <a:pt x="42"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28083" name="Freeform 51"/>
                <p:cNvSpPr>
                  <a:spLocks/>
                </p:cNvSpPr>
                <p:nvPr/>
              </p:nvSpPr>
              <p:spPr bwMode="hidden">
                <a:xfrm>
                  <a:off x="2154" y="1039"/>
                  <a:ext cx="401" cy="3280"/>
                </a:xfrm>
                <a:custGeom>
                  <a:avLst/>
                  <a:gdLst/>
                  <a:ahLst/>
                  <a:cxnLst>
                    <a:cxn ang="0">
                      <a:pos x="376" y="0"/>
                    </a:cxn>
                    <a:cxn ang="0">
                      <a:pos x="358" y="0"/>
                    </a:cxn>
                    <a:cxn ang="0">
                      <a:pos x="0" y="3273"/>
                    </a:cxn>
                    <a:cxn ang="0">
                      <a:pos x="41" y="3273"/>
                    </a:cxn>
                    <a:cxn ang="0">
                      <a:pos x="400" y="0"/>
                    </a:cxn>
                    <a:cxn ang="0">
                      <a:pos x="376" y="0"/>
                    </a:cxn>
                    <a:cxn ang="0">
                      <a:pos x="376" y="0"/>
                    </a:cxn>
                  </a:cxnLst>
                  <a:rect l="0" t="0" r="r" b="b"/>
                  <a:pathLst>
                    <a:path w="400" h="3273">
                      <a:moveTo>
                        <a:pt x="376" y="0"/>
                      </a:moveTo>
                      <a:lnTo>
                        <a:pt x="358" y="0"/>
                      </a:lnTo>
                      <a:lnTo>
                        <a:pt x="0" y="3273"/>
                      </a:lnTo>
                      <a:lnTo>
                        <a:pt x="41" y="3273"/>
                      </a:lnTo>
                      <a:lnTo>
                        <a:pt x="400" y="0"/>
                      </a:lnTo>
                      <a:lnTo>
                        <a:pt x="376" y="0"/>
                      </a:lnTo>
                      <a:lnTo>
                        <a:pt x="376"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28084" name="Freeform 52"/>
                <p:cNvSpPr>
                  <a:spLocks/>
                </p:cNvSpPr>
                <p:nvPr/>
              </p:nvSpPr>
              <p:spPr bwMode="hidden">
                <a:xfrm>
                  <a:off x="1530" y="1039"/>
                  <a:ext cx="677" cy="3280"/>
                </a:xfrm>
                <a:custGeom>
                  <a:avLst/>
                  <a:gdLst/>
                  <a:ahLst/>
                  <a:cxnLst>
                    <a:cxn ang="0">
                      <a:pos x="657" y="0"/>
                    </a:cxn>
                    <a:cxn ang="0">
                      <a:pos x="639" y="0"/>
                    </a:cxn>
                    <a:cxn ang="0">
                      <a:pos x="0" y="3273"/>
                    </a:cxn>
                    <a:cxn ang="0">
                      <a:pos x="42" y="3273"/>
                    </a:cxn>
                    <a:cxn ang="0">
                      <a:pos x="675" y="0"/>
                    </a:cxn>
                    <a:cxn ang="0">
                      <a:pos x="657" y="0"/>
                    </a:cxn>
                    <a:cxn ang="0">
                      <a:pos x="657" y="0"/>
                    </a:cxn>
                  </a:cxnLst>
                  <a:rect l="0" t="0" r="r" b="b"/>
                  <a:pathLst>
                    <a:path w="675" h="3273">
                      <a:moveTo>
                        <a:pt x="657" y="0"/>
                      </a:moveTo>
                      <a:lnTo>
                        <a:pt x="639" y="0"/>
                      </a:lnTo>
                      <a:lnTo>
                        <a:pt x="0" y="3273"/>
                      </a:lnTo>
                      <a:lnTo>
                        <a:pt x="42" y="3273"/>
                      </a:lnTo>
                      <a:lnTo>
                        <a:pt x="675" y="0"/>
                      </a:lnTo>
                      <a:lnTo>
                        <a:pt x="657" y="0"/>
                      </a:lnTo>
                      <a:lnTo>
                        <a:pt x="657"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28085" name="Freeform 53"/>
                <p:cNvSpPr>
                  <a:spLocks/>
                </p:cNvSpPr>
                <p:nvPr/>
              </p:nvSpPr>
              <p:spPr bwMode="hidden">
                <a:xfrm>
                  <a:off x="876" y="1039"/>
                  <a:ext cx="1031" cy="3280"/>
                </a:xfrm>
                <a:custGeom>
                  <a:avLst/>
                  <a:gdLst/>
                  <a:ahLst/>
                  <a:cxnLst>
                    <a:cxn ang="0">
                      <a:pos x="1013" y="0"/>
                    </a:cxn>
                    <a:cxn ang="0">
                      <a:pos x="990" y="0"/>
                    </a:cxn>
                    <a:cxn ang="0">
                      <a:pos x="0" y="3280"/>
                    </a:cxn>
                    <a:cxn ang="0">
                      <a:pos x="42" y="3280"/>
                    </a:cxn>
                    <a:cxn ang="0">
                      <a:pos x="1031" y="4"/>
                    </a:cxn>
                    <a:cxn ang="0">
                      <a:pos x="1013" y="0"/>
                    </a:cxn>
                    <a:cxn ang="0">
                      <a:pos x="1013" y="0"/>
                    </a:cxn>
                  </a:cxnLst>
                  <a:rect l="0" t="0" r="r" b="b"/>
                  <a:pathLst>
                    <a:path w="1031" h="3280">
                      <a:moveTo>
                        <a:pt x="1013" y="0"/>
                      </a:moveTo>
                      <a:lnTo>
                        <a:pt x="990" y="0"/>
                      </a:lnTo>
                      <a:lnTo>
                        <a:pt x="0" y="3280"/>
                      </a:lnTo>
                      <a:lnTo>
                        <a:pt x="42" y="3280"/>
                      </a:lnTo>
                      <a:lnTo>
                        <a:pt x="1031" y="4"/>
                      </a:lnTo>
                      <a:lnTo>
                        <a:pt x="1013" y="0"/>
                      </a:lnTo>
                      <a:lnTo>
                        <a:pt x="1013"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28086" name="Freeform 54"/>
                <p:cNvSpPr>
                  <a:spLocks/>
                </p:cNvSpPr>
                <p:nvPr/>
              </p:nvSpPr>
              <p:spPr bwMode="hidden">
                <a:xfrm>
                  <a:off x="264" y="1039"/>
                  <a:ext cx="1319" cy="3280"/>
                </a:xfrm>
                <a:custGeom>
                  <a:avLst/>
                  <a:gdLst/>
                  <a:ahLst/>
                  <a:cxnLst>
                    <a:cxn ang="0">
                      <a:pos x="1296" y="0"/>
                    </a:cxn>
                    <a:cxn ang="0">
                      <a:pos x="1278" y="0"/>
                    </a:cxn>
                    <a:cxn ang="0">
                      <a:pos x="0" y="3280"/>
                    </a:cxn>
                    <a:cxn ang="0">
                      <a:pos x="42" y="3280"/>
                    </a:cxn>
                    <a:cxn ang="0">
                      <a:pos x="1319" y="5"/>
                    </a:cxn>
                    <a:cxn ang="0">
                      <a:pos x="1296" y="0"/>
                    </a:cxn>
                    <a:cxn ang="0">
                      <a:pos x="1296" y="0"/>
                    </a:cxn>
                  </a:cxnLst>
                  <a:rect l="0" t="0" r="r" b="b"/>
                  <a:pathLst>
                    <a:path w="1319" h="3280">
                      <a:moveTo>
                        <a:pt x="1296" y="0"/>
                      </a:moveTo>
                      <a:lnTo>
                        <a:pt x="1278" y="0"/>
                      </a:lnTo>
                      <a:lnTo>
                        <a:pt x="0" y="3280"/>
                      </a:lnTo>
                      <a:lnTo>
                        <a:pt x="42" y="3280"/>
                      </a:lnTo>
                      <a:lnTo>
                        <a:pt x="1319" y="5"/>
                      </a:lnTo>
                      <a:lnTo>
                        <a:pt x="1296" y="0"/>
                      </a:lnTo>
                      <a:lnTo>
                        <a:pt x="1296"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28087" name="Freeform 55"/>
                <p:cNvSpPr>
                  <a:spLocks/>
                </p:cNvSpPr>
                <p:nvPr/>
              </p:nvSpPr>
              <p:spPr bwMode="hidden">
                <a:xfrm>
                  <a:off x="3191" y="1039"/>
                  <a:ext cx="402" cy="3280"/>
                </a:xfrm>
                <a:custGeom>
                  <a:avLst/>
                  <a:gdLst/>
                  <a:ahLst/>
                  <a:cxnLst>
                    <a:cxn ang="0">
                      <a:pos x="18" y="0"/>
                    </a:cxn>
                    <a:cxn ang="0">
                      <a:pos x="0" y="0"/>
                    </a:cxn>
                    <a:cxn ang="0">
                      <a:pos x="359" y="3273"/>
                    </a:cxn>
                    <a:cxn ang="0">
                      <a:pos x="401" y="3273"/>
                    </a:cxn>
                    <a:cxn ang="0">
                      <a:pos x="42" y="0"/>
                    </a:cxn>
                    <a:cxn ang="0">
                      <a:pos x="18" y="0"/>
                    </a:cxn>
                    <a:cxn ang="0">
                      <a:pos x="18" y="0"/>
                    </a:cxn>
                  </a:cxnLst>
                  <a:rect l="0" t="0" r="r" b="b"/>
                  <a:pathLst>
                    <a:path w="401" h="3273">
                      <a:moveTo>
                        <a:pt x="18" y="0"/>
                      </a:moveTo>
                      <a:lnTo>
                        <a:pt x="0" y="0"/>
                      </a:lnTo>
                      <a:lnTo>
                        <a:pt x="359" y="3273"/>
                      </a:lnTo>
                      <a:lnTo>
                        <a:pt x="401"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28088" name="Freeform 56"/>
                <p:cNvSpPr>
                  <a:spLocks/>
                </p:cNvSpPr>
                <p:nvPr/>
              </p:nvSpPr>
              <p:spPr bwMode="hidden">
                <a:xfrm>
                  <a:off x="3533" y="1039"/>
                  <a:ext cx="677" cy="3280"/>
                </a:xfrm>
                <a:custGeom>
                  <a:avLst/>
                  <a:gdLst/>
                  <a:ahLst/>
                  <a:cxnLst>
                    <a:cxn ang="0">
                      <a:pos x="18" y="0"/>
                    </a:cxn>
                    <a:cxn ang="0">
                      <a:pos x="0" y="0"/>
                    </a:cxn>
                    <a:cxn ang="0">
                      <a:pos x="640" y="3273"/>
                    </a:cxn>
                    <a:cxn ang="0">
                      <a:pos x="675" y="3273"/>
                    </a:cxn>
                    <a:cxn ang="0">
                      <a:pos x="36" y="0"/>
                    </a:cxn>
                    <a:cxn ang="0">
                      <a:pos x="18" y="0"/>
                    </a:cxn>
                    <a:cxn ang="0">
                      <a:pos x="18" y="0"/>
                    </a:cxn>
                  </a:cxnLst>
                  <a:rect l="0" t="0" r="r" b="b"/>
                  <a:pathLst>
                    <a:path w="675" h="3273">
                      <a:moveTo>
                        <a:pt x="18" y="0"/>
                      </a:moveTo>
                      <a:lnTo>
                        <a:pt x="0" y="0"/>
                      </a:lnTo>
                      <a:lnTo>
                        <a:pt x="640" y="3273"/>
                      </a:lnTo>
                      <a:lnTo>
                        <a:pt x="675" y="3273"/>
                      </a:lnTo>
                      <a:lnTo>
                        <a:pt x="36" y="0"/>
                      </a:lnTo>
                      <a:lnTo>
                        <a:pt x="18" y="0"/>
                      </a:lnTo>
                      <a:lnTo>
                        <a:pt x="18"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28089" name="Freeform 57"/>
                <p:cNvSpPr>
                  <a:spLocks/>
                </p:cNvSpPr>
                <p:nvPr/>
              </p:nvSpPr>
              <p:spPr bwMode="hidden">
                <a:xfrm>
                  <a:off x="3822" y="1039"/>
                  <a:ext cx="1036" cy="3280"/>
                </a:xfrm>
                <a:custGeom>
                  <a:avLst/>
                  <a:gdLst/>
                  <a:ahLst/>
                  <a:cxnLst>
                    <a:cxn ang="0">
                      <a:pos x="23" y="0"/>
                    </a:cxn>
                    <a:cxn ang="0">
                      <a:pos x="0" y="5"/>
                    </a:cxn>
                    <a:cxn ang="0">
                      <a:pos x="994" y="3280"/>
                    </a:cxn>
                    <a:cxn ang="0">
                      <a:pos x="1036" y="3280"/>
                    </a:cxn>
                    <a:cxn ang="0">
                      <a:pos x="41" y="0"/>
                    </a:cxn>
                    <a:cxn ang="0">
                      <a:pos x="23" y="0"/>
                    </a:cxn>
                    <a:cxn ang="0">
                      <a:pos x="23" y="0"/>
                    </a:cxn>
                  </a:cxnLst>
                  <a:rect l="0" t="0" r="r" b="b"/>
                  <a:pathLst>
                    <a:path w="1036" h="3280">
                      <a:moveTo>
                        <a:pt x="23" y="0"/>
                      </a:moveTo>
                      <a:lnTo>
                        <a:pt x="0" y="5"/>
                      </a:lnTo>
                      <a:lnTo>
                        <a:pt x="994" y="3280"/>
                      </a:lnTo>
                      <a:lnTo>
                        <a:pt x="1036" y="3280"/>
                      </a:lnTo>
                      <a:lnTo>
                        <a:pt x="41" y="0"/>
                      </a:lnTo>
                      <a:lnTo>
                        <a:pt x="23" y="0"/>
                      </a:lnTo>
                      <a:lnTo>
                        <a:pt x="23"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28090" name="Freeform 58"/>
                <p:cNvSpPr>
                  <a:spLocks/>
                </p:cNvSpPr>
                <p:nvPr/>
              </p:nvSpPr>
              <p:spPr bwMode="hidden">
                <a:xfrm>
                  <a:off x="4137" y="1039"/>
                  <a:ext cx="1327" cy="3280"/>
                </a:xfrm>
                <a:custGeom>
                  <a:avLst/>
                  <a:gdLst/>
                  <a:ahLst/>
                  <a:cxnLst>
                    <a:cxn ang="0">
                      <a:pos x="20" y="0"/>
                    </a:cxn>
                    <a:cxn ang="0">
                      <a:pos x="0" y="7"/>
                    </a:cxn>
                    <a:cxn ang="0">
                      <a:pos x="1285" y="3280"/>
                    </a:cxn>
                    <a:cxn ang="0">
                      <a:pos x="1327" y="3280"/>
                    </a:cxn>
                    <a:cxn ang="0">
                      <a:pos x="43" y="0"/>
                    </a:cxn>
                    <a:cxn ang="0">
                      <a:pos x="20" y="0"/>
                    </a:cxn>
                    <a:cxn ang="0">
                      <a:pos x="20" y="0"/>
                    </a:cxn>
                  </a:cxnLst>
                  <a:rect l="0" t="0" r="r" b="b"/>
                  <a:pathLst>
                    <a:path w="1327" h="3280">
                      <a:moveTo>
                        <a:pt x="20" y="0"/>
                      </a:moveTo>
                      <a:lnTo>
                        <a:pt x="0" y="7"/>
                      </a:lnTo>
                      <a:lnTo>
                        <a:pt x="1285" y="3280"/>
                      </a:lnTo>
                      <a:lnTo>
                        <a:pt x="1327" y="3280"/>
                      </a:lnTo>
                      <a:lnTo>
                        <a:pt x="43" y="0"/>
                      </a:lnTo>
                      <a:lnTo>
                        <a:pt x="20" y="0"/>
                      </a:lnTo>
                      <a:lnTo>
                        <a:pt x="20"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grpSp>
          <p:sp>
            <p:nvSpPr>
              <p:cNvPr id="428091" name="Freeform 59"/>
              <p:cNvSpPr>
                <a:spLocks/>
              </p:cNvSpPr>
              <p:nvPr userDrawn="1"/>
            </p:nvSpPr>
            <p:spPr bwMode="hidden">
              <a:xfrm>
                <a:off x="0" y="1039"/>
                <a:ext cx="1254" cy="2632"/>
              </a:xfrm>
              <a:custGeom>
                <a:avLst/>
                <a:gdLst/>
                <a:ahLst/>
                <a:cxnLst>
                  <a:cxn ang="0">
                    <a:pos x="1236" y="0"/>
                  </a:cxn>
                  <a:cxn ang="0">
                    <a:pos x="1212" y="0"/>
                  </a:cxn>
                  <a:cxn ang="0">
                    <a:pos x="0" y="2542"/>
                  </a:cxn>
                  <a:cxn ang="0">
                    <a:pos x="0" y="2632"/>
                  </a:cxn>
                  <a:cxn ang="0">
                    <a:pos x="1254" y="7"/>
                  </a:cxn>
                  <a:cxn ang="0">
                    <a:pos x="1236" y="0"/>
                  </a:cxn>
                  <a:cxn ang="0">
                    <a:pos x="1236" y="0"/>
                  </a:cxn>
                </a:cxnLst>
                <a:rect l="0" t="0" r="r" b="b"/>
                <a:pathLst>
                  <a:path w="1254" h="2632">
                    <a:moveTo>
                      <a:pt x="1236" y="0"/>
                    </a:moveTo>
                    <a:lnTo>
                      <a:pt x="1212" y="0"/>
                    </a:lnTo>
                    <a:lnTo>
                      <a:pt x="0" y="2542"/>
                    </a:lnTo>
                    <a:lnTo>
                      <a:pt x="0" y="2632"/>
                    </a:lnTo>
                    <a:lnTo>
                      <a:pt x="1254" y="7"/>
                    </a:lnTo>
                    <a:lnTo>
                      <a:pt x="1236" y="0"/>
                    </a:lnTo>
                    <a:lnTo>
                      <a:pt x="1236"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13351" name="Freeform 60"/>
              <p:cNvSpPr>
                <a:spLocks/>
              </p:cNvSpPr>
              <p:nvPr userDrawn="1"/>
            </p:nvSpPr>
            <p:spPr bwMode="hidden">
              <a:xfrm>
                <a:off x="0" y="1039"/>
                <a:ext cx="948" cy="1676"/>
              </a:xfrm>
              <a:custGeom>
                <a:avLst/>
                <a:gdLst>
                  <a:gd name="T0" fmla="*/ 930 w 948"/>
                  <a:gd name="T1" fmla="*/ 0 h 1676"/>
                  <a:gd name="T2" fmla="*/ 906 w 948"/>
                  <a:gd name="T3" fmla="*/ 0 h 1676"/>
                  <a:gd name="T4" fmla="*/ 0 w 948"/>
                  <a:gd name="T5" fmla="*/ 1593 h 1676"/>
                  <a:gd name="T6" fmla="*/ 0 w 948"/>
                  <a:gd name="T7" fmla="*/ 1676 h 1676"/>
                  <a:gd name="T8" fmla="*/ 948 w 948"/>
                  <a:gd name="T9" fmla="*/ 5 h 1676"/>
                  <a:gd name="T10" fmla="*/ 930 w 948"/>
                  <a:gd name="T11" fmla="*/ 0 h 1676"/>
                  <a:gd name="T12" fmla="*/ 930 w 948"/>
                  <a:gd name="T13" fmla="*/ 0 h 16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48" h="1676">
                    <a:moveTo>
                      <a:pt x="930" y="0"/>
                    </a:moveTo>
                    <a:lnTo>
                      <a:pt x="906" y="0"/>
                    </a:lnTo>
                    <a:lnTo>
                      <a:pt x="0" y="1593"/>
                    </a:lnTo>
                    <a:lnTo>
                      <a:pt x="0" y="1676"/>
                    </a:lnTo>
                    <a:lnTo>
                      <a:pt x="948" y="5"/>
                    </a:lnTo>
                    <a:lnTo>
                      <a:pt x="93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EAEAEA"/>
                  </a:solidFill>
                  <a:cs typeface="Arial" pitchFamily="34" charset="0"/>
                </a:endParaRPr>
              </a:p>
            </p:txBody>
          </p:sp>
          <p:sp>
            <p:nvSpPr>
              <p:cNvPr id="13352" name="Freeform 61"/>
              <p:cNvSpPr>
                <a:spLocks/>
              </p:cNvSpPr>
              <p:nvPr userDrawn="1"/>
            </p:nvSpPr>
            <p:spPr bwMode="hidden">
              <a:xfrm>
                <a:off x="0" y="1039"/>
                <a:ext cx="629" cy="937"/>
              </a:xfrm>
              <a:custGeom>
                <a:avLst/>
                <a:gdLst>
                  <a:gd name="T0" fmla="*/ 606 w 629"/>
                  <a:gd name="T1" fmla="*/ 0 h 937"/>
                  <a:gd name="T2" fmla="*/ 582 w 629"/>
                  <a:gd name="T3" fmla="*/ 0 h 937"/>
                  <a:gd name="T4" fmla="*/ 0 w 629"/>
                  <a:gd name="T5" fmla="*/ 871 h 937"/>
                  <a:gd name="T6" fmla="*/ 0 w 629"/>
                  <a:gd name="T7" fmla="*/ 937 h 937"/>
                  <a:gd name="T8" fmla="*/ 629 w 629"/>
                  <a:gd name="T9" fmla="*/ 4 h 937"/>
                  <a:gd name="T10" fmla="*/ 606 w 629"/>
                  <a:gd name="T11" fmla="*/ 0 h 937"/>
                  <a:gd name="T12" fmla="*/ 606 w 629"/>
                  <a:gd name="T13" fmla="*/ 0 h 93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29" h="937">
                    <a:moveTo>
                      <a:pt x="606" y="0"/>
                    </a:moveTo>
                    <a:lnTo>
                      <a:pt x="582" y="0"/>
                    </a:lnTo>
                    <a:lnTo>
                      <a:pt x="0" y="871"/>
                    </a:lnTo>
                    <a:lnTo>
                      <a:pt x="0" y="937"/>
                    </a:lnTo>
                    <a:lnTo>
                      <a:pt x="629" y="4"/>
                    </a:lnTo>
                    <a:lnTo>
                      <a:pt x="606"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EAEAEA"/>
                  </a:solidFill>
                  <a:cs typeface="Arial" pitchFamily="34" charset="0"/>
                </a:endParaRPr>
              </a:p>
            </p:txBody>
          </p:sp>
          <p:sp>
            <p:nvSpPr>
              <p:cNvPr id="13353" name="Freeform 62"/>
              <p:cNvSpPr>
                <a:spLocks/>
              </p:cNvSpPr>
              <p:nvPr userDrawn="1"/>
            </p:nvSpPr>
            <p:spPr bwMode="hidden">
              <a:xfrm>
                <a:off x="0" y="1039"/>
                <a:ext cx="305" cy="427"/>
              </a:xfrm>
              <a:custGeom>
                <a:avLst/>
                <a:gdLst>
                  <a:gd name="T0" fmla="*/ 282 w 305"/>
                  <a:gd name="T1" fmla="*/ 0 h 427"/>
                  <a:gd name="T2" fmla="*/ 252 w 305"/>
                  <a:gd name="T3" fmla="*/ 0 h 427"/>
                  <a:gd name="T4" fmla="*/ 0 w 305"/>
                  <a:gd name="T5" fmla="*/ 361 h 427"/>
                  <a:gd name="T6" fmla="*/ 0 w 305"/>
                  <a:gd name="T7" fmla="*/ 427 h 427"/>
                  <a:gd name="T8" fmla="*/ 305 w 305"/>
                  <a:gd name="T9" fmla="*/ 5 h 427"/>
                  <a:gd name="T10" fmla="*/ 282 w 305"/>
                  <a:gd name="T11" fmla="*/ 0 h 427"/>
                  <a:gd name="T12" fmla="*/ 282 w 305"/>
                  <a:gd name="T13" fmla="*/ 0 h 42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5" h="427">
                    <a:moveTo>
                      <a:pt x="282" y="0"/>
                    </a:moveTo>
                    <a:lnTo>
                      <a:pt x="252" y="0"/>
                    </a:lnTo>
                    <a:lnTo>
                      <a:pt x="0" y="361"/>
                    </a:lnTo>
                    <a:lnTo>
                      <a:pt x="0" y="427"/>
                    </a:lnTo>
                    <a:lnTo>
                      <a:pt x="305" y="5"/>
                    </a:lnTo>
                    <a:lnTo>
                      <a:pt x="282"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EAEAEA"/>
                  </a:solidFill>
                  <a:cs typeface="Arial" pitchFamily="34" charset="0"/>
                </a:endParaRPr>
              </a:p>
            </p:txBody>
          </p:sp>
          <p:sp>
            <p:nvSpPr>
              <p:cNvPr id="428095" name="Freeform 63"/>
              <p:cNvSpPr>
                <a:spLocks/>
              </p:cNvSpPr>
              <p:nvPr userDrawn="1"/>
            </p:nvSpPr>
            <p:spPr bwMode="hidden">
              <a:xfrm>
                <a:off x="4481" y="1039"/>
                <a:ext cx="1277" cy="2686"/>
              </a:xfrm>
              <a:custGeom>
                <a:avLst/>
                <a:gdLst/>
                <a:ahLst/>
                <a:cxnLst>
                  <a:cxn ang="0">
                    <a:pos x="41" y="0"/>
                  </a:cxn>
                  <a:cxn ang="0">
                    <a:pos x="17" y="0"/>
                  </a:cxn>
                  <a:cxn ang="0">
                    <a:pos x="0" y="4"/>
                  </a:cxn>
                  <a:cxn ang="0">
                    <a:pos x="1277" y="2686"/>
                  </a:cxn>
                  <a:cxn ang="0">
                    <a:pos x="1277" y="2596"/>
                  </a:cxn>
                  <a:cxn ang="0">
                    <a:pos x="41" y="0"/>
                  </a:cxn>
                  <a:cxn ang="0">
                    <a:pos x="41" y="0"/>
                  </a:cxn>
                </a:cxnLst>
                <a:rect l="0" t="0" r="r" b="b"/>
                <a:pathLst>
                  <a:path w="1277" h="2686">
                    <a:moveTo>
                      <a:pt x="41" y="0"/>
                    </a:moveTo>
                    <a:lnTo>
                      <a:pt x="17" y="0"/>
                    </a:lnTo>
                    <a:lnTo>
                      <a:pt x="0" y="4"/>
                    </a:lnTo>
                    <a:lnTo>
                      <a:pt x="1277" y="2686"/>
                    </a:lnTo>
                    <a:lnTo>
                      <a:pt x="1277" y="2596"/>
                    </a:lnTo>
                    <a:lnTo>
                      <a:pt x="41" y="0"/>
                    </a:lnTo>
                    <a:lnTo>
                      <a:pt x="41"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13355" name="Freeform 64"/>
              <p:cNvSpPr>
                <a:spLocks/>
              </p:cNvSpPr>
              <p:nvPr userDrawn="1"/>
            </p:nvSpPr>
            <p:spPr bwMode="hidden">
              <a:xfrm>
                <a:off x="4770" y="1039"/>
                <a:ext cx="988" cy="1730"/>
              </a:xfrm>
              <a:custGeom>
                <a:avLst/>
                <a:gdLst>
                  <a:gd name="T0" fmla="*/ 16 w 988"/>
                  <a:gd name="T1" fmla="*/ 0 h 1730"/>
                  <a:gd name="T2" fmla="*/ 0 w 988"/>
                  <a:gd name="T3" fmla="*/ 7 h 1730"/>
                  <a:gd name="T4" fmla="*/ 988 w 988"/>
                  <a:gd name="T5" fmla="*/ 1730 h 1730"/>
                  <a:gd name="T6" fmla="*/ 988 w 988"/>
                  <a:gd name="T7" fmla="*/ 1653 h 1730"/>
                  <a:gd name="T8" fmla="*/ 40 w 988"/>
                  <a:gd name="T9" fmla="*/ 0 h 1730"/>
                  <a:gd name="T10" fmla="*/ 16 w 988"/>
                  <a:gd name="T11" fmla="*/ 0 h 1730"/>
                  <a:gd name="T12" fmla="*/ 16 w 988"/>
                  <a:gd name="T13" fmla="*/ 0 h 17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8" h="1730">
                    <a:moveTo>
                      <a:pt x="16" y="0"/>
                    </a:moveTo>
                    <a:lnTo>
                      <a:pt x="0" y="7"/>
                    </a:lnTo>
                    <a:lnTo>
                      <a:pt x="988" y="1730"/>
                    </a:lnTo>
                    <a:lnTo>
                      <a:pt x="988" y="1653"/>
                    </a:lnTo>
                    <a:lnTo>
                      <a:pt x="40" y="0"/>
                    </a:lnTo>
                    <a:lnTo>
                      <a:pt x="16"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EAEAEA"/>
                  </a:solidFill>
                  <a:cs typeface="Arial" pitchFamily="34" charset="0"/>
                </a:endParaRPr>
              </a:p>
            </p:txBody>
          </p:sp>
          <p:sp>
            <p:nvSpPr>
              <p:cNvPr id="13356" name="Freeform 65"/>
              <p:cNvSpPr>
                <a:spLocks/>
              </p:cNvSpPr>
              <p:nvPr userDrawn="1"/>
            </p:nvSpPr>
            <p:spPr bwMode="hidden">
              <a:xfrm>
                <a:off x="5088" y="1039"/>
                <a:ext cx="670" cy="997"/>
              </a:xfrm>
              <a:custGeom>
                <a:avLst/>
                <a:gdLst>
                  <a:gd name="T0" fmla="*/ 22 w 670"/>
                  <a:gd name="T1" fmla="*/ 0 h 997"/>
                  <a:gd name="T2" fmla="*/ 0 w 670"/>
                  <a:gd name="T3" fmla="*/ 4 h 997"/>
                  <a:gd name="T4" fmla="*/ 670 w 670"/>
                  <a:gd name="T5" fmla="*/ 997 h 997"/>
                  <a:gd name="T6" fmla="*/ 670 w 670"/>
                  <a:gd name="T7" fmla="*/ 925 h 997"/>
                  <a:gd name="T8" fmla="*/ 46 w 670"/>
                  <a:gd name="T9" fmla="*/ 0 h 997"/>
                  <a:gd name="T10" fmla="*/ 22 w 670"/>
                  <a:gd name="T11" fmla="*/ 0 h 997"/>
                  <a:gd name="T12" fmla="*/ 22 w 670"/>
                  <a:gd name="T13" fmla="*/ 0 h 9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70" h="997">
                    <a:moveTo>
                      <a:pt x="22" y="0"/>
                    </a:moveTo>
                    <a:lnTo>
                      <a:pt x="0" y="4"/>
                    </a:lnTo>
                    <a:lnTo>
                      <a:pt x="670" y="997"/>
                    </a:lnTo>
                    <a:lnTo>
                      <a:pt x="670" y="925"/>
                    </a:lnTo>
                    <a:lnTo>
                      <a:pt x="46" y="0"/>
                    </a:lnTo>
                    <a:lnTo>
                      <a:pt x="22"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EAEAEA"/>
                  </a:solidFill>
                  <a:cs typeface="Arial" pitchFamily="34" charset="0"/>
                </a:endParaRPr>
              </a:p>
            </p:txBody>
          </p:sp>
          <p:sp>
            <p:nvSpPr>
              <p:cNvPr id="13357" name="Freeform 66"/>
              <p:cNvSpPr>
                <a:spLocks/>
              </p:cNvSpPr>
              <p:nvPr userDrawn="1"/>
            </p:nvSpPr>
            <p:spPr bwMode="hidden">
              <a:xfrm>
                <a:off x="5412" y="1039"/>
                <a:ext cx="346" cy="487"/>
              </a:xfrm>
              <a:custGeom>
                <a:avLst/>
                <a:gdLst>
                  <a:gd name="T0" fmla="*/ 22 w 346"/>
                  <a:gd name="T1" fmla="*/ 0 h 487"/>
                  <a:gd name="T2" fmla="*/ 0 w 346"/>
                  <a:gd name="T3" fmla="*/ 7 h 487"/>
                  <a:gd name="T4" fmla="*/ 346 w 346"/>
                  <a:gd name="T5" fmla="*/ 487 h 487"/>
                  <a:gd name="T6" fmla="*/ 346 w 346"/>
                  <a:gd name="T7" fmla="*/ 415 h 487"/>
                  <a:gd name="T8" fmla="*/ 46 w 346"/>
                  <a:gd name="T9" fmla="*/ 0 h 487"/>
                  <a:gd name="T10" fmla="*/ 22 w 346"/>
                  <a:gd name="T11" fmla="*/ 0 h 487"/>
                  <a:gd name="T12" fmla="*/ 22 w 346"/>
                  <a:gd name="T13" fmla="*/ 0 h 48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6" h="487">
                    <a:moveTo>
                      <a:pt x="22" y="0"/>
                    </a:moveTo>
                    <a:lnTo>
                      <a:pt x="0" y="7"/>
                    </a:lnTo>
                    <a:lnTo>
                      <a:pt x="346" y="487"/>
                    </a:lnTo>
                    <a:lnTo>
                      <a:pt x="346" y="415"/>
                    </a:lnTo>
                    <a:lnTo>
                      <a:pt x="46" y="0"/>
                    </a:lnTo>
                    <a:lnTo>
                      <a:pt x="22"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EAEAEA"/>
                  </a:solidFill>
                  <a:cs typeface="Arial" pitchFamily="34" charset="0"/>
                </a:endParaRPr>
              </a:p>
            </p:txBody>
          </p:sp>
        </p:grpSp>
      </p:grpSp>
      <p:sp>
        <p:nvSpPr>
          <p:cNvPr id="428099" name="Rectangle 67"/>
          <p:cNvSpPr>
            <a:spLocks noGrp="1" noChangeArrowheads="1"/>
          </p:cNvSpPr>
          <p:nvPr>
            <p:ph type="title"/>
          </p:nvPr>
        </p:nvSpPr>
        <p:spPr bwMode="auto">
          <a:xfrm>
            <a:off x="455613" y="273050"/>
            <a:ext cx="8226425" cy="1143000"/>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tr-TR" smtClean="0"/>
              <a:t>Click to edit Master title style</a:t>
            </a:r>
          </a:p>
        </p:txBody>
      </p:sp>
      <p:sp>
        <p:nvSpPr>
          <p:cNvPr id="428100" name="Rectangle 68"/>
          <p:cNvSpPr>
            <a:spLocks noGrp="1" noChangeArrowheads="1"/>
          </p:cNvSpPr>
          <p:nvPr>
            <p:ph type="dt" sz="half" idx="2"/>
          </p:nvPr>
        </p:nvSpPr>
        <p:spPr bwMode="auto">
          <a:xfrm>
            <a:off x="455613" y="6242050"/>
            <a:ext cx="2130425"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EAEAEA"/>
                </a:solidFill>
                <a:effectLst>
                  <a:outerShdw blurRad="38100" dist="38100" dir="2700000" algn="tl">
                    <a:srgbClr val="000000"/>
                  </a:outerShdw>
                </a:effectLst>
                <a:latin typeface="Arial" charset="0"/>
                <a:cs typeface="+mn-cs"/>
              </a:defRPr>
            </a:lvl1pPr>
          </a:lstStyle>
          <a:p>
            <a:pPr fontAlgn="base">
              <a:spcBef>
                <a:spcPct val="0"/>
              </a:spcBef>
              <a:spcAft>
                <a:spcPct val="0"/>
              </a:spcAft>
              <a:defRPr/>
            </a:pPr>
            <a:endParaRPr lang="tr-TR"/>
          </a:p>
        </p:txBody>
      </p:sp>
      <p:sp>
        <p:nvSpPr>
          <p:cNvPr id="428101" name="Rectangle 69"/>
          <p:cNvSpPr>
            <a:spLocks noGrp="1" noChangeArrowheads="1"/>
          </p:cNvSpPr>
          <p:nvPr>
            <p:ph type="ftr" sz="quarter" idx="3"/>
          </p:nvPr>
        </p:nvSpPr>
        <p:spPr bwMode="auto">
          <a:xfrm>
            <a:off x="3124200" y="6242050"/>
            <a:ext cx="2895600"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EAEAEA"/>
                </a:solidFill>
                <a:effectLst>
                  <a:outerShdw blurRad="38100" dist="38100" dir="2700000" algn="tl">
                    <a:srgbClr val="000000"/>
                  </a:outerShdw>
                </a:effectLst>
                <a:latin typeface="Arial" charset="0"/>
                <a:cs typeface="+mn-cs"/>
              </a:defRPr>
            </a:lvl1pPr>
          </a:lstStyle>
          <a:p>
            <a:pPr fontAlgn="base">
              <a:spcBef>
                <a:spcPct val="0"/>
              </a:spcBef>
              <a:spcAft>
                <a:spcPct val="0"/>
              </a:spcAft>
              <a:defRPr/>
            </a:pPr>
            <a:endParaRPr lang="tr-TR"/>
          </a:p>
        </p:txBody>
      </p:sp>
      <p:sp>
        <p:nvSpPr>
          <p:cNvPr id="428102" name="Rectangle 70"/>
          <p:cNvSpPr>
            <a:spLocks noGrp="1" noChangeArrowheads="1"/>
          </p:cNvSpPr>
          <p:nvPr>
            <p:ph type="sldNum" sz="quarter" idx="4"/>
          </p:nvPr>
        </p:nvSpPr>
        <p:spPr bwMode="auto">
          <a:xfrm>
            <a:off x="6553200" y="6242050"/>
            <a:ext cx="2130425"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EAEAEA"/>
                </a:solidFill>
                <a:effectLst>
                  <a:outerShdw blurRad="38100" dist="38100" dir="2700000" algn="tl">
                    <a:srgbClr val="000000"/>
                  </a:outerShdw>
                </a:effectLst>
                <a:latin typeface="Arial" charset="0"/>
                <a:cs typeface="+mn-cs"/>
              </a:defRPr>
            </a:lvl1pPr>
          </a:lstStyle>
          <a:p>
            <a:pPr fontAlgn="base">
              <a:spcBef>
                <a:spcPct val="0"/>
              </a:spcBef>
              <a:spcAft>
                <a:spcPct val="0"/>
              </a:spcAft>
              <a:defRPr/>
            </a:pPr>
            <a:fld id="{F7983508-0437-491E-93F6-54B5D4BF03DF}" type="slidenum">
              <a:rPr lang="tr-TR"/>
              <a:pPr fontAlgn="base">
                <a:spcBef>
                  <a:spcPct val="0"/>
                </a:spcBef>
                <a:spcAft>
                  <a:spcPct val="0"/>
                </a:spcAft>
                <a:defRPr/>
              </a:pPr>
              <a:t>‹#›</a:t>
            </a:fld>
            <a:endParaRPr lang="tr-TR"/>
          </a:p>
        </p:txBody>
      </p:sp>
      <p:sp>
        <p:nvSpPr>
          <p:cNvPr id="428103" name="Rectangle 71"/>
          <p:cNvSpPr>
            <a:spLocks noGrp="1" noChangeArrowheads="1"/>
          </p:cNvSpPr>
          <p:nvPr>
            <p:ph type="body" idx="1"/>
          </p:nvPr>
        </p:nvSpPr>
        <p:spPr bwMode="auto">
          <a:xfrm>
            <a:off x="455613" y="1598613"/>
            <a:ext cx="8226425" cy="44973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tr-TR" smtClean="0"/>
              <a:t>Click to edit Master text styles</a:t>
            </a:r>
          </a:p>
          <a:p>
            <a:pPr lvl="1"/>
            <a:r>
              <a:rPr lang="tr-TR" smtClean="0"/>
              <a:t>Second level</a:t>
            </a:r>
          </a:p>
          <a:p>
            <a:pPr lvl="2"/>
            <a:r>
              <a:rPr lang="tr-TR" smtClean="0"/>
              <a:t>Third level</a:t>
            </a:r>
          </a:p>
          <a:p>
            <a:pPr lvl="3"/>
            <a:r>
              <a:rPr lang="tr-TR" smtClean="0"/>
              <a:t>Fourth level</a:t>
            </a:r>
          </a:p>
          <a:p>
            <a:pPr lvl="4"/>
            <a:r>
              <a:rPr lang="tr-TR" smtClean="0"/>
              <a:t>Fifth level</a:t>
            </a:r>
          </a:p>
        </p:txBody>
      </p:sp>
    </p:spTree>
    <p:extLst>
      <p:ext uri="{BB962C8B-B14F-4D97-AF65-F5344CB8AC3E}">
        <p14:creationId xmlns="" xmlns:p14="http://schemas.microsoft.com/office/powerpoint/2010/main" val="3876816941"/>
      </p:ext>
    </p:extLst>
  </p:cSld>
  <p:clrMap bg1="dk2" tx1="lt1" bg2="dk1" tx2="lt2" accent1="accent1" accent2="accent2" accent3="accent3" accent4="accent4" accent5="accent5" accent6="accent6" hlink="hlink" folHlink="folHlink"/>
  <p:sldLayoutIdLst>
    <p:sldLayoutId id="2147483864" r:id="rId1"/>
    <p:sldLayoutId id="2147483865" r:id="rId2"/>
    <p:sldLayoutId id="2147483866" r:id="rId3"/>
    <p:sldLayoutId id="2147483867" r:id="rId4"/>
    <p:sldLayoutId id="2147483868" r:id="rId5"/>
    <p:sldLayoutId id="2147483869" r:id="rId6"/>
    <p:sldLayoutId id="2147483870" r:id="rId7"/>
    <p:sldLayoutId id="2147483871" r:id="rId8"/>
    <p:sldLayoutId id="2147483872" r:id="rId9"/>
    <p:sldLayoutId id="2147483873" r:id="rId10"/>
    <p:sldLayoutId id="2147483874" r:id="rId11"/>
    <p:sldLayoutId id="2147483875" r:id="rId12"/>
    <p:sldLayoutId id="2147483876" r:id="rId13"/>
    <p:sldLayoutId id="2147483877" r:id="rId14"/>
    <p:sldLayoutId id="2147483878" r:id="rId15"/>
  </p:sldLayoutIdLst>
  <p:hf hdr="0" ftr="0" dt="0"/>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tx2"/>
        </a:buClr>
        <a:buSzPct val="115000"/>
        <a:buFont typeface="Wingdings" pitchFamily="2" charset="2"/>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Font typeface="Wingdings" pitchFamily="2" charset="2"/>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115000"/>
        <a:buFont typeface="Wingdings" pitchFamily="2" charset="2"/>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Font typeface="Wingdings" pitchFamily="2" charset="2"/>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63529"/>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14338" name="Group 2"/>
          <p:cNvGrpSpPr>
            <a:grpSpLocks/>
          </p:cNvGrpSpPr>
          <p:nvPr/>
        </p:nvGrpSpPr>
        <p:grpSpPr bwMode="auto">
          <a:xfrm>
            <a:off x="0" y="0"/>
            <a:ext cx="9142413" cy="6856413"/>
            <a:chOff x="0" y="0"/>
            <a:chExt cx="5759" cy="4319"/>
          </a:xfrm>
        </p:grpSpPr>
        <p:sp>
          <p:nvSpPr>
            <p:cNvPr id="428035" name="Freeform 3"/>
            <p:cNvSpPr>
              <a:spLocks/>
            </p:cNvSpPr>
            <p:nvPr userDrawn="1"/>
          </p:nvSpPr>
          <p:spPr bwMode="hidden">
            <a:xfrm>
              <a:off x="0" y="0"/>
              <a:ext cx="5758" cy="1043"/>
            </a:xfrm>
            <a:custGeom>
              <a:avLst/>
              <a:gdLst/>
              <a:ahLst/>
              <a:cxnLst>
                <a:cxn ang="0">
                  <a:pos x="5740" y="1043"/>
                </a:cxn>
                <a:cxn ang="0">
                  <a:pos x="0" y="1043"/>
                </a:cxn>
                <a:cxn ang="0">
                  <a:pos x="0" y="0"/>
                </a:cxn>
                <a:cxn ang="0">
                  <a:pos x="5740" y="0"/>
                </a:cxn>
                <a:cxn ang="0">
                  <a:pos x="5740" y="1043"/>
                </a:cxn>
                <a:cxn ang="0">
                  <a:pos x="5740" y="1043"/>
                </a:cxn>
              </a:cxnLst>
              <a:rect l="0" t="0" r="r" b="b"/>
              <a:pathLst>
                <a:path w="5740" h="1043">
                  <a:moveTo>
                    <a:pt x="5740" y="1043"/>
                  </a:moveTo>
                  <a:lnTo>
                    <a:pt x="0" y="1043"/>
                  </a:lnTo>
                  <a:lnTo>
                    <a:pt x="0" y="0"/>
                  </a:lnTo>
                  <a:lnTo>
                    <a:pt x="5740" y="0"/>
                  </a:lnTo>
                  <a:lnTo>
                    <a:pt x="5740" y="1043"/>
                  </a:lnTo>
                  <a:lnTo>
                    <a:pt x="5740" y="1043"/>
                  </a:lnTo>
                  <a:close/>
                </a:path>
              </a:pathLst>
            </a:custGeom>
            <a:gradFill rotWithShape="0">
              <a:gsLst>
                <a:gs pos="0">
                  <a:schemeClr val="bg1"/>
                </a:gs>
                <a:gs pos="100000">
                  <a:schemeClr val="bg1">
                    <a:gamma/>
                    <a:shade val="69804"/>
                    <a:invGamma/>
                  </a:schemeClr>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grpSp>
          <p:nvGrpSpPr>
            <p:cNvPr id="14345" name="Group 4"/>
            <p:cNvGrpSpPr>
              <a:grpSpLocks/>
            </p:cNvGrpSpPr>
            <p:nvPr userDrawn="1"/>
          </p:nvGrpSpPr>
          <p:grpSpPr bwMode="auto">
            <a:xfrm>
              <a:off x="0" y="0"/>
              <a:ext cx="5759" cy="4319"/>
              <a:chOff x="0" y="0"/>
              <a:chExt cx="5759" cy="4319"/>
            </a:xfrm>
          </p:grpSpPr>
          <p:sp>
            <p:nvSpPr>
              <p:cNvPr id="428037" name="Freeform 5"/>
              <p:cNvSpPr>
                <a:spLocks/>
              </p:cNvSpPr>
              <p:nvPr userDrawn="1"/>
            </p:nvSpPr>
            <p:spPr bwMode="hidden">
              <a:xfrm>
                <a:off x="1" y="1040"/>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28038" name="Freeform 6"/>
              <p:cNvSpPr>
                <a:spLocks/>
              </p:cNvSpPr>
              <p:nvPr userDrawn="1"/>
            </p:nvSpPr>
            <p:spPr bwMode="hidden">
              <a:xfrm>
                <a:off x="0" y="3988"/>
                <a:ext cx="5758" cy="42"/>
              </a:xfrm>
              <a:custGeom>
                <a:avLst/>
                <a:gdLst/>
                <a:ahLst/>
                <a:cxnLst>
                  <a:cxn ang="0">
                    <a:pos x="0" y="42"/>
                  </a:cxn>
                  <a:cxn ang="0">
                    <a:pos x="5740" y="42"/>
                  </a:cxn>
                  <a:cxn ang="0">
                    <a:pos x="5740" y="0"/>
                  </a:cxn>
                  <a:cxn ang="0">
                    <a:pos x="0" y="0"/>
                  </a:cxn>
                  <a:cxn ang="0">
                    <a:pos x="0" y="42"/>
                  </a:cxn>
                  <a:cxn ang="0">
                    <a:pos x="0" y="42"/>
                  </a:cxn>
                </a:cxnLst>
                <a:rect l="0" t="0" r="r" b="b"/>
                <a:pathLst>
                  <a:path w="5740" h="42">
                    <a:moveTo>
                      <a:pt x="0" y="42"/>
                    </a:moveTo>
                    <a:lnTo>
                      <a:pt x="5740" y="42"/>
                    </a:lnTo>
                    <a:lnTo>
                      <a:pt x="5740" y="0"/>
                    </a:lnTo>
                    <a:lnTo>
                      <a:pt x="0" y="0"/>
                    </a:lnTo>
                    <a:lnTo>
                      <a:pt x="0" y="42"/>
                    </a:lnTo>
                    <a:lnTo>
                      <a:pt x="0" y="42"/>
                    </a:lnTo>
                    <a:close/>
                  </a:path>
                </a:pathLst>
              </a:custGeom>
              <a:gradFill rotWithShape="0">
                <a:gsLst>
                  <a:gs pos="0">
                    <a:schemeClr val="bg2">
                      <a:gamma/>
                      <a:shade val="94118"/>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28039" name="Freeform 7"/>
              <p:cNvSpPr>
                <a:spLocks/>
              </p:cNvSpPr>
              <p:nvPr userDrawn="1"/>
            </p:nvSpPr>
            <p:spPr bwMode="hidden">
              <a:xfrm>
                <a:off x="0" y="3665"/>
                <a:ext cx="5758" cy="30"/>
              </a:xfrm>
              <a:custGeom>
                <a:avLst/>
                <a:gdLst/>
                <a:ahLst/>
                <a:cxnLst>
                  <a:cxn ang="0">
                    <a:pos x="0" y="30"/>
                  </a:cxn>
                  <a:cxn ang="0">
                    <a:pos x="5740" y="30"/>
                  </a:cxn>
                  <a:cxn ang="0">
                    <a:pos x="5740" y="0"/>
                  </a:cxn>
                  <a:cxn ang="0">
                    <a:pos x="0" y="0"/>
                  </a:cxn>
                  <a:cxn ang="0">
                    <a:pos x="0" y="30"/>
                  </a:cxn>
                  <a:cxn ang="0">
                    <a:pos x="0" y="30"/>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4118"/>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28040" name="Freeform 8"/>
              <p:cNvSpPr>
                <a:spLocks/>
              </p:cNvSpPr>
              <p:nvPr userDrawn="1"/>
            </p:nvSpPr>
            <p:spPr bwMode="hidden">
              <a:xfrm>
                <a:off x="0" y="3364"/>
                <a:ext cx="5758" cy="30"/>
              </a:xfrm>
              <a:custGeom>
                <a:avLst/>
                <a:gdLst/>
                <a:ahLst/>
                <a:cxnLst>
                  <a:cxn ang="0">
                    <a:pos x="0" y="30"/>
                  </a:cxn>
                  <a:cxn ang="0">
                    <a:pos x="5740" y="30"/>
                  </a:cxn>
                  <a:cxn ang="0">
                    <a:pos x="5740" y="0"/>
                  </a:cxn>
                  <a:cxn ang="0">
                    <a:pos x="0" y="0"/>
                  </a:cxn>
                  <a:cxn ang="0">
                    <a:pos x="0" y="30"/>
                  </a:cxn>
                  <a:cxn ang="0">
                    <a:pos x="0" y="30"/>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28041" name="Freeform 9"/>
              <p:cNvSpPr>
                <a:spLocks/>
              </p:cNvSpPr>
              <p:nvPr userDrawn="1"/>
            </p:nvSpPr>
            <p:spPr bwMode="hidden">
              <a:xfrm>
                <a:off x="0" y="3105"/>
                <a:ext cx="5758" cy="31"/>
              </a:xfrm>
              <a:custGeom>
                <a:avLst/>
                <a:gdLst/>
                <a:ahLst/>
                <a:cxnLst>
                  <a:cxn ang="0">
                    <a:pos x="0" y="30"/>
                  </a:cxn>
                  <a:cxn ang="0">
                    <a:pos x="5740" y="30"/>
                  </a:cxn>
                  <a:cxn ang="0">
                    <a:pos x="5740" y="0"/>
                  </a:cxn>
                  <a:cxn ang="0">
                    <a:pos x="0" y="0"/>
                  </a:cxn>
                  <a:cxn ang="0">
                    <a:pos x="0" y="30"/>
                  </a:cxn>
                  <a:cxn ang="0">
                    <a:pos x="0" y="30"/>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28042" name="Freeform 10"/>
              <p:cNvSpPr>
                <a:spLocks/>
              </p:cNvSpPr>
              <p:nvPr userDrawn="1"/>
            </p:nvSpPr>
            <p:spPr bwMode="hidden">
              <a:xfrm>
                <a:off x="0" y="2859"/>
                <a:ext cx="5758" cy="36"/>
              </a:xfrm>
              <a:custGeom>
                <a:avLst/>
                <a:gdLst/>
                <a:ahLst/>
                <a:cxnLst>
                  <a:cxn ang="0">
                    <a:pos x="5740" y="0"/>
                  </a:cxn>
                  <a:cxn ang="0">
                    <a:pos x="0" y="0"/>
                  </a:cxn>
                  <a:cxn ang="0">
                    <a:pos x="0" y="36"/>
                  </a:cxn>
                  <a:cxn ang="0">
                    <a:pos x="5740" y="36"/>
                  </a:cxn>
                  <a:cxn ang="0">
                    <a:pos x="5740" y="0"/>
                  </a:cxn>
                  <a:cxn ang="0">
                    <a:pos x="5740" y="0"/>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7843"/>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28043" name="Freeform 11"/>
              <p:cNvSpPr>
                <a:spLocks/>
              </p:cNvSpPr>
              <p:nvPr userDrawn="1"/>
            </p:nvSpPr>
            <p:spPr bwMode="hidden">
              <a:xfrm>
                <a:off x="0" y="2644"/>
                <a:ext cx="5758" cy="30"/>
              </a:xfrm>
              <a:custGeom>
                <a:avLst/>
                <a:gdLst/>
                <a:ahLst/>
                <a:cxnLst>
                  <a:cxn ang="0">
                    <a:pos x="5740" y="0"/>
                  </a:cxn>
                  <a:cxn ang="0">
                    <a:pos x="0" y="0"/>
                  </a:cxn>
                  <a:cxn ang="0">
                    <a:pos x="0" y="30"/>
                  </a:cxn>
                  <a:cxn ang="0">
                    <a:pos x="5740" y="30"/>
                  </a:cxn>
                  <a:cxn ang="0">
                    <a:pos x="5740" y="0"/>
                  </a:cxn>
                  <a:cxn ang="0">
                    <a:pos x="5740" y="0"/>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87843"/>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28044" name="Freeform 12"/>
              <p:cNvSpPr>
                <a:spLocks/>
              </p:cNvSpPr>
              <p:nvPr userDrawn="1"/>
            </p:nvSpPr>
            <p:spPr bwMode="hidden">
              <a:xfrm>
                <a:off x="0" y="2433"/>
                <a:ext cx="5758" cy="36"/>
              </a:xfrm>
              <a:custGeom>
                <a:avLst/>
                <a:gdLst/>
                <a:ahLst/>
                <a:cxnLst>
                  <a:cxn ang="0">
                    <a:pos x="5740" y="0"/>
                  </a:cxn>
                  <a:cxn ang="0">
                    <a:pos x="0" y="0"/>
                  </a:cxn>
                  <a:cxn ang="0">
                    <a:pos x="0" y="36"/>
                  </a:cxn>
                  <a:cxn ang="0">
                    <a:pos x="5740" y="36"/>
                  </a:cxn>
                  <a:cxn ang="0">
                    <a:pos x="5740" y="0"/>
                  </a:cxn>
                  <a:cxn ang="0">
                    <a:pos x="5740" y="0"/>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4706"/>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28045" name="Freeform 13"/>
              <p:cNvSpPr>
                <a:spLocks/>
              </p:cNvSpPr>
              <p:nvPr userDrawn="1"/>
            </p:nvSpPr>
            <p:spPr bwMode="hidden">
              <a:xfrm>
                <a:off x="0" y="2259"/>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4706"/>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28046" name="Freeform 14"/>
              <p:cNvSpPr>
                <a:spLocks/>
              </p:cNvSpPr>
              <p:nvPr userDrawn="1"/>
            </p:nvSpPr>
            <p:spPr bwMode="hidden">
              <a:xfrm>
                <a:off x="0" y="2090"/>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1961"/>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28047" name="Freeform 15"/>
              <p:cNvSpPr>
                <a:spLocks/>
              </p:cNvSpPr>
              <p:nvPr userDrawn="1"/>
            </p:nvSpPr>
            <p:spPr bwMode="hidden">
              <a:xfrm>
                <a:off x="0" y="1928"/>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28048" name="Freeform 16"/>
              <p:cNvSpPr>
                <a:spLocks/>
              </p:cNvSpPr>
              <p:nvPr userDrawn="1"/>
            </p:nvSpPr>
            <p:spPr bwMode="hidden">
              <a:xfrm>
                <a:off x="0" y="1645"/>
                <a:ext cx="5758" cy="12"/>
              </a:xfrm>
              <a:custGeom>
                <a:avLst/>
                <a:gdLst/>
                <a:ahLst/>
                <a:cxnLst>
                  <a:cxn ang="0">
                    <a:pos x="5740" y="0"/>
                  </a:cxn>
                  <a:cxn ang="0">
                    <a:pos x="0" y="0"/>
                  </a:cxn>
                  <a:cxn ang="0">
                    <a:pos x="0" y="12"/>
                  </a:cxn>
                  <a:cxn ang="0">
                    <a:pos x="5740" y="12"/>
                  </a:cxn>
                  <a:cxn ang="0">
                    <a:pos x="5740" y="0"/>
                  </a:cxn>
                  <a:cxn ang="0">
                    <a:pos x="5740" y="0"/>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28049" name="Freeform 17"/>
              <p:cNvSpPr>
                <a:spLocks/>
              </p:cNvSpPr>
              <p:nvPr userDrawn="1"/>
            </p:nvSpPr>
            <p:spPr bwMode="hidden">
              <a:xfrm>
                <a:off x="0" y="1778"/>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28050" name="Freeform 18"/>
              <p:cNvSpPr>
                <a:spLocks/>
              </p:cNvSpPr>
              <p:nvPr userDrawn="1"/>
            </p:nvSpPr>
            <p:spPr bwMode="hidden">
              <a:xfrm>
                <a:off x="0" y="1520"/>
                <a:ext cx="5758" cy="12"/>
              </a:xfrm>
              <a:custGeom>
                <a:avLst/>
                <a:gdLst/>
                <a:ahLst/>
                <a:cxnLst>
                  <a:cxn ang="0">
                    <a:pos x="5740" y="0"/>
                  </a:cxn>
                  <a:cxn ang="0">
                    <a:pos x="0" y="0"/>
                  </a:cxn>
                  <a:cxn ang="0">
                    <a:pos x="0" y="12"/>
                  </a:cxn>
                  <a:cxn ang="0">
                    <a:pos x="5740" y="12"/>
                  </a:cxn>
                  <a:cxn ang="0">
                    <a:pos x="5740" y="0"/>
                  </a:cxn>
                  <a:cxn ang="0">
                    <a:pos x="5740" y="0"/>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28051" name="Freeform 19"/>
              <p:cNvSpPr>
                <a:spLocks/>
              </p:cNvSpPr>
              <p:nvPr userDrawn="1"/>
            </p:nvSpPr>
            <p:spPr bwMode="hidden">
              <a:xfrm>
                <a:off x="0" y="1394"/>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28052" name="Freeform 20"/>
              <p:cNvSpPr>
                <a:spLocks/>
              </p:cNvSpPr>
              <p:nvPr userDrawn="1"/>
            </p:nvSpPr>
            <p:spPr bwMode="hidden">
              <a:xfrm>
                <a:off x="0" y="1280"/>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28053" name="Freeform 21"/>
              <p:cNvSpPr>
                <a:spLocks/>
              </p:cNvSpPr>
              <p:nvPr userDrawn="1"/>
            </p:nvSpPr>
            <p:spPr bwMode="hidden">
              <a:xfrm>
                <a:off x="0" y="1177"/>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28054" name="Freeform 22"/>
              <p:cNvSpPr>
                <a:spLocks/>
              </p:cNvSpPr>
              <p:nvPr userDrawn="1"/>
            </p:nvSpPr>
            <p:spPr bwMode="hidden">
              <a:xfrm>
                <a:off x="0" y="24"/>
                <a:ext cx="5758" cy="30"/>
              </a:xfrm>
              <a:custGeom>
                <a:avLst/>
                <a:gdLst/>
                <a:ahLst/>
                <a:cxnLst>
                  <a:cxn ang="0">
                    <a:pos x="5740" y="0"/>
                  </a:cxn>
                  <a:cxn ang="0">
                    <a:pos x="0" y="0"/>
                  </a:cxn>
                  <a:cxn ang="0">
                    <a:pos x="0" y="30"/>
                  </a:cxn>
                  <a:cxn ang="0">
                    <a:pos x="5740" y="30"/>
                  </a:cxn>
                  <a:cxn ang="0">
                    <a:pos x="5740" y="0"/>
                  </a:cxn>
                  <a:cxn ang="0">
                    <a:pos x="5740" y="0"/>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94118"/>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28055" name="Freeform 23"/>
              <p:cNvSpPr>
                <a:spLocks/>
              </p:cNvSpPr>
              <p:nvPr userDrawn="1"/>
            </p:nvSpPr>
            <p:spPr bwMode="hidden">
              <a:xfrm>
                <a:off x="0" y="186"/>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4118"/>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28056" name="Freeform 24"/>
              <p:cNvSpPr>
                <a:spLocks/>
              </p:cNvSpPr>
              <p:nvPr userDrawn="1"/>
            </p:nvSpPr>
            <p:spPr bwMode="hidden">
              <a:xfrm>
                <a:off x="0" y="475"/>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7843"/>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28057" name="Freeform 25"/>
              <p:cNvSpPr>
                <a:spLocks/>
              </p:cNvSpPr>
              <p:nvPr userDrawn="1"/>
            </p:nvSpPr>
            <p:spPr bwMode="hidden">
              <a:xfrm>
                <a:off x="0" y="337"/>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0980"/>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28058" name="Freeform 26"/>
              <p:cNvSpPr>
                <a:spLocks/>
              </p:cNvSpPr>
              <p:nvPr userDrawn="1"/>
            </p:nvSpPr>
            <p:spPr bwMode="hidden">
              <a:xfrm>
                <a:off x="0" y="600"/>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28059" name="Freeform 27"/>
              <p:cNvSpPr>
                <a:spLocks/>
              </p:cNvSpPr>
              <p:nvPr userDrawn="1"/>
            </p:nvSpPr>
            <p:spPr bwMode="hidden">
              <a:xfrm>
                <a:off x="0" y="727"/>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28060" name="Freeform 28"/>
              <p:cNvSpPr>
                <a:spLocks/>
              </p:cNvSpPr>
              <p:nvPr userDrawn="1"/>
            </p:nvSpPr>
            <p:spPr bwMode="hidden">
              <a:xfrm>
                <a:off x="0" y="841"/>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28061" name="Freeform 29"/>
              <p:cNvSpPr>
                <a:spLocks/>
              </p:cNvSpPr>
              <p:nvPr userDrawn="1"/>
            </p:nvSpPr>
            <p:spPr bwMode="hidden">
              <a:xfrm>
                <a:off x="0" y="943"/>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grpSp>
            <p:nvGrpSpPr>
              <p:cNvPr id="14371" name="Group 30"/>
              <p:cNvGrpSpPr>
                <a:grpSpLocks/>
              </p:cNvGrpSpPr>
              <p:nvPr userDrawn="1"/>
            </p:nvGrpSpPr>
            <p:grpSpPr bwMode="auto">
              <a:xfrm>
                <a:off x="0" y="0"/>
                <a:ext cx="5758" cy="1045"/>
                <a:chOff x="0" y="0"/>
                <a:chExt cx="5758" cy="1045"/>
              </a:xfrm>
            </p:grpSpPr>
            <p:sp>
              <p:nvSpPr>
                <p:cNvPr id="428063" name="Freeform 31"/>
                <p:cNvSpPr>
                  <a:spLocks/>
                </p:cNvSpPr>
                <p:nvPr/>
              </p:nvSpPr>
              <p:spPr bwMode="hidden">
                <a:xfrm>
                  <a:off x="2849" y="0"/>
                  <a:ext cx="42" cy="1045"/>
                </a:xfrm>
                <a:custGeom>
                  <a:avLst/>
                  <a:gdLst/>
                  <a:ahLst/>
                  <a:cxnLst>
                    <a:cxn ang="0">
                      <a:pos x="18" y="1043"/>
                    </a:cxn>
                    <a:cxn ang="0">
                      <a:pos x="42" y="1043"/>
                    </a:cxn>
                    <a:cxn ang="0">
                      <a:pos x="42" y="0"/>
                    </a:cxn>
                    <a:cxn ang="0">
                      <a:pos x="0" y="0"/>
                    </a:cxn>
                    <a:cxn ang="0">
                      <a:pos x="0" y="1043"/>
                    </a:cxn>
                    <a:cxn ang="0">
                      <a:pos x="18" y="1043"/>
                    </a:cxn>
                    <a:cxn ang="0">
                      <a:pos x="18" y="1043"/>
                    </a:cxn>
                  </a:cxnLst>
                  <a:rect l="0" t="0" r="r" b="b"/>
                  <a:pathLst>
                    <a:path w="42" h="1043">
                      <a:moveTo>
                        <a:pt x="18" y="1043"/>
                      </a:moveTo>
                      <a:lnTo>
                        <a:pt x="42" y="1043"/>
                      </a:lnTo>
                      <a:lnTo>
                        <a:pt x="42" y="0"/>
                      </a:lnTo>
                      <a:lnTo>
                        <a:pt x="0"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28064" name="Freeform 32"/>
                <p:cNvSpPr>
                  <a:spLocks/>
                </p:cNvSpPr>
                <p:nvPr/>
              </p:nvSpPr>
              <p:spPr bwMode="hidden">
                <a:xfrm>
                  <a:off x="2400" y="0"/>
                  <a:ext cx="155" cy="1045"/>
                </a:xfrm>
                <a:custGeom>
                  <a:avLst/>
                  <a:gdLst/>
                  <a:ahLst/>
                  <a:cxnLst>
                    <a:cxn ang="0">
                      <a:pos x="131" y="1043"/>
                    </a:cxn>
                    <a:cxn ang="0">
                      <a:pos x="155" y="1043"/>
                    </a:cxn>
                    <a:cxn ang="0">
                      <a:pos x="42" y="0"/>
                    </a:cxn>
                    <a:cxn ang="0">
                      <a:pos x="0" y="0"/>
                    </a:cxn>
                    <a:cxn ang="0">
                      <a:pos x="113" y="1043"/>
                    </a:cxn>
                    <a:cxn ang="0">
                      <a:pos x="131" y="1043"/>
                    </a:cxn>
                    <a:cxn ang="0">
                      <a:pos x="131" y="1043"/>
                    </a:cxn>
                  </a:cxnLst>
                  <a:rect l="0" t="0" r="r" b="b"/>
                  <a:pathLst>
                    <a:path w="155" h="1043">
                      <a:moveTo>
                        <a:pt x="131" y="1043"/>
                      </a:moveTo>
                      <a:lnTo>
                        <a:pt x="155" y="1043"/>
                      </a:lnTo>
                      <a:lnTo>
                        <a:pt x="42" y="0"/>
                      </a:lnTo>
                      <a:lnTo>
                        <a:pt x="0" y="0"/>
                      </a:lnTo>
                      <a:lnTo>
                        <a:pt x="113" y="1043"/>
                      </a:lnTo>
                      <a:lnTo>
                        <a:pt x="131" y="1043"/>
                      </a:lnTo>
                      <a:lnTo>
                        <a:pt x="131"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28065" name="Freeform 33"/>
                <p:cNvSpPr>
                  <a:spLocks/>
                </p:cNvSpPr>
                <p:nvPr/>
              </p:nvSpPr>
              <p:spPr bwMode="hidden">
                <a:xfrm>
                  <a:off x="1967" y="0"/>
                  <a:ext cx="240" cy="1045"/>
                </a:xfrm>
                <a:custGeom>
                  <a:avLst/>
                  <a:gdLst/>
                  <a:ahLst/>
                  <a:cxnLst>
                    <a:cxn ang="0">
                      <a:pos x="221" y="1043"/>
                    </a:cxn>
                    <a:cxn ang="0">
                      <a:pos x="239" y="1043"/>
                    </a:cxn>
                    <a:cxn ang="0">
                      <a:pos x="36" y="0"/>
                    </a:cxn>
                    <a:cxn ang="0">
                      <a:pos x="0" y="0"/>
                    </a:cxn>
                    <a:cxn ang="0">
                      <a:pos x="203" y="1043"/>
                    </a:cxn>
                    <a:cxn ang="0">
                      <a:pos x="221" y="1043"/>
                    </a:cxn>
                    <a:cxn ang="0">
                      <a:pos x="221" y="1043"/>
                    </a:cxn>
                  </a:cxnLst>
                  <a:rect l="0" t="0" r="r" b="b"/>
                  <a:pathLst>
                    <a:path w="239" h="1043">
                      <a:moveTo>
                        <a:pt x="221" y="1043"/>
                      </a:moveTo>
                      <a:lnTo>
                        <a:pt x="239" y="1043"/>
                      </a:lnTo>
                      <a:lnTo>
                        <a:pt x="36" y="0"/>
                      </a:lnTo>
                      <a:lnTo>
                        <a:pt x="0" y="0"/>
                      </a:lnTo>
                      <a:lnTo>
                        <a:pt x="203" y="1043"/>
                      </a:lnTo>
                      <a:lnTo>
                        <a:pt x="221" y="1043"/>
                      </a:lnTo>
                      <a:lnTo>
                        <a:pt x="221"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28066" name="Freeform 34"/>
                <p:cNvSpPr>
                  <a:spLocks/>
                </p:cNvSpPr>
                <p:nvPr/>
              </p:nvSpPr>
              <p:spPr bwMode="hidden">
                <a:xfrm>
                  <a:off x="1554" y="0"/>
                  <a:ext cx="353" cy="1045"/>
                </a:xfrm>
                <a:custGeom>
                  <a:avLst/>
                  <a:gdLst/>
                  <a:ahLst/>
                  <a:cxnLst>
                    <a:cxn ang="0">
                      <a:pos x="334" y="1043"/>
                    </a:cxn>
                    <a:cxn ang="0">
                      <a:pos x="352" y="1043"/>
                    </a:cxn>
                    <a:cxn ang="0">
                      <a:pos x="41" y="0"/>
                    </a:cxn>
                    <a:cxn ang="0">
                      <a:pos x="0" y="0"/>
                    </a:cxn>
                    <a:cxn ang="0">
                      <a:pos x="311" y="1043"/>
                    </a:cxn>
                    <a:cxn ang="0">
                      <a:pos x="334" y="1043"/>
                    </a:cxn>
                    <a:cxn ang="0">
                      <a:pos x="334" y="1043"/>
                    </a:cxn>
                  </a:cxnLst>
                  <a:rect l="0" t="0" r="r" b="b"/>
                  <a:pathLst>
                    <a:path w="352" h="1043">
                      <a:moveTo>
                        <a:pt x="334" y="1043"/>
                      </a:moveTo>
                      <a:lnTo>
                        <a:pt x="352" y="1043"/>
                      </a:lnTo>
                      <a:lnTo>
                        <a:pt x="41" y="0"/>
                      </a:lnTo>
                      <a:lnTo>
                        <a:pt x="0" y="0"/>
                      </a:lnTo>
                      <a:lnTo>
                        <a:pt x="311" y="1043"/>
                      </a:lnTo>
                      <a:lnTo>
                        <a:pt x="334" y="1043"/>
                      </a:lnTo>
                      <a:lnTo>
                        <a:pt x="334"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28067" name="Freeform 35"/>
                <p:cNvSpPr>
                  <a:spLocks/>
                </p:cNvSpPr>
                <p:nvPr/>
              </p:nvSpPr>
              <p:spPr bwMode="hidden">
                <a:xfrm>
                  <a:off x="1134" y="0"/>
                  <a:ext cx="450" cy="1045"/>
                </a:xfrm>
                <a:custGeom>
                  <a:avLst/>
                  <a:gdLst/>
                  <a:ahLst/>
                  <a:cxnLst>
                    <a:cxn ang="0">
                      <a:pos x="425" y="1043"/>
                    </a:cxn>
                    <a:cxn ang="0">
                      <a:pos x="449" y="1043"/>
                    </a:cxn>
                    <a:cxn ang="0">
                      <a:pos x="42" y="0"/>
                    </a:cxn>
                    <a:cxn ang="0">
                      <a:pos x="0" y="0"/>
                    </a:cxn>
                    <a:cxn ang="0">
                      <a:pos x="407" y="1043"/>
                    </a:cxn>
                    <a:cxn ang="0">
                      <a:pos x="425" y="1043"/>
                    </a:cxn>
                    <a:cxn ang="0">
                      <a:pos x="425" y="1043"/>
                    </a:cxn>
                  </a:cxnLst>
                  <a:rect l="0" t="0" r="r" b="b"/>
                  <a:pathLst>
                    <a:path w="449" h="1043">
                      <a:moveTo>
                        <a:pt x="425" y="1043"/>
                      </a:moveTo>
                      <a:lnTo>
                        <a:pt x="449" y="1043"/>
                      </a:lnTo>
                      <a:lnTo>
                        <a:pt x="42" y="0"/>
                      </a:lnTo>
                      <a:lnTo>
                        <a:pt x="0" y="0"/>
                      </a:lnTo>
                      <a:lnTo>
                        <a:pt x="407" y="1043"/>
                      </a:lnTo>
                      <a:lnTo>
                        <a:pt x="425" y="1043"/>
                      </a:lnTo>
                      <a:lnTo>
                        <a:pt x="425"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28068" name="Freeform 36"/>
                <p:cNvSpPr>
                  <a:spLocks/>
                </p:cNvSpPr>
                <p:nvPr/>
              </p:nvSpPr>
              <p:spPr bwMode="hidden">
                <a:xfrm>
                  <a:off x="714" y="0"/>
                  <a:ext cx="540" cy="1045"/>
                </a:xfrm>
                <a:custGeom>
                  <a:avLst/>
                  <a:gdLst/>
                  <a:ahLst/>
                  <a:cxnLst>
                    <a:cxn ang="0">
                      <a:pos x="520" y="1043"/>
                    </a:cxn>
                    <a:cxn ang="0">
                      <a:pos x="538" y="1043"/>
                    </a:cxn>
                    <a:cxn ang="0">
                      <a:pos x="41" y="0"/>
                    </a:cxn>
                    <a:cxn ang="0">
                      <a:pos x="0" y="0"/>
                    </a:cxn>
                    <a:cxn ang="0">
                      <a:pos x="496" y="1043"/>
                    </a:cxn>
                    <a:cxn ang="0">
                      <a:pos x="520" y="1043"/>
                    </a:cxn>
                    <a:cxn ang="0">
                      <a:pos x="520" y="1043"/>
                    </a:cxn>
                  </a:cxnLst>
                  <a:rect l="0" t="0" r="r" b="b"/>
                  <a:pathLst>
                    <a:path w="538" h="1043">
                      <a:moveTo>
                        <a:pt x="520" y="1043"/>
                      </a:moveTo>
                      <a:lnTo>
                        <a:pt x="538" y="1043"/>
                      </a:lnTo>
                      <a:lnTo>
                        <a:pt x="41" y="0"/>
                      </a:lnTo>
                      <a:lnTo>
                        <a:pt x="0" y="0"/>
                      </a:lnTo>
                      <a:lnTo>
                        <a:pt x="496" y="1043"/>
                      </a:lnTo>
                      <a:lnTo>
                        <a:pt x="520" y="1043"/>
                      </a:lnTo>
                      <a:lnTo>
                        <a:pt x="520"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28069" name="Freeform 37"/>
                <p:cNvSpPr>
                  <a:spLocks/>
                </p:cNvSpPr>
                <p:nvPr/>
              </p:nvSpPr>
              <p:spPr bwMode="hidden">
                <a:xfrm>
                  <a:off x="306" y="0"/>
                  <a:ext cx="642" cy="1045"/>
                </a:xfrm>
                <a:custGeom>
                  <a:avLst/>
                  <a:gdLst/>
                  <a:ahLst/>
                  <a:cxnLst>
                    <a:cxn ang="0">
                      <a:pos x="622" y="1043"/>
                    </a:cxn>
                    <a:cxn ang="0">
                      <a:pos x="640" y="1043"/>
                    </a:cxn>
                    <a:cxn ang="0">
                      <a:pos x="48" y="0"/>
                    </a:cxn>
                    <a:cxn ang="0">
                      <a:pos x="0" y="0"/>
                    </a:cxn>
                    <a:cxn ang="0">
                      <a:pos x="598" y="1043"/>
                    </a:cxn>
                    <a:cxn ang="0">
                      <a:pos x="622" y="1043"/>
                    </a:cxn>
                    <a:cxn ang="0">
                      <a:pos x="622" y="1043"/>
                    </a:cxn>
                  </a:cxnLst>
                  <a:rect l="0" t="0" r="r" b="b"/>
                  <a:pathLst>
                    <a:path w="640" h="1043">
                      <a:moveTo>
                        <a:pt x="622" y="1043"/>
                      </a:moveTo>
                      <a:lnTo>
                        <a:pt x="640" y="1043"/>
                      </a:lnTo>
                      <a:lnTo>
                        <a:pt x="48" y="0"/>
                      </a:lnTo>
                      <a:lnTo>
                        <a:pt x="0" y="0"/>
                      </a:lnTo>
                      <a:lnTo>
                        <a:pt x="598" y="1043"/>
                      </a:lnTo>
                      <a:lnTo>
                        <a:pt x="622" y="1043"/>
                      </a:lnTo>
                      <a:lnTo>
                        <a:pt x="622"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28070" name="Freeform 38"/>
                <p:cNvSpPr>
                  <a:spLocks/>
                </p:cNvSpPr>
                <p:nvPr/>
              </p:nvSpPr>
              <p:spPr bwMode="hidden">
                <a:xfrm>
                  <a:off x="0" y="108"/>
                  <a:ext cx="630" cy="937"/>
                </a:xfrm>
                <a:custGeom>
                  <a:avLst/>
                  <a:gdLst/>
                  <a:ahLst/>
                  <a:cxnLst>
                    <a:cxn ang="0">
                      <a:pos x="604" y="935"/>
                    </a:cxn>
                    <a:cxn ang="0">
                      <a:pos x="628" y="935"/>
                    </a:cxn>
                    <a:cxn ang="0">
                      <a:pos x="0" y="0"/>
                    </a:cxn>
                    <a:cxn ang="0">
                      <a:pos x="0" y="66"/>
                    </a:cxn>
                    <a:cxn ang="0">
                      <a:pos x="580" y="935"/>
                    </a:cxn>
                    <a:cxn ang="0">
                      <a:pos x="604" y="935"/>
                    </a:cxn>
                    <a:cxn ang="0">
                      <a:pos x="604" y="935"/>
                    </a:cxn>
                  </a:cxnLst>
                  <a:rect l="0" t="0" r="r" b="b"/>
                  <a:pathLst>
                    <a:path w="628" h="935">
                      <a:moveTo>
                        <a:pt x="604" y="935"/>
                      </a:moveTo>
                      <a:lnTo>
                        <a:pt x="628" y="935"/>
                      </a:lnTo>
                      <a:lnTo>
                        <a:pt x="0" y="0"/>
                      </a:lnTo>
                      <a:lnTo>
                        <a:pt x="0" y="66"/>
                      </a:lnTo>
                      <a:lnTo>
                        <a:pt x="580" y="935"/>
                      </a:lnTo>
                      <a:lnTo>
                        <a:pt x="604" y="935"/>
                      </a:lnTo>
                      <a:lnTo>
                        <a:pt x="604" y="935"/>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28071" name="Freeform 39"/>
                <p:cNvSpPr>
                  <a:spLocks/>
                </p:cNvSpPr>
                <p:nvPr/>
              </p:nvSpPr>
              <p:spPr bwMode="hidden">
                <a:xfrm>
                  <a:off x="3191" y="0"/>
                  <a:ext cx="155" cy="1045"/>
                </a:xfrm>
                <a:custGeom>
                  <a:avLst/>
                  <a:gdLst/>
                  <a:ahLst/>
                  <a:cxnLst>
                    <a:cxn ang="0">
                      <a:pos x="18" y="1043"/>
                    </a:cxn>
                    <a:cxn ang="0">
                      <a:pos x="42" y="1043"/>
                    </a:cxn>
                    <a:cxn ang="0">
                      <a:pos x="155" y="0"/>
                    </a:cxn>
                    <a:cxn ang="0">
                      <a:pos x="114" y="0"/>
                    </a:cxn>
                    <a:cxn ang="0">
                      <a:pos x="0" y="1043"/>
                    </a:cxn>
                    <a:cxn ang="0">
                      <a:pos x="18" y="1043"/>
                    </a:cxn>
                    <a:cxn ang="0">
                      <a:pos x="18" y="1043"/>
                    </a:cxn>
                  </a:cxnLst>
                  <a:rect l="0" t="0" r="r" b="b"/>
                  <a:pathLst>
                    <a:path w="155" h="1043">
                      <a:moveTo>
                        <a:pt x="18" y="1043"/>
                      </a:moveTo>
                      <a:lnTo>
                        <a:pt x="42" y="1043"/>
                      </a:lnTo>
                      <a:lnTo>
                        <a:pt x="155" y="0"/>
                      </a:lnTo>
                      <a:lnTo>
                        <a:pt x="114"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28072" name="Freeform 40"/>
                <p:cNvSpPr>
                  <a:spLocks/>
                </p:cNvSpPr>
                <p:nvPr/>
              </p:nvSpPr>
              <p:spPr bwMode="hidden">
                <a:xfrm>
                  <a:off x="3533" y="0"/>
                  <a:ext cx="240" cy="1045"/>
                </a:xfrm>
                <a:custGeom>
                  <a:avLst/>
                  <a:gdLst/>
                  <a:ahLst/>
                  <a:cxnLst>
                    <a:cxn ang="0">
                      <a:pos x="18" y="1043"/>
                    </a:cxn>
                    <a:cxn ang="0">
                      <a:pos x="36" y="1043"/>
                    </a:cxn>
                    <a:cxn ang="0">
                      <a:pos x="239" y="0"/>
                    </a:cxn>
                    <a:cxn ang="0">
                      <a:pos x="203" y="0"/>
                    </a:cxn>
                    <a:cxn ang="0">
                      <a:pos x="0" y="1043"/>
                    </a:cxn>
                    <a:cxn ang="0">
                      <a:pos x="18" y="1043"/>
                    </a:cxn>
                    <a:cxn ang="0">
                      <a:pos x="18" y="1043"/>
                    </a:cxn>
                  </a:cxnLst>
                  <a:rect l="0" t="0" r="r" b="b"/>
                  <a:pathLst>
                    <a:path w="239" h="1043">
                      <a:moveTo>
                        <a:pt x="18" y="1043"/>
                      </a:moveTo>
                      <a:lnTo>
                        <a:pt x="36" y="1043"/>
                      </a:lnTo>
                      <a:lnTo>
                        <a:pt x="239" y="0"/>
                      </a:lnTo>
                      <a:lnTo>
                        <a:pt x="203"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28073" name="Freeform 41"/>
                <p:cNvSpPr>
                  <a:spLocks/>
                </p:cNvSpPr>
                <p:nvPr/>
              </p:nvSpPr>
              <p:spPr bwMode="hidden">
                <a:xfrm>
                  <a:off x="3821" y="0"/>
                  <a:ext cx="359" cy="1045"/>
                </a:xfrm>
                <a:custGeom>
                  <a:avLst/>
                  <a:gdLst/>
                  <a:ahLst/>
                  <a:cxnLst>
                    <a:cxn ang="0">
                      <a:pos x="24" y="1043"/>
                    </a:cxn>
                    <a:cxn ang="0">
                      <a:pos x="42" y="1043"/>
                    </a:cxn>
                    <a:cxn ang="0">
                      <a:pos x="358" y="0"/>
                    </a:cxn>
                    <a:cxn ang="0">
                      <a:pos x="317" y="0"/>
                    </a:cxn>
                    <a:cxn ang="0">
                      <a:pos x="0" y="1043"/>
                    </a:cxn>
                    <a:cxn ang="0">
                      <a:pos x="24" y="1043"/>
                    </a:cxn>
                    <a:cxn ang="0">
                      <a:pos x="24" y="1043"/>
                    </a:cxn>
                  </a:cxnLst>
                  <a:rect l="0" t="0" r="r" b="b"/>
                  <a:pathLst>
                    <a:path w="358" h="1043">
                      <a:moveTo>
                        <a:pt x="24" y="1043"/>
                      </a:moveTo>
                      <a:lnTo>
                        <a:pt x="42" y="1043"/>
                      </a:lnTo>
                      <a:lnTo>
                        <a:pt x="358" y="0"/>
                      </a:lnTo>
                      <a:lnTo>
                        <a:pt x="317" y="0"/>
                      </a:lnTo>
                      <a:lnTo>
                        <a:pt x="0" y="1043"/>
                      </a:lnTo>
                      <a:lnTo>
                        <a:pt x="24" y="1043"/>
                      </a:lnTo>
                      <a:lnTo>
                        <a:pt x="24"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28074" name="Freeform 42"/>
                <p:cNvSpPr>
                  <a:spLocks/>
                </p:cNvSpPr>
                <p:nvPr/>
              </p:nvSpPr>
              <p:spPr bwMode="hidden">
                <a:xfrm>
                  <a:off x="4139" y="0"/>
                  <a:ext cx="449" cy="1045"/>
                </a:xfrm>
                <a:custGeom>
                  <a:avLst/>
                  <a:gdLst/>
                  <a:ahLst/>
                  <a:cxnLst>
                    <a:cxn ang="0">
                      <a:pos x="18" y="1043"/>
                    </a:cxn>
                    <a:cxn ang="0">
                      <a:pos x="41" y="1043"/>
                    </a:cxn>
                    <a:cxn ang="0">
                      <a:pos x="448" y="0"/>
                    </a:cxn>
                    <a:cxn ang="0">
                      <a:pos x="406" y="0"/>
                    </a:cxn>
                    <a:cxn ang="0">
                      <a:pos x="0" y="1043"/>
                    </a:cxn>
                    <a:cxn ang="0">
                      <a:pos x="18" y="1043"/>
                    </a:cxn>
                    <a:cxn ang="0">
                      <a:pos x="18" y="1043"/>
                    </a:cxn>
                  </a:cxnLst>
                  <a:rect l="0" t="0" r="r" b="b"/>
                  <a:pathLst>
                    <a:path w="448" h="1043">
                      <a:moveTo>
                        <a:pt x="18" y="1043"/>
                      </a:moveTo>
                      <a:lnTo>
                        <a:pt x="41" y="1043"/>
                      </a:lnTo>
                      <a:lnTo>
                        <a:pt x="448" y="0"/>
                      </a:lnTo>
                      <a:lnTo>
                        <a:pt x="406"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28075" name="Freeform 43"/>
                <p:cNvSpPr>
                  <a:spLocks/>
                </p:cNvSpPr>
                <p:nvPr/>
              </p:nvSpPr>
              <p:spPr bwMode="hidden">
                <a:xfrm>
                  <a:off x="4480" y="0"/>
                  <a:ext cx="541" cy="1045"/>
                </a:xfrm>
                <a:custGeom>
                  <a:avLst/>
                  <a:gdLst/>
                  <a:ahLst/>
                  <a:cxnLst>
                    <a:cxn ang="0">
                      <a:pos x="18" y="1043"/>
                    </a:cxn>
                    <a:cxn ang="0">
                      <a:pos x="42" y="1043"/>
                    </a:cxn>
                    <a:cxn ang="0">
                      <a:pos x="539" y="0"/>
                    </a:cxn>
                    <a:cxn ang="0">
                      <a:pos x="497" y="0"/>
                    </a:cxn>
                    <a:cxn ang="0">
                      <a:pos x="0" y="1043"/>
                    </a:cxn>
                    <a:cxn ang="0">
                      <a:pos x="18" y="1043"/>
                    </a:cxn>
                    <a:cxn ang="0">
                      <a:pos x="18" y="1043"/>
                    </a:cxn>
                  </a:cxnLst>
                  <a:rect l="0" t="0" r="r" b="b"/>
                  <a:pathLst>
                    <a:path w="539" h="1043">
                      <a:moveTo>
                        <a:pt x="18" y="1043"/>
                      </a:moveTo>
                      <a:lnTo>
                        <a:pt x="42" y="1043"/>
                      </a:lnTo>
                      <a:lnTo>
                        <a:pt x="539" y="0"/>
                      </a:lnTo>
                      <a:lnTo>
                        <a:pt x="497"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28076" name="Freeform 44"/>
                <p:cNvSpPr>
                  <a:spLocks/>
                </p:cNvSpPr>
                <p:nvPr/>
              </p:nvSpPr>
              <p:spPr bwMode="hidden">
                <a:xfrm>
                  <a:off x="4768" y="0"/>
                  <a:ext cx="642" cy="1045"/>
                </a:xfrm>
                <a:custGeom>
                  <a:avLst/>
                  <a:gdLst/>
                  <a:ahLst/>
                  <a:cxnLst>
                    <a:cxn ang="0">
                      <a:pos x="18" y="1043"/>
                    </a:cxn>
                    <a:cxn ang="0">
                      <a:pos x="42" y="1043"/>
                    </a:cxn>
                    <a:cxn ang="0">
                      <a:pos x="640" y="0"/>
                    </a:cxn>
                    <a:cxn ang="0">
                      <a:pos x="592" y="0"/>
                    </a:cxn>
                    <a:cxn ang="0">
                      <a:pos x="0" y="1043"/>
                    </a:cxn>
                    <a:cxn ang="0">
                      <a:pos x="18" y="1043"/>
                    </a:cxn>
                    <a:cxn ang="0">
                      <a:pos x="18" y="1043"/>
                    </a:cxn>
                  </a:cxnLst>
                  <a:rect l="0" t="0" r="r" b="b"/>
                  <a:pathLst>
                    <a:path w="640" h="1043">
                      <a:moveTo>
                        <a:pt x="18" y="1043"/>
                      </a:moveTo>
                      <a:lnTo>
                        <a:pt x="42" y="1043"/>
                      </a:lnTo>
                      <a:lnTo>
                        <a:pt x="640" y="0"/>
                      </a:lnTo>
                      <a:lnTo>
                        <a:pt x="592"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28077" name="Freeform 45"/>
                <p:cNvSpPr>
                  <a:spLocks/>
                </p:cNvSpPr>
                <p:nvPr/>
              </p:nvSpPr>
              <p:spPr bwMode="hidden">
                <a:xfrm>
                  <a:off x="5086" y="48"/>
                  <a:ext cx="672" cy="997"/>
                </a:xfrm>
                <a:custGeom>
                  <a:avLst/>
                  <a:gdLst/>
                  <a:ahLst/>
                  <a:cxnLst>
                    <a:cxn ang="0">
                      <a:pos x="24" y="995"/>
                    </a:cxn>
                    <a:cxn ang="0">
                      <a:pos x="48" y="995"/>
                    </a:cxn>
                    <a:cxn ang="0">
                      <a:pos x="670" y="72"/>
                    </a:cxn>
                    <a:cxn ang="0">
                      <a:pos x="670" y="0"/>
                    </a:cxn>
                    <a:cxn ang="0">
                      <a:pos x="0" y="995"/>
                    </a:cxn>
                    <a:cxn ang="0">
                      <a:pos x="24" y="995"/>
                    </a:cxn>
                    <a:cxn ang="0">
                      <a:pos x="24" y="995"/>
                    </a:cxn>
                  </a:cxnLst>
                  <a:rect l="0" t="0" r="r" b="b"/>
                  <a:pathLst>
                    <a:path w="670" h="995">
                      <a:moveTo>
                        <a:pt x="24" y="995"/>
                      </a:moveTo>
                      <a:lnTo>
                        <a:pt x="48" y="995"/>
                      </a:lnTo>
                      <a:lnTo>
                        <a:pt x="670" y="72"/>
                      </a:lnTo>
                      <a:lnTo>
                        <a:pt x="670" y="0"/>
                      </a:lnTo>
                      <a:lnTo>
                        <a:pt x="0" y="995"/>
                      </a:lnTo>
                      <a:lnTo>
                        <a:pt x="24" y="995"/>
                      </a:lnTo>
                      <a:lnTo>
                        <a:pt x="24" y="995"/>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grpSp>
          <p:grpSp>
            <p:nvGrpSpPr>
              <p:cNvPr id="14372" name="Group 46"/>
              <p:cNvGrpSpPr>
                <a:grpSpLocks/>
              </p:cNvGrpSpPr>
              <p:nvPr userDrawn="1"/>
            </p:nvGrpSpPr>
            <p:grpSpPr bwMode="auto">
              <a:xfrm>
                <a:off x="0" y="558"/>
                <a:ext cx="5758" cy="487"/>
                <a:chOff x="0" y="558"/>
                <a:chExt cx="5758" cy="487"/>
              </a:xfrm>
            </p:grpSpPr>
            <p:sp>
              <p:nvSpPr>
                <p:cNvPr id="14391" name="Freeform 47"/>
                <p:cNvSpPr>
                  <a:spLocks/>
                </p:cNvSpPr>
                <p:nvPr/>
              </p:nvSpPr>
              <p:spPr bwMode="hidden">
                <a:xfrm>
                  <a:off x="0" y="618"/>
                  <a:ext cx="306" cy="427"/>
                </a:xfrm>
                <a:custGeom>
                  <a:avLst/>
                  <a:gdLst>
                    <a:gd name="T0" fmla="*/ 283 w 305"/>
                    <a:gd name="T1" fmla="*/ 428 h 426"/>
                    <a:gd name="T2" fmla="*/ 307 w 305"/>
                    <a:gd name="T3" fmla="*/ 428 h 426"/>
                    <a:gd name="T4" fmla="*/ 0 w 305"/>
                    <a:gd name="T5" fmla="*/ 0 h 426"/>
                    <a:gd name="T6" fmla="*/ 0 w 305"/>
                    <a:gd name="T7" fmla="*/ 66 h 426"/>
                    <a:gd name="T8" fmla="*/ 253 w 305"/>
                    <a:gd name="T9" fmla="*/ 428 h 426"/>
                    <a:gd name="T10" fmla="*/ 283 w 305"/>
                    <a:gd name="T11" fmla="*/ 428 h 426"/>
                    <a:gd name="T12" fmla="*/ 283 w 305"/>
                    <a:gd name="T13" fmla="*/ 428 h 42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5" h="426">
                      <a:moveTo>
                        <a:pt x="281" y="426"/>
                      </a:moveTo>
                      <a:lnTo>
                        <a:pt x="305" y="426"/>
                      </a:lnTo>
                      <a:lnTo>
                        <a:pt x="0" y="0"/>
                      </a:lnTo>
                      <a:lnTo>
                        <a:pt x="0" y="66"/>
                      </a:lnTo>
                      <a:lnTo>
                        <a:pt x="251" y="426"/>
                      </a:lnTo>
                      <a:lnTo>
                        <a:pt x="281" y="426"/>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EAEAEA"/>
                    </a:solidFill>
                    <a:cs typeface="Arial" pitchFamily="34" charset="0"/>
                  </a:endParaRPr>
                </a:p>
              </p:txBody>
            </p:sp>
            <p:sp>
              <p:nvSpPr>
                <p:cNvPr id="14392" name="Freeform 48"/>
                <p:cNvSpPr>
                  <a:spLocks/>
                </p:cNvSpPr>
                <p:nvPr/>
              </p:nvSpPr>
              <p:spPr bwMode="hidden">
                <a:xfrm>
                  <a:off x="5410" y="558"/>
                  <a:ext cx="348" cy="487"/>
                </a:xfrm>
                <a:custGeom>
                  <a:avLst/>
                  <a:gdLst>
                    <a:gd name="T0" fmla="*/ 24 w 347"/>
                    <a:gd name="T1" fmla="*/ 488 h 486"/>
                    <a:gd name="T2" fmla="*/ 48 w 347"/>
                    <a:gd name="T3" fmla="*/ 488 h 486"/>
                    <a:gd name="T4" fmla="*/ 349 w 347"/>
                    <a:gd name="T5" fmla="*/ 72 h 486"/>
                    <a:gd name="T6" fmla="*/ 349 w 347"/>
                    <a:gd name="T7" fmla="*/ 0 h 486"/>
                    <a:gd name="T8" fmla="*/ 0 w 347"/>
                    <a:gd name="T9" fmla="*/ 488 h 486"/>
                    <a:gd name="T10" fmla="*/ 24 w 347"/>
                    <a:gd name="T11" fmla="*/ 488 h 486"/>
                    <a:gd name="T12" fmla="*/ 24 w 347"/>
                    <a:gd name="T13" fmla="*/ 488 h 48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7" h="486">
                      <a:moveTo>
                        <a:pt x="24" y="486"/>
                      </a:moveTo>
                      <a:lnTo>
                        <a:pt x="48" y="486"/>
                      </a:lnTo>
                      <a:lnTo>
                        <a:pt x="347" y="72"/>
                      </a:lnTo>
                      <a:lnTo>
                        <a:pt x="347" y="0"/>
                      </a:lnTo>
                      <a:lnTo>
                        <a:pt x="0" y="486"/>
                      </a:lnTo>
                      <a:lnTo>
                        <a:pt x="24" y="486"/>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EAEAEA"/>
                    </a:solidFill>
                    <a:cs typeface="Arial" pitchFamily="34" charset="0"/>
                  </a:endParaRPr>
                </a:p>
              </p:txBody>
            </p:sp>
          </p:grpSp>
          <p:grpSp>
            <p:nvGrpSpPr>
              <p:cNvPr id="14373" name="Group 49"/>
              <p:cNvGrpSpPr>
                <a:grpSpLocks/>
              </p:cNvGrpSpPr>
              <p:nvPr userDrawn="1"/>
            </p:nvGrpSpPr>
            <p:grpSpPr bwMode="auto">
              <a:xfrm>
                <a:off x="264" y="1039"/>
                <a:ext cx="5200" cy="3280"/>
                <a:chOff x="264" y="1039"/>
                <a:chExt cx="5200" cy="3280"/>
              </a:xfrm>
            </p:grpSpPr>
            <p:sp>
              <p:nvSpPr>
                <p:cNvPr id="428082" name="Freeform 50"/>
                <p:cNvSpPr>
                  <a:spLocks/>
                </p:cNvSpPr>
                <p:nvPr/>
              </p:nvSpPr>
              <p:spPr bwMode="hidden">
                <a:xfrm>
                  <a:off x="2849" y="1039"/>
                  <a:ext cx="42" cy="3280"/>
                </a:xfrm>
                <a:custGeom>
                  <a:avLst/>
                  <a:gdLst/>
                  <a:ahLst/>
                  <a:cxnLst>
                    <a:cxn ang="0">
                      <a:pos x="18" y="0"/>
                    </a:cxn>
                    <a:cxn ang="0">
                      <a:pos x="0" y="0"/>
                    </a:cxn>
                    <a:cxn ang="0">
                      <a:pos x="0" y="3273"/>
                    </a:cxn>
                    <a:cxn ang="0">
                      <a:pos x="42" y="3273"/>
                    </a:cxn>
                    <a:cxn ang="0">
                      <a:pos x="42" y="0"/>
                    </a:cxn>
                    <a:cxn ang="0">
                      <a:pos x="18" y="0"/>
                    </a:cxn>
                    <a:cxn ang="0">
                      <a:pos x="18" y="0"/>
                    </a:cxn>
                  </a:cxnLst>
                  <a:rect l="0" t="0" r="r" b="b"/>
                  <a:pathLst>
                    <a:path w="42" h="3273">
                      <a:moveTo>
                        <a:pt x="18" y="0"/>
                      </a:moveTo>
                      <a:lnTo>
                        <a:pt x="0" y="0"/>
                      </a:lnTo>
                      <a:lnTo>
                        <a:pt x="0" y="3273"/>
                      </a:lnTo>
                      <a:lnTo>
                        <a:pt x="42"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28083" name="Freeform 51"/>
                <p:cNvSpPr>
                  <a:spLocks/>
                </p:cNvSpPr>
                <p:nvPr/>
              </p:nvSpPr>
              <p:spPr bwMode="hidden">
                <a:xfrm>
                  <a:off x="2154" y="1039"/>
                  <a:ext cx="401" cy="3280"/>
                </a:xfrm>
                <a:custGeom>
                  <a:avLst/>
                  <a:gdLst/>
                  <a:ahLst/>
                  <a:cxnLst>
                    <a:cxn ang="0">
                      <a:pos x="376" y="0"/>
                    </a:cxn>
                    <a:cxn ang="0">
                      <a:pos x="358" y="0"/>
                    </a:cxn>
                    <a:cxn ang="0">
                      <a:pos x="0" y="3273"/>
                    </a:cxn>
                    <a:cxn ang="0">
                      <a:pos x="41" y="3273"/>
                    </a:cxn>
                    <a:cxn ang="0">
                      <a:pos x="400" y="0"/>
                    </a:cxn>
                    <a:cxn ang="0">
                      <a:pos x="376" y="0"/>
                    </a:cxn>
                    <a:cxn ang="0">
                      <a:pos x="376" y="0"/>
                    </a:cxn>
                  </a:cxnLst>
                  <a:rect l="0" t="0" r="r" b="b"/>
                  <a:pathLst>
                    <a:path w="400" h="3273">
                      <a:moveTo>
                        <a:pt x="376" y="0"/>
                      </a:moveTo>
                      <a:lnTo>
                        <a:pt x="358" y="0"/>
                      </a:lnTo>
                      <a:lnTo>
                        <a:pt x="0" y="3273"/>
                      </a:lnTo>
                      <a:lnTo>
                        <a:pt x="41" y="3273"/>
                      </a:lnTo>
                      <a:lnTo>
                        <a:pt x="400" y="0"/>
                      </a:lnTo>
                      <a:lnTo>
                        <a:pt x="376" y="0"/>
                      </a:lnTo>
                      <a:lnTo>
                        <a:pt x="376"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28084" name="Freeform 52"/>
                <p:cNvSpPr>
                  <a:spLocks/>
                </p:cNvSpPr>
                <p:nvPr/>
              </p:nvSpPr>
              <p:spPr bwMode="hidden">
                <a:xfrm>
                  <a:off x="1530" y="1039"/>
                  <a:ext cx="677" cy="3280"/>
                </a:xfrm>
                <a:custGeom>
                  <a:avLst/>
                  <a:gdLst/>
                  <a:ahLst/>
                  <a:cxnLst>
                    <a:cxn ang="0">
                      <a:pos x="657" y="0"/>
                    </a:cxn>
                    <a:cxn ang="0">
                      <a:pos x="639" y="0"/>
                    </a:cxn>
                    <a:cxn ang="0">
                      <a:pos x="0" y="3273"/>
                    </a:cxn>
                    <a:cxn ang="0">
                      <a:pos x="42" y="3273"/>
                    </a:cxn>
                    <a:cxn ang="0">
                      <a:pos x="675" y="0"/>
                    </a:cxn>
                    <a:cxn ang="0">
                      <a:pos x="657" y="0"/>
                    </a:cxn>
                    <a:cxn ang="0">
                      <a:pos x="657" y="0"/>
                    </a:cxn>
                  </a:cxnLst>
                  <a:rect l="0" t="0" r="r" b="b"/>
                  <a:pathLst>
                    <a:path w="675" h="3273">
                      <a:moveTo>
                        <a:pt x="657" y="0"/>
                      </a:moveTo>
                      <a:lnTo>
                        <a:pt x="639" y="0"/>
                      </a:lnTo>
                      <a:lnTo>
                        <a:pt x="0" y="3273"/>
                      </a:lnTo>
                      <a:lnTo>
                        <a:pt x="42" y="3273"/>
                      </a:lnTo>
                      <a:lnTo>
                        <a:pt x="675" y="0"/>
                      </a:lnTo>
                      <a:lnTo>
                        <a:pt x="657" y="0"/>
                      </a:lnTo>
                      <a:lnTo>
                        <a:pt x="657"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28085" name="Freeform 53"/>
                <p:cNvSpPr>
                  <a:spLocks/>
                </p:cNvSpPr>
                <p:nvPr/>
              </p:nvSpPr>
              <p:spPr bwMode="hidden">
                <a:xfrm>
                  <a:off x="876" y="1039"/>
                  <a:ext cx="1031" cy="3280"/>
                </a:xfrm>
                <a:custGeom>
                  <a:avLst/>
                  <a:gdLst/>
                  <a:ahLst/>
                  <a:cxnLst>
                    <a:cxn ang="0">
                      <a:pos x="1013" y="0"/>
                    </a:cxn>
                    <a:cxn ang="0">
                      <a:pos x="990" y="0"/>
                    </a:cxn>
                    <a:cxn ang="0">
                      <a:pos x="0" y="3280"/>
                    </a:cxn>
                    <a:cxn ang="0">
                      <a:pos x="42" y="3280"/>
                    </a:cxn>
                    <a:cxn ang="0">
                      <a:pos x="1031" y="4"/>
                    </a:cxn>
                    <a:cxn ang="0">
                      <a:pos x="1013" y="0"/>
                    </a:cxn>
                    <a:cxn ang="0">
                      <a:pos x="1013" y="0"/>
                    </a:cxn>
                  </a:cxnLst>
                  <a:rect l="0" t="0" r="r" b="b"/>
                  <a:pathLst>
                    <a:path w="1031" h="3280">
                      <a:moveTo>
                        <a:pt x="1013" y="0"/>
                      </a:moveTo>
                      <a:lnTo>
                        <a:pt x="990" y="0"/>
                      </a:lnTo>
                      <a:lnTo>
                        <a:pt x="0" y="3280"/>
                      </a:lnTo>
                      <a:lnTo>
                        <a:pt x="42" y="3280"/>
                      </a:lnTo>
                      <a:lnTo>
                        <a:pt x="1031" y="4"/>
                      </a:lnTo>
                      <a:lnTo>
                        <a:pt x="1013" y="0"/>
                      </a:lnTo>
                      <a:lnTo>
                        <a:pt x="1013"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28086" name="Freeform 54"/>
                <p:cNvSpPr>
                  <a:spLocks/>
                </p:cNvSpPr>
                <p:nvPr/>
              </p:nvSpPr>
              <p:spPr bwMode="hidden">
                <a:xfrm>
                  <a:off x="264" y="1039"/>
                  <a:ext cx="1319" cy="3280"/>
                </a:xfrm>
                <a:custGeom>
                  <a:avLst/>
                  <a:gdLst/>
                  <a:ahLst/>
                  <a:cxnLst>
                    <a:cxn ang="0">
                      <a:pos x="1296" y="0"/>
                    </a:cxn>
                    <a:cxn ang="0">
                      <a:pos x="1278" y="0"/>
                    </a:cxn>
                    <a:cxn ang="0">
                      <a:pos x="0" y="3280"/>
                    </a:cxn>
                    <a:cxn ang="0">
                      <a:pos x="42" y="3280"/>
                    </a:cxn>
                    <a:cxn ang="0">
                      <a:pos x="1319" y="5"/>
                    </a:cxn>
                    <a:cxn ang="0">
                      <a:pos x="1296" y="0"/>
                    </a:cxn>
                    <a:cxn ang="0">
                      <a:pos x="1296" y="0"/>
                    </a:cxn>
                  </a:cxnLst>
                  <a:rect l="0" t="0" r="r" b="b"/>
                  <a:pathLst>
                    <a:path w="1319" h="3280">
                      <a:moveTo>
                        <a:pt x="1296" y="0"/>
                      </a:moveTo>
                      <a:lnTo>
                        <a:pt x="1278" y="0"/>
                      </a:lnTo>
                      <a:lnTo>
                        <a:pt x="0" y="3280"/>
                      </a:lnTo>
                      <a:lnTo>
                        <a:pt x="42" y="3280"/>
                      </a:lnTo>
                      <a:lnTo>
                        <a:pt x="1319" y="5"/>
                      </a:lnTo>
                      <a:lnTo>
                        <a:pt x="1296" y="0"/>
                      </a:lnTo>
                      <a:lnTo>
                        <a:pt x="1296"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28087" name="Freeform 55"/>
                <p:cNvSpPr>
                  <a:spLocks/>
                </p:cNvSpPr>
                <p:nvPr/>
              </p:nvSpPr>
              <p:spPr bwMode="hidden">
                <a:xfrm>
                  <a:off x="3191" y="1039"/>
                  <a:ext cx="402" cy="3280"/>
                </a:xfrm>
                <a:custGeom>
                  <a:avLst/>
                  <a:gdLst/>
                  <a:ahLst/>
                  <a:cxnLst>
                    <a:cxn ang="0">
                      <a:pos x="18" y="0"/>
                    </a:cxn>
                    <a:cxn ang="0">
                      <a:pos x="0" y="0"/>
                    </a:cxn>
                    <a:cxn ang="0">
                      <a:pos x="359" y="3273"/>
                    </a:cxn>
                    <a:cxn ang="0">
                      <a:pos x="401" y="3273"/>
                    </a:cxn>
                    <a:cxn ang="0">
                      <a:pos x="42" y="0"/>
                    </a:cxn>
                    <a:cxn ang="0">
                      <a:pos x="18" y="0"/>
                    </a:cxn>
                    <a:cxn ang="0">
                      <a:pos x="18" y="0"/>
                    </a:cxn>
                  </a:cxnLst>
                  <a:rect l="0" t="0" r="r" b="b"/>
                  <a:pathLst>
                    <a:path w="401" h="3273">
                      <a:moveTo>
                        <a:pt x="18" y="0"/>
                      </a:moveTo>
                      <a:lnTo>
                        <a:pt x="0" y="0"/>
                      </a:lnTo>
                      <a:lnTo>
                        <a:pt x="359" y="3273"/>
                      </a:lnTo>
                      <a:lnTo>
                        <a:pt x="401"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28088" name="Freeform 56"/>
                <p:cNvSpPr>
                  <a:spLocks/>
                </p:cNvSpPr>
                <p:nvPr/>
              </p:nvSpPr>
              <p:spPr bwMode="hidden">
                <a:xfrm>
                  <a:off x="3533" y="1039"/>
                  <a:ext cx="677" cy="3280"/>
                </a:xfrm>
                <a:custGeom>
                  <a:avLst/>
                  <a:gdLst/>
                  <a:ahLst/>
                  <a:cxnLst>
                    <a:cxn ang="0">
                      <a:pos x="18" y="0"/>
                    </a:cxn>
                    <a:cxn ang="0">
                      <a:pos x="0" y="0"/>
                    </a:cxn>
                    <a:cxn ang="0">
                      <a:pos x="640" y="3273"/>
                    </a:cxn>
                    <a:cxn ang="0">
                      <a:pos x="675" y="3273"/>
                    </a:cxn>
                    <a:cxn ang="0">
                      <a:pos x="36" y="0"/>
                    </a:cxn>
                    <a:cxn ang="0">
                      <a:pos x="18" y="0"/>
                    </a:cxn>
                    <a:cxn ang="0">
                      <a:pos x="18" y="0"/>
                    </a:cxn>
                  </a:cxnLst>
                  <a:rect l="0" t="0" r="r" b="b"/>
                  <a:pathLst>
                    <a:path w="675" h="3273">
                      <a:moveTo>
                        <a:pt x="18" y="0"/>
                      </a:moveTo>
                      <a:lnTo>
                        <a:pt x="0" y="0"/>
                      </a:lnTo>
                      <a:lnTo>
                        <a:pt x="640" y="3273"/>
                      </a:lnTo>
                      <a:lnTo>
                        <a:pt x="675" y="3273"/>
                      </a:lnTo>
                      <a:lnTo>
                        <a:pt x="36" y="0"/>
                      </a:lnTo>
                      <a:lnTo>
                        <a:pt x="18" y="0"/>
                      </a:lnTo>
                      <a:lnTo>
                        <a:pt x="18"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28089" name="Freeform 57"/>
                <p:cNvSpPr>
                  <a:spLocks/>
                </p:cNvSpPr>
                <p:nvPr/>
              </p:nvSpPr>
              <p:spPr bwMode="hidden">
                <a:xfrm>
                  <a:off x="3822" y="1039"/>
                  <a:ext cx="1036" cy="3280"/>
                </a:xfrm>
                <a:custGeom>
                  <a:avLst/>
                  <a:gdLst/>
                  <a:ahLst/>
                  <a:cxnLst>
                    <a:cxn ang="0">
                      <a:pos x="23" y="0"/>
                    </a:cxn>
                    <a:cxn ang="0">
                      <a:pos x="0" y="5"/>
                    </a:cxn>
                    <a:cxn ang="0">
                      <a:pos x="994" y="3280"/>
                    </a:cxn>
                    <a:cxn ang="0">
                      <a:pos x="1036" y="3280"/>
                    </a:cxn>
                    <a:cxn ang="0">
                      <a:pos x="41" y="0"/>
                    </a:cxn>
                    <a:cxn ang="0">
                      <a:pos x="23" y="0"/>
                    </a:cxn>
                    <a:cxn ang="0">
                      <a:pos x="23" y="0"/>
                    </a:cxn>
                  </a:cxnLst>
                  <a:rect l="0" t="0" r="r" b="b"/>
                  <a:pathLst>
                    <a:path w="1036" h="3280">
                      <a:moveTo>
                        <a:pt x="23" y="0"/>
                      </a:moveTo>
                      <a:lnTo>
                        <a:pt x="0" y="5"/>
                      </a:lnTo>
                      <a:lnTo>
                        <a:pt x="994" y="3280"/>
                      </a:lnTo>
                      <a:lnTo>
                        <a:pt x="1036" y="3280"/>
                      </a:lnTo>
                      <a:lnTo>
                        <a:pt x="41" y="0"/>
                      </a:lnTo>
                      <a:lnTo>
                        <a:pt x="23" y="0"/>
                      </a:lnTo>
                      <a:lnTo>
                        <a:pt x="23"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28090" name="Freeform 58"/>
                <p:cNvSpPr>
                  <a:spLocks/>
                </p:cNvSpPr>
                <p:nvPr/>
              </p:nvSpPr>
              <p:spPr bwMode="hidden">
                <a:xfrm>
                  <a:off x="4137" y="1039"/>
                  <a:ext cx="1327" cy="3280"/>
                </a:xfrm>
                <a:custGeom>
                  <a:avLst/>
                  <a:gdLst/>
                  <a:ahLst/>
                  <a:cxnLst>
                    <a:cxn ang="0">
                      <a:pos x="20" y="0"/>
                    </a:cxn>
                    <a:cxn ang="0">
                      <a:pos x="0" y="7"/>
                    </a:cxn>
                    <a:cxn ang="0">
                      <a:pos x="1285" y="3280"/>
                    </a:cxn>
                    <a:cxn ang="0">
                      <a:pos x="1327" y="3280"/>
                    </a:cxn>
                    <a:cxn ang="0">
                      <a:pos x="43" y="0"/>
                    </a:cxn>
                    <a:cxn ang="0">
                      <a:pos x="20" y="0"/>
                    </a:cxn>
                    <a:cxn ang="0">
                      <a:pos x="20" y="0"/>
                    </a:cxn>
                  </a:cxnLst>
                  <a:rect l="0" t="0" r="r" b="b"/>
                  <a:pathLst>
                    <a:path w="1327" h="3280">
                      <a:moveTo>
                        <a:pt x="20" y="0"/>
                      </a:moveTo>
                      <a:lnTo>
                        <a:pt x="0" y="7"/>
                      </a:lnTo>
                      <a:lnTo>
                        <a:pt x="1285" y="3280"/>
                      </a:lnTo>
                      <a:lnTo>
                        <a:pt x="1327" y="3280"/>
                      </a:lnTo>
                      <a:lnTo>
                        <a:pt x="43" y="0"/>
                      </a:lnTo>
                      <a:lnTo>
                        <a:pt x="20" y="0"/>
                      </a:lnTo>
                      <a:lnTo>
                        <a:pt x="20"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grpSp>
          <p:sp>
            <p:nvSpPr>
              <p:cNvPr id="428091" name="Freeform 59"/>
              <p:cNvSpPr>
                <a:spLocks/>
              </p:cNvSpPr>
              <p:nvPr userDrawn="1"/>
            </p:nvSpPr>
            <p:spPr bwMode="hidden">
              <a:xfrm>
                <a:off x="0" y="1039"/>
                <a:ext cx="1254" cy="2632"/>
              </a:xfrm>
              <a:custGeom>
                <a:avLst/>
                <a:gdLst/>
                <a:ahLst/>
                <a:cxnLst>
                  <a:cxn ang="0">
                    <a:pos x="1236" y="0"/>
                  </a:cxn>
                  <a:cxn ang="0">
                    <a:pos x="1212" y="0"/>
                  </a:cxn>
                  <a:cxn ang="0">
                    <a:pos x="0" y="2542"/>
                  </a:cxn>
                  <a:cxn ang="0">
                    <a:pos x="0" y="2632"/>
                  </a:cxn>
                  <a:cxn ang="0">
                    <a:pos x="1254" y="7"/>
                  </a:cxn>
                  <a:cxn ang="0">
                    <a:pos x="1236" y="0"/>
                  </a:cxn>
                  <a:cxn ang="0">
                    <a:pos x="1236" y="0"/>
                  </a:cxn>
                </a:cxnLst>
                <a:rect l="0" t="0" r="r" b="b"/>
                <a:pathLst>
                  <a:path w="1254" h="2632">
                    <a:moveTo>
                      <a:pt x="1236" y="0"/>
                    </a:moveTo>
                    <a:lnTo>
                      <a:pt x="1212" y="0"/>
                    </a:lnTo>
                    <a:lnTo>
                      <a:pt x="0" y="2542"/>
                    </a:lnTo>
                    <a:lnTo>
                      <a:pt x="0" y="2632"/>
                    </a:lnTo>
                    <a:lnTo>
                      <a:pt x="1254" y="7"/>
                    </a:lnTo>
                    <a:lnTo>
                      <a:pt x="1236" y="0"/>
                    </a:lnTo>
                    <a:lnTo>
                      <a:pt x="1236"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14375" name="Freeform 60"/>
              <p:cNvSpPr>
                <a:spLocks/>
              </p:cNvSpPr>
              <p:nvPr userDrawn="1"/>
            </p:nvSpPr>
            <p:spPr bwMode="hidden">
              <a:xfrm>
                <a:off x="0" y="1039"/>
                <a:ext cx="948" cy="1676"/>
              </a:xfrm>
              <a:custGeom>
                <a:avLst/>
                <a:gdLst>
                  <a:gd name="T0" fmla="*/ 930 w 948"/>
                  <a:gd name="T1" fmla="*/ 0 h 1676"/>
                  <a:gd name="T2" fmla="*/ 906 w 948"/>
                  <a:gd name="T3" fmla="*/ 0 h 1676"/>
                  <a:gd name="T4" fmla="*/ 0 w 948"/>
                  <a:gd name="T5" fmla="*/ 1593 h 1676"/>
                  <a:gd name="T6" fmla="*/ 0 w 948"/>
                  <a:gd name="T7" fmla="*/ 1676 h 1676"/>
                  <a:gd name="T8" fmla="*/ 948 w 948"/>
                  <a:gd name="T9" fmla="*/ 5 h 1676"/>
                  <a:gd name="T10" fmla="*/ 930 w 948"/>
                  <a:gd name="T11" fmla="*/ 0 h 1676"/>
                  <a:gd name="T12" fmla="*/ 930 w 948"/>
                  <a:gd name="T13" fmla="*/ 0 h 16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48" h="1676">
                    <a:moveTo>
                      <a:pt x="930" y="0"/>
                    </a:moveTo>
                    <a:lnTo>
                      <a:pt x="906" y="0"/>
                    </a:lnTo>
                    <a:lnTo>
                      <a:pt x="0" y="1593"/>
                    </a:lnTo>
                    <a:lnTo>
                      <a:pt x="0" y="1676"/>
                    </a:lnTo>
                    <a:lnTo>
                      <a:pt x="948" y="5"/>
                    </a:lnTo>
                    <a:lnTo>
                      <a:pt x="93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EAEAEA"/>
                  </a:solidFill>
                  <a:cs typeface="Arial" pitchFamily="34" charset="0"/>
                </a:endParaRPr>
              </a:p>
            </p:txBody>
          </p:sp>
          <p:sp>
            <p:nvSpPr>
              <p:cNvPr id="14376" name="Freeform 61"/>
              <p:cNvSpPr>
                <a:spLocks/>
              </p:cNvSpPr>
              <p:nvPr userDrawn="1"/>
            </p:nvSpPr>
            <p:spPr bwMode="hidden">
              <a:xfrm>
                <a:off x="0" y="1039"/>
                <a:ext cx="629" cy="937"/>
              </a:xfrm>
              <a:custGeom>
                <a:avLst/>
                <a:gdLst>
                  <a:gd name="T0" fmla="*/ 606 w 629"/>
                  <a:gd name="T1" fmla="*/ 0 h 937"/>
                  <a:gd name="T2" fmla="*/ 582 w 629"/>
                  <a:gd name="T3" fmla="*/ 0 h 937"/>
                  <a:gd name="T4" fmla="*/ 0 w 629"/>
                  <a:gd name="T5" fmla="*/ 871 h 937"/>
                  <a:gd name="T6" fmla="*/ 0 w 629"/>
                  <a:gd name="T7" fmla="*/ 937 h 937"/>
                  <a:gd name="T8" fmla="*/ 629 w 629"/>
                  <a:gd name="T9" fmla="*/ 4 h 937"/>
                  <a:gd name="T10" fmla="*/ 606 w 629"/>
                  <a:gd name="T11" fmla="*/ 0 h 937"/>
                  <a:gd name="T12" fmla="*/ 606 w 629"/>
                  <a:gd name="T13" fmla="*/ 0 h 93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29" h="937">
                    <a:moveTo>
                      <a:pt x="606" y="0"/>
                    </a:moveTo>
                    <a:lnTo>
                      <a:pt x="582" y="0"/>
                    </a:lnTo>
                    <a:lnTo>
                      <a:pt x="0" y="871"/>
                    </a:lnTo>
                    <a:lnTo>
                      <a:pt x="0" y="937"/>
                    </a:lnTo>
                    <a:lnTo>
                      <a:pt x="629" y="4"/>
                    </a:lnTo>
                    <a:lnTo>
                      <a:pt x="606"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EAEAEA"/>
                  </a:solidFill>
                  <a:cs typeface="Arial" pitchFamily="34" charset="0"/>
                </a:endParaRPr>
              </a:p>
            </p:txBody>
          </p:sp>
          <p:sp>
            <p:nvSpPr>
              <p:cNvPr id="14377" name="Freeform 62"/>
              <p:cNvSpPr>
                <a:spLocks/>
              </p:cNvSpPr>
              <p:nvPr userDrawn="1"/>
            </p:nvSpPr>
            <p:spPr bwMode="hidden">
              <a:xfrm>
                <a:off x="0" y="1039"/>
                <a:ext cx="305" cy="427"/>
              </a:xfrm>
              <a:custGeom>
                <a:avLst/>
                <a:gdLst>
                  <a:gd name="T0" fmla="*/ 282 w 305"/>
                  <a:gd name="T1" fmla="*/ 0 h 427"/>
                  <a:gd name="T2" fmla="*/ 252 w 305"/>
                  <a:gd name="T3" fmla="*/ 0 h 427"/>
                  <a:gd name="T4" fmla="*/ 0 w 305"/>
                  <a:gd name="T5" fmla="*/ 361 h 427"/>
                  <a:gd name="T6" fmla="*/ 0 w 305"/>
                  <a:gd name="T7" fmla="*/ 427 h 427"/>
                  <a:gd name="T8" fmla="*/ 305 w 305"/>
                  <a:gd name="T9" fmla="*/ 5 h 427"/>
                  <a:gd name="T10" fmla="*/ 282 w 305"/>
                  <a:gd name="T11" fmla="*/ 0 h 427"/>
                  <a:gd name="T12" fmla="*/ 282 w 305"/>
                  <a:gd name="T13" fmla="*/ 0 h 42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5" h="427">
                    <a:moveTo>
                      <a:pt x="282" y="0"/>
                    </a:moveTo>
                    <a:lnTo>
                      <a:pt x="252" y="0"/>
                    </a:lnTo>
                    <a:lnTo>
                      <a:pt x="0" y="361"/>
                    </a:lnTo>
                    <a:lnTo>
                      <a:pt x="0" y="427"/>
                    </a:lnTo>
                    <a:lnTo>
                      <a:pt x="305" y="5"/>
                    </a:lnTo>
                    <a:lnTo>
                      <a:pt x="282"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EAEAEA"/>
                  </a:solidFill>
                  <a:cs typeface="Arial" pitchFamily="34" charset="0"/>
                </a:endParaRPr>
              </a:p>
            </p:txBody>
          </p:sp>
          <p:sp>
            <p:nvSpPr>
              <p:cNvPr id="428095" name="Freeform 63"/>
              <p:cNvSpPr>
                <a:spLocks/>
              </p:cNvSpPr>
              <p:nvPr userDrawn="1"/>
            </p:nvSpPr>
            <p:spPr bwMode="hidden">
              <a:xfrm>
                <a:off x="4481" y="1039"/>
                <a:ext cx="1277" cy="2686"/>
              </a:xfrm>
              <a:custGeom>
                <a:avLst/>
                <a:gdLst/>
                <a:ahLst/>
                <a:cxnLst>
                  <a:cxn ang="0">
                    <a:pos x="41" y="0"/>
                  </a:cxn>
                  <a:cxn ang="0">
                    <a:pos x="17" y="0"/>
                  </a:cxn>
                  <a:cxn ang="0">
                    <a:pos x="0" y="4"/>
                  </a:cxn>
                  <a:cxn ang="0">
                    <a:pos x="1277" y="2686"/>
                  </a:cxn>
                  <a:cxn ang="0">
                    <a:pos x="1277" y="2596"/>
                  </a:cxn>
                  <a:cxn ang="0">
                    <a:pos x="41" y="0"/>
                  </a:cxn>
                  <a:cxn ang="0">
                    <a:pos x="41" y="0"/>
                  </a:cxn>
                </a:cxnLst>
                <a:rect l="0" t="0" r="r" b="b"/>
                <a:pathLst>
                  <a:path w="1277" h="2686">
                    <a:moveTo>
                      <a:pt x="41" y="0"/>
                    </a:moveTo>
                    <a:lnTo>
                      <a:pt x="17" y="0"/>
                    </a:lnTo>
                    <a:lnTo>
                      <a:pt x="0" y="4"/>
                    </a:lnTo>
                    <a:lnTo>
                      <a:pt x="1277" y="2686"/>
                    </a:lnTo>
                    <a:lnTo>
                      <a:pt x="1277" y="2596"/>
                    </a:lnTo>
                    <a:lnTo>
                      <a:pt x="41" y="0"/>
                    </a:lnTo>
                    <a:lnTo>
                      <a:pt x="41"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14379" name="Freeform 64"/>
              <p:cNvSpPr>
                <a:spLocks/>
              </p:cNvSpPr>
              <p:nvPr userDrawn="1"/>
            </p:nvSpPr>
            <p:spPr bwMode="hidden">
              <a:xfrm>
                <a:off x="4770" y="1039"/>
                <a:ext cx="988" cy="1730"/>
              </a:xfrm>
              <a:custGeom>
                <a:avLst/>
                <a:gdLst>
                  <a:gd name="T0" fmla="*/ 16 w 988"/>
                  <a:gd name="T1" fmla="*/ 0 h 1730"/>
                  <a:gd name="T2" fmla="*/ 0 w 988"/>
                  <a:gd name="T3" fmla="*/ 7 h 1730"/>
                  <a:gd name="T4" fmla="*/ 988 w 988"/>
                  <a:gd name="T5" fmla="*/ 1730 h 1730"/>
                  <a:gd name="T6" fmla="*/ 988 w 988"/>
                  <a:gd name="T7" fmla="*/ 1653 h 1730"/>
                  <a:gd name="T8" fmla="*/ 40 w 988"/>
                  <a:gd name="T9" fmla="*/ 0 h 1730"/>
                  <a:gd name="T10" fmla="*/ 16 w 988"/>
                  <a:gd name="T11" fmla="*/ 0 h 1730"/>
                  <a:gd name="T12" fmla="*/ 16 w 988"/>
                  <a:gd name="T13" fmla="*/ 0 h 17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8" h="1730">
                    <a:moveTo>
                      <a:pt x="16" y="0"/>
                    </a:moveTo>
                    <a:lnTo>
                      <a:pt x="0" y="7"/>
                    </a:lnTo>
                    <a:lnTo>
                      <a:pt x="988" y="1730"/>
                    </a:lnTo>
                    <a:lnTo>
                      <a:pt x="988" y="1653"/>
                    </a:lnTo>
                    <a:lnTo>
                      <a:pt x="40" y="0"/>
                    </a:lnTo>
                    <a:lnTo>
                      <a:pt x="16"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EAEAEA"/>
                  </a:solidFill>
                  <a:cs typeface="Arial" pitchFamily="34" charset="0"/>
                </a:endParaRPr>
              </a:p>
            </p:txBody>
          </p:sp>
          <p:sp>
            <p:nvSpPr>
              <p:cNvPr id="14380" name="Freeform 65"/>
              <p:cNvSpPr>
                <a:spLocks/>
              </p:cNvSpPr>
              <p:nvPr userDrawn="1"/>
            </p:nvSpPr>
            <p:spPr bwMode="hidden">
              <a:xfrm>
                <a:off x="5088" y="1039"/>
                <a:ext cx="670" cy="997"/>
              </a:xfrm>
              <a:custGeom>
                <a:avLst/>
                <a:gdLst>
                  <a:gd name="T0" fmla="*/ 22 w 670"/>
                  <a:gd name="T1" fmla="*/ 0 h 997"/>
                  <a:gd name="T2" fmla="*/ 0 w 670"/>
                  <a:gd name="T3" fmla="*/ 4 h 997"/>
                  <a:gd name="T4" fmla="*/ 670 w 670"/>
                  <a:gd name="T5" fmla="*/ 997 h 997"/>
                  <a:gd name="T6" fmla="*/ 670 w 670"/>
                  <a:gd name="T7" fmla="*/ 925 h 997"/>
                  <a:gd name="T8" fmla="*/ 46 w 670"/>
                  <a:gd name="T9" fmla="*/ 0 h 997"/>
                  <a:gd name="T10" fmla="*/ 22 w 670"/>
                  <a:gd name="T11" fmla="*/ 0 h 997"/>
                  <a:gd name="T12" fmla="*/ 22 w 670"/>
                  <a:gd name="T13" fmla="*/ 0 h 9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70" h="997">
                    <a:moveTo>
                      <a:pt x="22" y="0"/>
                    </a:moveTo>
                    <a:lnTo>
                      <a:pt x="0" y="4"/>
                    </a:lnTo>
                    <a:lnTo>
                      <a:pt x="670" y="997"/>
                    </a:lnTo>
                    <a:lnTo>
                      <a:pt x="670" y="925"/>
                    </a:lnTo>
                    <a:lnTo>
                      <a:pt x="46" y="0"/>
                    </a:lnTo>
                    <a:lnTo>
                      <a:pt x="22"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EAEAEA"/>
                  </a:solidFill>
                  <a:cs typeface="Arial" pitchFamily="34" charset="0"/>
                </a:endParaRPr>
              </a:p>
            </p:txBody>
          </p:sp>
          <p:sp>
            <p:nvSpPr>
              <p:cNvPr id="14381" name="Freeform 66"/>
              <p:cNvSpPr>
                <a:spLocks/>
              </p:cNvSpPr>
              <p:nvPr userDrawn="1"/>
            </p:nvSpPr>
            <p:spPr bwMode="hidden">
              <a:xfrm>
                <a:off x="5412" y="1039"/>
                <a:ext cx="346" cy="487"/>
              </a:xfrm>
              <a:custGeom>
                <a:avLst/>
                <a:gdLst>
                  <a:gd name="T0" fmla="*/ 22 w 346"/>
                  <a:gd name="T1" fmla="*/ 0 h 487"/>
                  <a:gd name="T2" fmla="*/ 0 w 346"/>
                  <a:gd name="T3" fmla="*/ 7 h 487"/>
                  <a:gd name="T4" fmla="*/ 346 w 346"/>
                  <a:gd name="T5" fmla="*/ 487 h 487"/>
                  <a:gd name="T6" fmla="*/ 346 w 346"/>
                  <a:gd name="T7" fmla="*/ 415 h 487"/>
                  <a:gd name="T8" fmla="*/ 46 w 346"/>
                  <a:gd name="T9" fmla="*/ 0 h 487"/>
                  <a:gd name="T10" fmla="*/ 22 w 346"/>
                  <a:gd name="T11" fmla="*/ 0 h 487"/>
                  <a:gd name="T12" fmla="*/ 22 w 346"/>
                  <a:gd name="T13" fmla="*/ 0 h 48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6" h="487">
                    <a:moveTo>
                      <a:pt x="22" y="0"/>
                    </a:moveTo>
                    <a:lnTo>
                      <a:pt x="0" y="7"/>
                    </a:lnTo>
                    <a:lnTo>
                      <a:pt x="346" y="487"/>
                    </a:lnTo>
                    <a:lnTo>
                      <a:pt x="346" y="415"/>
                    </a:lnTo>
                    <a:lnTo>
                      <a:pt x="46" y="0"/>
                    </a:lnTo>
                    <a:lnTo>
                      <a:pt x="22"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EAEAEA"/>
                  </a:solidFill>
                  <a:cs typeface="Arial" pitchFamily="34" charset="0"/>
                </a:endParaRPr>
              </a:p>
            </p:txBody>
          </p:sp>
        </p:grpSp>
      </p:grpSp>
      <p:sp>
        <p:nvSpPr>
          <p:cNvPr id="428099" name="Rectangle 67"/>
          <p:cNvSpPr>
            <a:spLocks noGrp="1" noChangeArrowheads="1"/>
          </p:cNvSpPr>
          <p:nvPr>
            <p:ph type="title"/>
          </p:nvPr>
        </p:nvSpPr>
        <p:spPr bwMode="auto">
          <a:xfrm>
            <a:off x="455613" y="273050"/>
            <a:ext cx="8226425" cy="1143000"/>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tr-TR" smtClean="0"/>
              <a:t>Click to edit Master title style</a:t>
            </a:r>
          </a:p>
        </p:txBody>
      </p:sp>
      <p:sp>
        <p:nvSpPr>
          <p:cNvPr id="428100" name="Rectangle 68"/>
          <p:cNvSpPr>
            <a:spLocks noGrp="1" noChangeArrowheads="1"/>
          </p:cNvSpPr>
          <p:nvPr>
            <p:ph type="dt" sz="half" idx="2"/>
          </p:nvPr>
        </p:nvSpPr>
        <p:spPr bwMode="auto">
          <a:xfrm>
            <a:off x="455613" y="6242050"/>
            <a:ext cx="2130425"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EAEAEA"/>
                </a:solidFill>
                <a:effectLst>
                  <a:outerShdw blurRad="38100" dist="38100" dir="2700000" algn="tl">
                    <a:srgbClr val="000000"/>
                  </a:outerShdw>
                </a:effectLst>
                <a:latin typeface="Arial" charset="0"/>
                <a:cs typeface="+mn-cs"/>
              </a:defRPr>
            </a:lvl1pPr>
          </a:lstStyle>
          <a:p>
            <a:pPr fontAlgn="base">
              <a:spcBef>
                <a:spcPct val="0"/>
              </a:spcBef>
              <a:spcAft>
                <a:spcPct val="0"/>
              </a:spcAft>
              <a:defRPr/>
            </a:pPr>
            <a:endParaRPr lang="tr-TR"/>
          </a:p>
        </p:txBody>
      </p:sp>
      <p:sp>
        <p:nvSpPr>
          <p:cNvPr id="428101" name="Rectangle 69"/>
          <p:cNvSpPr>
            <a:spLocks noGrp="1" noChangeArrowheads="1"/>
          </p:cNvSpPr>
          <p:nvPr>
            <p:ph type="ftr" sz="quarter" idx="3"/>
          </p:nvPr>
        </p:nvSpPr>
        <p:spPr bwMode="auto">
          <a:xfrm>
            <a:off x="3124200" y="6242050"/>
            <a:ext cx="2895600"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EAEAEA"/>
                </a:solidFill>
                <a:effectLst>
                  <a:outerShdw blurRad="38100" dist="38100" dir="2700000" algn="tl">
                    <a:srgbClr val="000000"/>
                  </a:outerShdw>
                </a:effectLst>
                <a:latin typeface="Arial" charset="0"/>
                <a:cs typeface="+mn-cs"/>
              </a:defRPr>
            </a:lvl1pPr>
          </a:lstStyle>
          <a:p>
            <a:pPr fontAlgn="base">
              <a:spcBef>
                <a:spcPct val="0"/>
              </a:spcBef>
              <a:spcAft>
                <a:spcPct val="0"/>
              </a:spcAft>
              <a:defRPr/>
            </a:pPr>
            <a:endParaRPr lang="tr-TR"/>
          </a:p>
        </p:txBody>
      </p:sp>
      <p:sp>
        <p:nvSpPr>
          <p:cNvPr id="428102" name="Rectangle 70"/>
          <p:cNvSpPr>
            <a:spLocks noGrp="1" noChangeArrowheads="1"/>
          </p:cNvSpPr>
          <p:nvPr>
            <p:ph type="sldNum" sz="quarter" idx="4"/>
          </p:nvPr>
        </p:nvSpPr>
        <p:spPr bwMode="auto">
          <a:xfrm>
            <a:off x="6553200" y="6242050"/>
            <a:ext cx="2130425"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EAEAEA"/>
                </a:solidFill>
                <a:effectLst>
                  <a:outerShdw blurRad="38100" dist="38100" dir="2700000" algn="tl">
                    <a:srgbClr val="000000"/>
                  </a:outerShdw>
                </a:effectLst>
                <a:latin typeface="Arial" charset="0"/>
                <a:cs typeface="+mn-cs"/>
              </a:defRPr>
            </a:lvl1pPr>
          </a:lstStyle>
          <a:p>
            <a:pPr fontAlgn="base">
              <a:spcBef>
                <a:spcPct val="0"/>
              </a:spcBef>
              <a:spcAft>
                <a:spcPct val="0"/>
              </a:spcAft>
              <a:defRPr/>
            </a:pPr>
            <a:fld id="{1E337F2B-73BF-498A-A8D2-54CB5BF4C461}" type="slidenum">
              <a:rPr lang="tr-TR"/>
              <a:pPr fontAlgn="base">
                <a:spcBef>
                  <a:spcPct val="0"/>
                </a:spcBef>
                <a:spcAft>
                  <a:spcPct val="0"/>
                </a:spcAft>
                <a:defRPr/>
              </a:pPr>
              <a:t>‹#›</a:t>
            </a:fld>
            <a:endParaRPr lang="tr-TR"/>
          </a:p>
        </p:txBody>
      </p:sp>
      <p:sp>
        <p:nvSpPr>
          <p:cNvPr id="428103" name="Rectangle 71"/>
          <p:cNvSpPr>
            <a:spLocks noGrp="1" noChangeArrowheads="1"/>
          </p:cNvSpPr>
          <p:nvPr>
            <p:ph type="body" idx="1"/>
          </p:nvPr>
        </p:nvSpPr>
        <p:spPr bwMode="auto">
          <a:xfrm>
            <a:off x="455613" y="1598613"/>
            <a:ext cx="8226425" cy="44973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tr-TR" smtClean="0"/>
              <a:t>Click to edit Master text styles</a:t>
            </a:r>
          </a:p>
          <a:p>
            <a:pPr lvl="1"/>
            <a:r>
              <a:rPr lang="tr-TR" smtClean="0"/>
              <a:t>Second level</a:t>
            </a:r>
          </a:p>
          <a:p>
            <a:pPr lvl="2"/>
            <a:r>
              <a:rPr lang="tr-TR" smtClean="0"/>
              <a:t>Third level</a:t>
            </a:r>
          </a:p>
          <a:p>
            <a:pPr lvl="3"/>
            <a:r>
              <a:rPr lang="tr-TR" smtClean="0"/>
              <a:t>Fourth level</a:t>
            </a:r>
          </a:p>
          <a:p>
            <a:pPr lvl="4"/>
            <a:r>
              <a:rPr lang="tr-TR" smtClean="0"/>
              <a:t>Fifth level</a:t>
            </a:r>
          </a:p>
        </p:txBody>
      </p:sp>
    </p:spTree>
    <p:extLst>
      <p:ext uri="{BB962C8B-B14F-4D97-AF65-F5344CB8AC3E}">
        <p14:creationId xmlns="" xmlns:p14="http://schemas.microsoft.com/office/powerpoint/2010/main" val="4128453998"/>
      </p:ext>
    </p:extLst>
  </p:cSld>
  <p:clrMap bg1="dk2" tx1="lt1" bg2="dk1" tx2="lt2" accent1="accent1" accent2="accent2" accent3="accent3" accent4="accent4" accent5="accent5" accent6="accent6" hlink="hlink" folHlink="folHlink"/>
  <p:sldLayoutIdLst>
    <p:sldLayoutId id="2147483880" r:id="rId1"/>
    <p:sldLayoutId id="2147483881" r:id="rId2"/>
    <p:sldLayoutId id="2147483882" r:id="rId3"/>
    <p:sldLayoutId id="2147483883" r:id="rId4"/>
    <p:sldLayoutId id="2147483884" r:id="rId5"/>
    <p:sldLayoutId id="2147483885" r:id="rId6"/>
    <p:sldLayoutId id="2147483886" r:id="rId7"/>
    <p:sldLayoutId id="2147483887" r:id="rId8"/>
    <p:sldLayoutId id="2147483888" r:id="rId9"/>
    <p:sldLayoutId id="2147483889" r:id="rId10"/>
    <p:sldLayoutId id="2147483890" r:id="rId11"/>
    <p:sldLayoutId id="2147483891" r:id="rId12"/>
    <p:sldLayoutId id="2147483892" r:id="rId13"/>
    <p:sldLayoutId id="2147483893" r:id="rId14"/>
    <p:sldLayoutId id="2147483894" r:id="rId15"/>
  </p:sldLayoutIdLst>
  <p:hf hdr="0" ftr="0" dt="0"/>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tx2"/>
        </a:buClr>
        <a:buSzPct val="115000"/>
        <a:buFont typeface="Wingdings" pitchFamily="2" charset="2"/>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Font typeface="Wingdings" pitchFamily="2" charset="2"/>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115000"/>
        <a:buFont typeface="Wingdings" pitchFamily="2" charset="2"/>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Font typeface="Wingdings" pitchFamily="2" charset="2"/>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63529"/>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15362" name="Group 2"/>
          <p:cNvGrpSpPr>
            <a:grpSpLocks/>
          </p:cNvGrpSpPr>
          <p:nvPr/>
        </p:nvGrpSpPr>
        <p:grpSpPr bwMode="auto">
          <a:xfrm>
            <a:off x="0" y="0"/>
            <a:ext cx="9142413" cy="6856413"/>
            <a:chOff x="0" y="0"/>
            <a:chExt cx="5759" cy="4319"/>
          </a:xfrm>
        </p:grpSpPr>
        <p:sp>
          <p:nvSpPr>
            <p:cNvPr id="428035" name="Freeform 3"/>
            <p:cNvSpPr>
              <a:spLocks/>
            </p:cNvSpPr>
            <p:nvPr userDrawn="1"/>
          </p:nvSpPr>
          <p:spPr bwMode="hidden">
            <a:xfrm>
              <a:off x="0" y="0"/>
              <a:ext cx="5758" cy="1043"/>
            </a:xfrm>
            <a:custGeom>
              <a:avLst/>
              <a:gdLst/>
              <a:ahLst/>
              <a:cxnLst>
                <a:cxn ang="0">
                  <a:pos x="5740" y="1043"/>
                </a:cxn>
                <a:cxn ang="0">
                  <a:pos x="0" y="1043"/>
                </a:cxn>
                <a:cxn ang="0">
                  <a:pos x="0" y="0"/>
                </a:cxn>
                <a:cxn ang="0">
                  <a:pos x="5740" y="0"/>
                </a:cxn>
                <a:cxn ang="0">
                  <a:pos x="5740" y="1043"/>
                </a:cxn>
                <a:cxn ang="0">
                  <a:pos x="5740" y="1043"/>
                </a:cxn>
              </a:cxnLst>
              <a:rect l="0" t="0" r="r" b="b"/>
              <a:pathLst>
                <a:path w="5740" h="1043">
                  <a:moveTo>
                    <a:pt x="5740" y="1043"/>
                  </a:moveTo>
                  <a:lnTo>
                    <a:pt x="0" y="1043"/>
                  </a:lnTo>
                  <a:lnTo>
                    <a:pt x="0" y="0"/>
                  </a:lnTo>
                  <a:lnTo>
                    <a:pt x="5740" y="0"/>
                  </a:lnTo>
                  <a:lnTo>
                    <a:pt x="5740" y="1043"/>
                  </a:lnTo>
                  <a:lnTo>
                    <a:pt x="5740" y="1043"/>
                  </a:lnTo>
                  <a:close/>
                </a:path>
              </a:pathLst>
            </a:custGeom>
            <a:gradFill rotWithShape="0">
              <a:gsLst>
                <a:gs pos="0">
                  <a:schemeClr val="bg1"/>
                </a:gs>
                <a:gs pos="100000">
                  <a:schemeClr val="bg1">
                    <a:gamma/>
                    <a:shade val="69804"/>
                    <a:invGamma/>
                  </a:schemeClr>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grpSp>
          <p:nvGrpSpPr>
            <p:cNvPr id="15369" name="Group 4"/>
            <p:cNvGrpSpPr>
              <a:grpSpLocks/>
            </p:cNvGrpSpPr>
            <p:nvPr userDrawn="1"/>
          </p:nvGrpSpPr>
          <p:grpSpPr bwMode="auto">
            <a:xfrm>
              <a:off x="0" y="0"/>
              <a:ext cx="5759" cy="4319"/>
              <a:chOff x="0" y="0"/>
              <a:chExt cx="5759" cy="4319"/>
            </a:xfrm>
          </p:grpSpPr>
          <p:sp>
            <p:nvSpPr>
              <p:cNvPr id="428037" name="Freeform 5"/>
              <p:cNvSpPr>
                <a:spLocks/>
              </p:cNvSpPr>
              <p:nvPr userDrawn="1"/>
            </p:nvSpPr>
            <p:spPr bwMode="hidden">
              <a:xfrm>
                <a:off x="1" y="1040"/>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28038" name="Freeform 6"/>
              <p:cNvSpPr>
                <a:spLocks/>
              </p:cNvSpPr>
              <p:nvPr userDrawn="1"/>
            </p:nvSpPr>
            <p:spPr bwMode="hidden">
              <a:xfrm>
                <a:off x="0" y="3988"/>
                <a:ext cx="5758" cy="42"/>
              </a:xfrm>
              <a:custGeom>
                <a:avLst/>
                <a:gdLst/>
                <a:ahLst/>
                <a:cxnLst>
                  <a:cxn ang="0">
                    <a:pos x="0" y="42"/>
                  </a:cxn>
                  <a:cxn ang="0">
                    <a:pos x="5740" y="42"/>
                  </a:cxn>
                  <a:cxn ang="0">
                    <a:pos x="5740" y="0"/>
                  </a:cxn>
                  <a:cxn ang="0">
                    <a:pos x="0" y="0"/>
                  </a:cxn>
                  <a:cxn ang="0">
                    <a:pos x="0" y="42"/>
                  </a:cxn>
                  <a:cxn ang="0">
                    <a:pos x="0" y="42"/>
                  </a:cxn>
                </a:cxnLst>
                <a:rect l="0" t="0" r="r" b="b"/>
                <a:pathLst>
                  <a:path w="5740" h="42">
                    <a:moveTo>
                      <a:pt x="0" y="42"/>
                    </a:moveTo>
                    <a:lnTo>
                      <a:pt x="5740" y="42"/>
                    </a:lnTo>
                    <a:lnTo>
                      <a:pt x="5740" y="0"/>
                    </a:lnTo>
                    <a:lnTo>
                      <a:pt x="0" y="0"/>
                    </a:lnTo>
                    <a:lnTo>
                      <a:pt x="0" y="42"/>
                    </a:lnTo>
                    <a:lnTo>
                      <a:pt x="0" y="42"/>
                    </a:lnTo>
                    <a:close/>
                  </a:path>
                </a:pathLst>
              </a:custGeom>
              <a:gradFill rotWithShape="0">
                <a:gsLst>
                  <a:gs pos="0">
                    <a:schemeClr val="bg2">
                      <a:gamma/>
                      <a:shade val="94118"/>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28039" name="Freeform 7"/>
              <p:cNvSpPr>
                <a:spLocks/>
              </p:cNvSpPr>
              <p:nvPr userDrawn="1"/>
            </p:nvSpPr>
            <p:spPr bwMode="hidden">
              <a:xfrm>
                <a:off x="0" y="3665"/>
                <a:ext cx="5758" cy="30"/>
              </a:xfrm>
              <a:custGeom>
                <a:avLst/>
                <a:gdLst/>
                <a:ahLst/>
                <a:cxnLst>
                  <a:cxn ang="0">
                    <a:pos x="0" y="30"/>
                  </a:cxn>
                  <a:cxn ang="0">
                    <a:pos x="5740" y="30"/>
                  </a:cxn>
                  <a:cxn ang="0">
                    <a:pos x="5740" y="0"/>
                  </a:cxn>
                  <a:cxn ang="0">
                    <a:pos x="0" y="0"/>
                  </a:cxn>
                  <a:cxn ang="0">
                    <a:pos x="0" y="30"/>
                  </a:cxn>
                  <a:cxn ang="0">
                    <a:pos x="0" y="30"/>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4118"/>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28040" name="Freeform 8"/>
              <p:cNvSpPr>
                <a:spLocks/>
              </p:cNvSpPr>
              <p:nvPr userDrawn="1"/>
            </p:nvSpPr>
            <p:spPr bwMode="hidden">
              <a:xfrm>
                <a:off x="0" y="3364"/>
                <a:ext cx="5758" cy="30"/>
              </a:xfrm>
              <a:custGeom>
                <a:avLst/>
                <a:gdLst/>
                <a:ahLst/>
                <a:cxnLst>
                  <a:cxn ang="0">
                    <a:pos x="0" y="30"/>
                  </a:cxn>
                  <a:cxn ang="0">
                    <a:pos x="5740" y="30"/>
                  </a:cxn>
                  <a:cxn ang="0">
                    <a:pos x="5740" y="0"/>
                  </a:cxn>
                  <a:cxn ang="0">
                    <a:pos x="0" y="0"/>
                  </a:cxn>
                  <a:cxn ang="0">
                    <a:pos x="0" y="30"/>
                  </a:cxn>
                  <a:cxn ang="0">
                    <a:pos x="0" y="30"/>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28041" name="Freeform 9"/>
              <p:cNvSpPr>
                <a:spLocks/>
              </p:cNvSpPr>
              <p:nvPr userDrawn="1"/>
            </p:nvSpPr>
            <p:spPr bwMode="hidden">
              <a:xfrm>
                <a:off x="0" y="3105"/>
                <a:ext cx="5758" cy="31"/>
              </a:xfrm>
              <a:custGeom>
                <a:avLst/>
                <a:gdLst/>
                <a:ahLst/>
                <a:cxnLst>
                  <a:cxn ang="0">
                    <a:pos x="0" y="30"/>
                  </a:cxn>
                  <a:cxn ang="0">
                    <a:pos x="5740" y="30"/>
                  </a:cxn>
                  <a:cxn ang="0">
                    <a:pos x="5740" y="0"/>
                  </a:cxn>
                  <a:cxn ang="0">
                    <a:pos x="0" y="0"/>
                  </a:cxn>
                  <a:cxn ang="0">
                    <a:pos x="0" y="30"/>
                  </a:cxn>
                  <a:cxn ang="0">
                    <a:pos x="0" y="30"/>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28042" name="Freeform 10"/>
              <p:cNvSpPr>
                <a:spLocks/>
              </p:cNvSpPr>
              <p:nvPr userDrawn="1"/>
            </p:nvSpPr>
            <p:spPr bwMode="hidden">
              <a:xfrm>
                <a:off x="0" y="2859"/>
                <a:ext cx="5758" cy="36"/>
              </a:xfrm>
              <a:custGeom>
                <a:avLst/>
                <a:gdLst/>
                <a:ahLst/>
                <a:cxnLst>
                  <a:cxn ang="0">
                    <a:pos x="5740" y="0"/>
                  </a:cxn>
                  <a:cxn ang="0">
                    <a:pos x="0" y="0"/>
                  </a:cxn>
                  <a:cxn ang="0">
                    <a:pos x="0" y="36"/>
                  </a:cxn>
                  <a:cxn ang="0">
                    <a:pos x="5740" y="36"/>
                  </a:cxn>
                  <a:cxn ang="0">
                    <a:pos x="5740" y="0"/>
                  </a:cxn>
                  <a:cxn ang="0">
                    <a:pos x="5740" y="0"/>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7843"/>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28043" name="Freeform 11"/>
              <p:cNvSpPr>
                <a:spLocks/>
              </p:cNvSpPr>
              <p:nvPr userDrawn="1"/>
            </p:nvSpPr>
            <p:spPr bwMode="hidden">
              <a:xfrm>
                <a:off x="0" y="2644"/>
                <a:ext cx="5758" cy="30"/>
              </a:xfrm>
              <a:custGeom>
                <a:avLst/>
                <a:gdLst/>
                <a:ahLst/>
                <a:cxnLst>
                  <a:cxn ang="0">
                    <a:pos x="5740" y="0"/>
                  </a:cxn>
                  <a:cxn ang="0">
                    <a:pos x="0" y="0"/>
                  </a:cxn>
                  <a:cxn ang="0">
                    <a:pos x="0" y="30"/>
                  </a:cxn>
                  <a:cxn ang="0">
                    <a:pos x="5740" y="30"/>
                  </a:cxn>
                  <a:cxn ang="0">
                    <a:pos x="5740" y="0"/>
                  </a:cxn>
                  <a:cxn ang="0">
                    <a:pos x="5740" y="0"/>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87843"/>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28044" name="Freeform 12"/>
              <p:cNvSpPr>
                <a:spLocks/>
              </p:cNvSpPr>
              <p:nvPr userDrawn="1"/>
            </p:nvSpPr>
            <p:spPr bwMode="hidden">
              <a:xfrm>
                <a:off x="0" y="2433"/>
                <a:ext cx="5758" cy="36"/>
              </a:xfrm>
              <a:custGeom>
                <a:avLst/>
                <a:gdLst/>
                <a:ahLst/>
                <a:cxnLst>
                  <a:cxn ang="0">
                    <a:pos x="5740" y="0"/>
                  </a:cxn>
                  <a:cxn ang="0">
                    <a:pos x="0" y="0"/>
                  </a:cxn>
                  <a:cxn ang="0">
                    <a:pos x="0" y="36"/>
                  </a:cxn>
                  <a:cxn ang="0">
                    <a:pos x="5740" y="36"/>
                  </a:cxn>
                  <a:cxn ang="0">
                    <a:pos x="5740" y="0"/>
                  </a:cxn>
                  <a:cxn ang="0">
                    <a:pos x="5740" y="0"/>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4706"/>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28045" name="Freeform 13"/>
              <p:cNvSpPr>
                <a:spLocks/>
              </p:cNvSpPr>
              <p:nvPr userDrawn="1"/>
            </p:nvSpPr>
            <p:spPr bwMode="hidden">
              <a:xfrm>
                <a:off x="0" y="2259"/>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4706"/>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28046" name="Freeform 14"/>
              <p:cNvSpPr>
                <a:spLocks/>
              </p:cNvSpPr>
              <p:nvPr userDrawn="1"/>
            </p:nvSpPr>
            <p:spPr bwMode="hidden">
              <a:xfrm>
                <a:off x="0" y="2090"/>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1961"/>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28047" name="Freeform 15"/>
              <p:cNvSpPr>
                <a:spLocks/>
              </p:cNvSpPr>
              <p:nvPr userDrawn="1"/>
            </p:nvSpPr>
            <p:spPr bwMode="hidden">
              <a:xfrm>
                <a:off x="0" y="1928"/>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28048" name="Freeform 16"/>
              <p:cNvSpPr>
                <a:spLocks/>
              </p:cNvSpPr>
              <p:nvPr userDrawn="1"/>
            </p:nvSpPr>
            <p:spPr bwMode="hidden">
              <a:xfrm>
                <a:off x="0" y="1645"/>
                <a:ext cx="5758" cy="12"/>
              </a:xfrm>
              <a:custGeom>
                <a:avLst/>
                <a:gdLst/>
                <a:ahLst/>
                <a:cxnLst>
                  <a:cxn ang="0">
                    <a:pos x="5740" y="0"/>
                  </a:cxn>
                  <a:cxn ang="0">
                    <a:pos x="0" y="0"/>
                  </a:cxn>
                  <a:cxn ang="0">
                    <a:pos x="0" y="12"/>
                  </a:cxn>
                  <a:cxn ang="0">
                    <a:pos x="5740" y="12"/>
                  </a:cxn>
                  <a:cxn ang="0">
                    <a:pos x="5740" y="0"/>
                  </a:cxn>
                  <a:cxn ang="0">
                    <a:pos x="5740" y="0"/>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28049" name="Freeform 17"/>
              <p:cNvSpPr>
                <a:spLocks/>
              </p:cNvSpPr>
              <p:nvPr userDrawn="1"/>
            </p:nvSpPr>
            <p:spPr bwMode="hidden">
              <a:xfrm>
                <a:off x="0" y="1778"/>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28050" name="Freeform 18"/>
              <p:cNvSpPr>
                <a:spLocks/>
              </p:cNvSpPr>
              <p:nvPr userDrawn="1"/>
            </p:nvSpPr>
            <p:spPr bwMode="hidden">
              <a:xfrm>
                <a:off x="0" y="1520"/>
                <a:ext cx="5758" cy="12"/>
              </a:xfrm>
              <a:custGeom>
                <a:avLst/>
                <a:gdLst/>
                <a:ahLst/>
                <a:cxnLst>
                  <a:cxn ang="0">
                    <a:pos x="5740" y="0"/>
                  </a:cxn>
                  <a:cxn ang="0">
                    <a:pos x="0" y="0"/>
                  </a:cxn>
                  <a:cxn ang="0">
                    <a:pos x="0" y="12"/>
                  </a:cxn>
                  <a:cxn ang="0">
                    <a:pos x="5740" y="12"/>
                  </a:cxn>
                  <a:cxn ang="0">
                    <a:pos x="5740" y="0"/>
                  </a:cxn>
                  <a:cxn ang="0">
                    <a:pos x="5740" y="0"/>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28051" name="Freeform 19"/>
              <p:cNvSpPr>
                <a:spLocks/>
              </p:cNvSpPr>
              <p:nvPr userDrawn="1"/>
            </p:nvSpPr>
            <p:spPr bwMode="hidden">
              <a:xfrm>
                <a:off x="0" y="1394"/>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28052" name="Freeform 20"/>
              <p:cNvSpPr>
                <a:spLocks/>
              </p:cNvSpPr>
              <p:nvPr userDrawn="1"/>
            </p:nvSpPr>
            <p:spPr bwMode="hidden">
              <a:xfrm>
                <a:off x="0" y="1280"/>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28053" name="Freeform 21"/>
              <p:cNvSpPr>
                <a:spLocks/>
              </p:cNvSpPr>
              <p:nvPr userDrawn="1"/>
            </p:nvSpPr>
            <p:spPr bwMode="hidden">
              <a:xfrm>
                <a:off x="0" y="1177"/>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28054" name="Freeform 22"/>
              <p:cNvSpPr>
                <a:spLocks/>
              </p:cNvSpPr>
              <p:nvPr userDrawn="1"/>
            </p:nvSpPr>
            <p:spPr bwMode="hidden">
              <a:xfrm>
                <a:off x="0" y="24"/>
                <a:ext cx="5758" cy="30"/>
              </a:xfrm>
              <a:custGeom>
                <a:avLst/>
                <a:gdLst/>
                <a:ahLst/>
                <a:cxnLst>
                  <a:cxn ang="0">
                    <a:pos x="5740" y="0"/>
                  </a:cxn>
                  <a:cxn ang="0">
                    <a:pos x="0" y="0"/>
                  </a:cxn>
                  <a:cxn ang="0">
                    <a:pos x="0" y="30"/>
                  </a:cxn>
                  <a:cxn ang="0">
                    <a:pos x="5740" y="30"/>
                  </a:cxn>
                  <a:cxn ang="0">
                    <a:pos x="5740" y="0"/>
                  </a:cxn>
                  <a:cxn ang="0">
                    <a:pos x="5740" y="0"/>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94118"/>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28055" name="Freeform 23"/>
              <p:cNvSpPr>
                <a:spLocks/>
              </p:cNvSpPr>
              <p:nvPr userDrawn="1"/>
            </p:nvSpPr>
            <p:spPr bwMode="hidden">
              <a:xfrm>
                <a:off x="0" y="186"/>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4118"/>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28056" name="Freeform 24"/>
              <p:cNvSpPr>
                <a:spLocks/>
              </p:cNvSpPr>
              <p:nvPr userDrawn="1"/>
            </p:nvSpPr>
            <p:spPr bwMode="hidden">
              <a:xfrm>
                <a:off x="0" y="475"/>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7843"/>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28057" name="Freeform 25"/>
              <p:cNvSpPr>
                <a:spLocks/>
              </p:cNvSpPr>
              <p:nvPr userDrawn="1"/>
            </p:nvSpPr>
            <p:spPr bwMode="hidden">
              <a:xfrm>
                <a:off x="0" y="337"/>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0980"/>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28058" name="Freeform 26"/>
              <p:cNvSpPr>
                <a:spLocks/>
              </p:cNvSpPr>
              <p:nvPr userDrawn="1"/>
            </p:nvSpPr>
            <p:spPr bwMode="hidden">
              <a:xfrm>
                <a:off x="0" y="600"/>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28059" name="Freeform 27"/>
              <p:cNvSpPr>
                <a:spLocks/>
              </p:cNvSpPr>
              <p:nvPr userDrawn="1"/>
            </p:nvSpPr>
            <p:spPr bwMode="hidden">
              <a:xfrm>
                <a:off x="0" y="727"/>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28060" name="Freeform 28"/>
              <p:cNvSpPr>
                <a:spLocks/>
              </p:cNvSpPr>
              <p:nvPr userDrawn="1"/>
            </p:nvSpPr>
            <p:spPr bwMode="hidden">
              <a:xfrm>
                <a:off x="0" y="841"/>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28061" name="Freeform 29"/>
              <p:cNvSpPr>
                <a:spLocks/>
              </p:cNvSpPr>
              <p:nvPr userDrawn="1"/>
            </p:nvSpPr>
            <p:spPr bwMode="hidden">
              <a:xfrm>
                <a:off x="0" y="943"/>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grpSp>
            <p:nvGrpSpPr>
              <p:cNvPr id="15395" name="Group 30"/>
              <p:cNvGrpSpPr>
                <a:grpSpLocks/>
              </p:cNvGrpSpPr>
              <p:nvPr userDrawn="1"/>
            </p:nvGrpSpPr>
            <p:grpSpPr bwMode="auto">
              <a:xfrm>
                <a:off x="0" y="0"/>
                <a:ext cx="5758" cy="1045"/>
                <a:chOff x="0" y="0"/>
                <a:chExt cx="5758" cy="1045"/>
              </a:xfrm>
            </p:grpSpPr>
            <p:sp>
              <p:nvSpPr>
                <p:cNvPr id="428063" name="Freeform 31"/>
                <p:cNvSpPr>
                  <a:spLocks/>
                </p:cNvSpPr>
                <p:nvPr/>
              </p:nvSpPr>
              <p:spPr bwMode="hidden">
                <a:xfrm>
                  <a:off x="2849" y="0"/>
                  <a:ext cx="42" cy="1045"/>
                </a:xfrm>
                <a:custGeom>
                  <a:avLst/>
                  <a:gdLst/>
                  <a:ahLst/>
                  <a:cxnLst>
                    <a:cxn ang="0">
                      <a:pos x="18" y="1043"/>
                    </a:cxn>
                    <a:cxn ang="0">
                      <a:pos x="42" y="1043"/>
                    </a:cxn>
                    <a:cxn ang="0">
                      <a:pos x="42" y="0"/>
                    </a:cxn>
                    <a:cxn ang="0">
                      <a:pos x="0" y="0"/>
                    </a:cxn>
                    <a:cxn ang="0">
                      <a:pos x="0" y="1043"/>
                    </a:cxn>
                    <a:cxn ang="0">
                      <a:pos x="18" y="1043"/>
                    </a:cxn>
                    <a:cxn ang="0">
                      <a:pos x="18" y="1043"/>
                    </a:cxn>
                  </a:cxnLst>
                  <a:rect l="0" t="0" r="r" b="b"/>
                  <a:pathLst>
                    <a:path w="42" h="1043">
                      <a:moveTo>
                        <a:pt x="18" y="1043"/>
                      </a:moveTo>
                      <a:lnTo>
                        <a:pt x="42" y="1043"/>
                      </a:lnTo>
                      <a:lnTo>
                        <a:pt x="42" y="0"/>
                      </a:lnTo>
                      <a:lnTo>
                        <a:pt x="0"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28064" name="Freeform 32"/>
                <p:cNvSpPr>
                  <a:spLocks/>
                </p:cNvSpPr>
                <p:nvPr/>
              </p:nvSpPr>
              <p:spPr bwMode="hidden">
                <a:xfrm>
                  <a:off x="2400" y="0"/>
                  <a:ext cx="155" cy="1045"/>
                </a:xfrm>
                <a:custGeom>
                  <a:avLst/>
                  <a:gdLst/>
                  <a:ahLst/>
                  <a:cxnLst>
                    <a:cxn ang="0">
                      <a:pos x="131" y="1043"/>
                    </a:cxn>
                    <a:cxn ang="0">
                      <a:pos x="155" y="1043"/>
                    </a:cxn>
                    <a:cxn ang="0">
                      <a:pos x="42" y="0"/>
                    </a:cxn>
                    <a:cxn ang="0">
                      <a:pos x="0" y="0"/>
                    </a:cxn>
                    <a:cxn ang="0">
                      <a:pos x="113" y="1043"/>
                    </a:cxn>
                    <a:cxn ang="0">
                      <a:pos x="131" y="1043"/>
                    </a:cxn>
                    <a:cxn ang="0">
                      <a:pos x="131" y="1043"/>
                    </a:cxn>
                  </a:cxnLst>
                  <a:rect l="0" t="0" r="r" b="b"/>
                  <a:pathLst>
                    <a:path w="155" h="1043">
                      <a:moveTo>
                        <a:pt x="131" y="1043"/>
                      </a:moveTo>
                      <a:lnTo>
                        <a:pt x="155" y="1043"/>
                      </a:lnTo>
                      <a:lnTo>
                        <a:pt x="42" y="0"/>
                      </a:lnTo>
                      <a:lnTo>
                        <a:pt x="0" y="0"/>
                      </a:lnTo>
                      <a:lnTo>
                        <a:pt x="113" y="1043"/>
                      </a:lnTo>
                      <a:lnTo>
                        <a:pt x="131" y="1043"/>
                      </a:lnTo>
                      <a:lnTo>
                        <a:pt x="131"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28065" name="Freeform 33"/>
                <p:cNvSpPr>
                  <a:spLocks/>
                </p:cNvSpPr>
                <p:nvPr/>
              </p:nvSpPr>
              <p:spPr bwMode="hidden">
                <a:xfrm>
                  <a:off x="1967" y="0"/>
                  <a:ext cx="240" cy="1045"/>
                </a:xfrm>
                <a:custGeom>
                  <a:avLst/>
                  <a:gdLst/>
                  <a:ahLst/>
                  <a:cxnLst>
                    <a:cxn ang="0">
                      <a:pos x="221" y="1043"/>
                    </a:cxn>
                    <a:cxn ang="0">
                      <a:pos x="239" y="1043"/>
                    </a:cxn>
                    <a:cxn ang="0">
                      <a:pos x="36" y="0"/>
                    </a:cxn>
                    <a:cxn ang="0">
                      <a:pos x="0" y="0"/>
                    </a:cxn>
                    <a:cxn ang="0">
                      <a:pos x="203" y="1043"/>
                    </a:cxn>
                    <a:cxn ang="0">
                      <a:pos x="221" y="1043"/>
                    </a:cxn>
                    <a:cxn ang="0">
                      <a:pos x="221" y="1043"/>
                    </a:cxn>
                  </a:cxnLst>
                  <a:rect l="0" t="0" r="r" b="b"/>
                  <a:pathLst>
                    <a:path w="239" h="1043">
                      <a:moveTo>
                        <a:pt x="221" y="1043"/>
                      </a:moveTo>
                      <a:lnTo>
                        <a:pt x="239" y="1043"/>
                      </a:lnTo>
                      <a:lnTo>
                        <a:pt x="36" y="0"/>
                      </a:lnTo>
                      <a:lnTo>
                        <a:pt x="0" y="0"/>
                      </a:lnTo>
                      <a:lnTo>
                        <a:pt x="203" y="1043"/>
                      </a:lnTo>
                      <a:lnTo>
                        <a:pt x="221" y="1043"/>
                      </a:lnTo>
                      <a:lnTo>
                        <a:pt x="221"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28066" name="Freeform 34"/>
                <p:cNvSpPr>
                  <a:spLocks/>
                </p:cNvSpPr>
                <p:nvPr/>
              </p:nvSpPr>
              <p:spPr bwMode="hidden">
                <a:xfrm>
                  <a:off x="1554" y="0"/>
                  <a:ext cx="353" cy="1045"/>
                </a:xfrm>
                <a:custGeom>
                  <a:avLst/>
                  <a:gdLst/>
                  <a:ahLst/>
                  <a:cxnLst>
                    <a:cxn ang="0">
                      <a:pos x="334" y="1043"/>
                    </a:cxn>
                    <a:cxn ang="0">
                      <a:pos x="352" y="1043"/>
                    </a:cxn>
                    <a:cxn ang="0">
                      <a:pos x="41" y="0"/>
                    </a:cxn>
                    <a:cxn ang="0">
                      <a:pos x="0" y="0"/>
                    </a:cxn>
                    <a:cxn ang="0">
                      <a:pos x="311" y="1043"/>
                    </a:cxn>
                    <a:cxn ang="0">
                      <a:pos x="334" y="1043"/>
                    </a:cxn>
                    <a:cxn ang="0">
                      <a:pos x="334" y="1043"/>
                    </a:cxn>
                  </a:cxnLst>
                  <a:rect l="0" t="0" r="r" b="b"/>
                  <a:pathLst>
                    <a:path w="352" h="1043">
                      <a:moveTo>
                        <a:pt x="334" y="1043"/>
                      </a:moveTo>
                      <a:lnTo>
                        <a:pt x="352" y="1043"/>
                      </a:lnTo>
                      <a:lnTo>
                        <a:pt x="41" y="0"/>
                      </a:lnTo>
                      <a:lnTo>
                        <a:pt x="0" y="0"/>
                      </a:lnTo>
                      <a:lnTo>
                        <a:pt x="311" y="1043"/>
                      </a:lnTo>
                      <a:lnTo>
                        <a:pt x="334" y="1043"/>
                      </a:lnTo>
                      <a:lnTo>
                        <a:pt x="334"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28067" name="Freeform 35"/>
                <p:cNvSpPr>
                  <a:spLocks/>
                </p:cNvSpPr>
                <p:nvPr/>
              </p:nvSpPr>
              <p:spPr bwMode="hidden">
                <a:xfrm>
                  <a:off x="1134" y="0"/>
                  <a:ext cx="450" cy="1045"/>
                </a:xfrm>
                <a:custGeom>
                  <a:avLst/>
                  <a:gdLst/>
                  <a:ahLst/>
                  <a:cxnLst>
                    <a:cxn ang="0">
                      <a:pos x="425" y="1043"/>
                    </a:cxn>
                    <a:cxn ang="0">
                      <a:pos x="449" y="1043"/>
                    </a:cxn>
                    <a:cxn ang="0">
                      <a:pos x="42" y="0"/>
                    </a:cxn>
                    <a:cxn ang="0">
                      <a:pos x="0" y="0"/>
                    </a:cxn>
                    <a:cxn ang="0">
                      <a:pos x="407" y="1043"/>
                    </a:cxn>
                    <a:cxn ang="0">
                      <a:pos x="425" y="1043"/>
                    </a:cxn>
                    <a:cxn ang="0">
                      <a:pos x="425" y="1043"/>
                    </a:cxn>
                  </a:cxnLst>
                  <a:rect l="0" t="0" r="r" b="b"/>
                  <a:pathLst>
                    <a:path w="449" h="1043">
                      <a:moveTo>
                        <a:pt x="425" y="1043"/>
                      </a:moveTo>
                      <a:lnTo>
                        <a:pt x="449" y="1043"/>
                      </a:lnTo>
                      <a:lnTo>
                        <a:pt x="42" y="0"/>
                      </a:lnTo>
                      <a:lnTo>
                        <a:pt x="0" y="0"/>
                      </a:lnTo>
                      <a:lnTo>
                        <a:pt x="407" y="1043"/>
                      </a:lnTo>
                      <a:lnTo>
                        <a:pt x="425" y="1043"/>
                      </a:lnTo>
                      <a:lnTo>
                        <a:pt x="425"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28068" name="Freeform 36"/>
                <p:cNvSpPr>
                  <a:spLocks/>
                </p:cNvSpPr>
                <p:nvPr/>
              </p:nvSpPr>
              <p:spPr bwMode="hidden">
                <a:xfrm>
                  <a:off x="714" y="0"/>
                  <a:ext cx="540" cy="1045"/>
                </a:xfrm>
                <a:custGeom>
                  <a:avLst/>
                  <a:gdLst/>
                  <a:ahLst/>
                  <a:cxnLst>
                    <a:cxn ang="0">
                      <a:pos x="520" y="1043"/>
                    </a:cxn>
                    <a:cxn ang="0">
                      <a:pos x="538" y="1043"/>
                    </a:cxn>
                    <a:cxn ang="0">
                      <a:pos x="41" y="0"/>
                    </a:cxn>
                    <a:cxn ang="0">
                      <a:pos x="0" y="0"/>
                    </a:cxn>
                    <a:cxn ang="0">
                      <a:pos x="496" y="1043"/>
                    </a:cxn>
                    <a:cxn ang="0">
                      <a:pos x="520" y="1043"/>
                    </a:cxn>
                    <a:cxn ang="0">
                      <a:pos x="520" y="1043"/>
                    </a:cxn>
                  </a:cxnLst>
                  <a:rect l="0" t="0" r="r" b="b"/>
                  <a:pathLst>
                    <a:path w="538" h="1043">
                      <a:moveTo>
                        <a:pt x="520" y="1043"/>
                      </a:moveTo>
                      <a:lnTo>
                        <a:pt x="538" y="1043"/>
                      </a:lnTo>
                      <a:lnTo>
                        <a:pt x="41" y="0"/>
                      </a:lnTo>
                      <a:lnTo>
                        <a:pt x="0" y="0"/>
                      </a:lnTo>
                      <a:lnTo>
                        <a:pt x="496" y="1043"/>
                      </a:lnTo>
                      <a:lnTo>
                        <a:pt x="520" y="1043"/>
                      </a:lnTo>
                      <a:lnTo>
                        <a:pt x="520"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28069" name="Freeform 37"/>
                <p:cNvSpPr>
                  <a:spLocks/>
                </p:cNvSpPr>
                <p:nvPr/>
              </p:nvSpPr>
              <p:spPr bwMode="hidden">
                <a:xfrm>
                  <a:off x="306" y="0"/>
                  <a:ext cx="642" cy="1045"/>
                </a:xfrm>
                <a:custGeom>
                  <a:avLst/>
                  <a:gdLst/>
                  <a:ahLst/>
                  <a:cxnLst>
                    <a:cxn ang="0">
                      <a:pos x="622" y="1043"/>
                    </a:cxn>
                    <a:cxn ang="0">
                      <a:pos x="640" y="1043"/>
                    </a:cxn>
                    <a:cxn ang="0">
                      <a:pos x="48" y="0"/>
                    </a:cxn>
                    <a:cxn ang="0">
                      <a:pos x="0" y="0"/>
                    </a:cxn>
                    <a:cxn ang="0">
                      <a:pos x="598" y="1043"/>
                    </a:cxn>
                    <a:cxn ang="0">
                      <a:pos x="622" y="1043"/>
                    </a:cxn>
                    <a:cxn ang="0">
                      <a:pos x="622" y="1043"/>
                    </a:cxn>
                  </a:cxnLst>
                  <a:rect l="0" t="0" r="r" b="b"/>
                  <a:pathLst>
                    <a:path w="640" h="1043">
                      <a:moveTo>
                        <a:pt x="622" y="1043"/>
                      </a:moveTo>
                      <a:lnTo>
                        <a:pt x="640" y="1043"/>
                      </a:lnTo>
                      <a:lnTo>
                        <a:pt x="48" y="0"/>
                      </a:lnTo>
                      <a:lnTo>
                        <a:pt x="0" y="0"/>
                      </a:lnTo>
                      <a:lnTo>
                        <a:pt x="598" y="1043"/>
                      </a:lnTo>
                      <a:lnTo>
                        <a:pt x="622" y="1043"/>
                      </a:lnTo>
                      <a:lnTo>
                        <a:pt x="622"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28070" name="Freeform 38"/>
                <p:cNvSpPr>
                  <a:spLocks/>
                </p:cNvSpPr>
                <p:nvPr/>
              </p:nvSpPr>
              <p:spPr bwMode="hidden">
                <a:xfrm>
                  <a:off x="0" y="108"/>
                  <a:ext cx="630" cy="937"/>
                </a:xfrm>
                <a:custGeom>
                  <a:avLst/>
                  <a:gdLst/>
                  <a:ahLst/>
                  <a:cxnLst>
                    <a:cxn ang="0">
                      <a:pos x="604" y="935"/>
                    </a:cxn>
                    <a:cxn ang="0">
                      <a:pos x="628" y="935"/>
                    </a:cxn>
                    <a:cxn ang="0">
                      <a:pos x="0" y="0"/>
                    </a:cxn>
                    <a:cxn ang="0">
                      <a:pos x="0" y="66"/>
                    </a:cxn>
                    <a:cxn ang="0">
                      <a:pos x="580" y="935"/>
                    </a:cxn>
                    <a:cxn ang="0">
                      <a:pos x="604" y="935"/>
                    </a:cxn>
                    <a:cxn ang="0">
                      <a:pos x="604" y="935"/>
                    </a:cxn>
                  </a:cxnLst>
                  <a:rect l="0" t="0" r="r" b="b"/>
                  <a:pathLst>
                    <a:path w="628" h="935">
                      <a:moveTo>
                        <a:pt x="604" y="935"/>
                      </a:moveTo>
                      <a:lnTo>
                        <a:pt x="628" y="935"/>
                      </a:lnTo>
                      <a:lnTo>
                        <a:pt x="0" y="0"/>
                      </a:lnTo>
                      <a:lnTo>
                        <a:pt x="0" y="66"/>
                      </a:lnTo>
                      <a:lnTo>
                        <a:pt x="580" y="935"/>
                      </a:lnTo>
                      <a:lnTo>
                        <a:pt x="604" y="935"/>
                      </a:lnTo>
                      <a:lnTo>
                        <a:pt x="604" y="935"/>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28071" name="Freeform 39"/>
                <p:cNvSpPr>
                  <a:spLocks/>
                </p:cNvSpPr>
                <p:nvPr/>
              </p:nvSpPr>
              <p:spPr bwMode="hidden">
                <a:xfrm>
                  <a:off x="3191" y="0"/>
                  <a:ext cx="155" cy="1045"/>
                </a:xfrm>
                <a:custGeom>
                  <a:avLst/>
                  <a:gdLst/>
                  <a:ahLst/>
                  <a:cxnLst>
                    <a:cxn ang="0">
                      <a:pos x="18" y="1043"/>
                    </a:cxn>
                    <a:cxn ang="0">
                      <a:pos x="42" y="1043"/>
                    </a:cxn>
                    <a:cxn ang="0">
                      <a:pos x="155" y="0"/>
                    </a:cxn>
                    <a:cxn ang="0">
                      <a:pos x="114" y="0"/>
                    </a:cxn>
                    <a:cxn ang="0">
                      <a:pos x="0" y="1043"/>
                    </a:cxn>
                    <a:cxn ang="0">
                      <a:pos x="18" y="1043"/>
                    </a:cxn>
                    <a:cxn ang="0">
                      <a:pos x="18" y="1043"/>
                    </a:cxn>
                  </a:cxnLst>
                  <a:rect l="0" t="0" r="r" b="b"/>
                  <a:pathLst>
                    <a:path w="155" h="1043">
                      <a:moveTo>
                        <a:pt x="18" y="1043"/>
                      </a:moveTo>
                      <a:lnTo>
                        <a:pt x="42" y="1043"/>
                      </a:lnTo>
                      <a:lnTo>
                        <a:pt x="155" y="0"/>
                      </a:lnTo>
                      <a:lnTo>
                        <a:pt x="114"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28072" name="Freeform 40"/>
                <p:cNvSpPr>
                  <a:spLocks/>
                </p:cNvSpPr>
                <p:nvPr/>
              </p:nvSpPr>
              <p:spPr bwMode="hidden">
                <a:xfrm>
                  <a:off x="3533" y="0"/>
                  <a:ext cx="240" cy="1045"/>
                </a:xfrm>
                <a:custGeom>
                  <a:avLst/>
                  <a:gdLst/>
                  <a:ahLst/>
                  <a:cxnLst>
                    <a:cxn ang="0">
                      <a:pos x="18" y="1043"/>
                    </a:cxn>
                    <a:cxn ang="0">
                      <a:pos x="36" y="1043"/>
                    </a:cxn>
                    <a:cxn ang="0">
                      <a:pos x="239" y="0"/>
                    </a:cxn>
                    <a:cxn ang="0">
                      <a:pos x="203" y="0"/>
                    </a:cxn>
                    <a:cxn ang="0">
                      <a:pos x="0" y="1043"/>
                    </a:cxn>
                    <a:cxn ang="0">
                      <a:pos x="18" y="1043"/>
                    </a:cxn>
                    <a:cxn ang="0">
                      <a:pos x="18" y="1043"/>
                    </a:cxn>
                  </a:cxnLst>
                  <a:rect l="0" t="0" r="r" b="b"/>
                  <a:pathLst>
                    <a:path w="239" h="1043">
                      <a:moveTo>
                        <a:pt x="18" y="1043"/>
                      </a:moveTo>
                      <a:lnTo>
                        <a:pt x="36" y="1043"/>
                      </a:lnTo>
                      <a:lnTo>
                        <a:pt x="239" y="0"/>
                      </a:lnTo>
                      <a:lnTo>
                        <a:pt x="203"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28073" name="Freeform 41"/>
                <p:cNvSpPr>
                  <a:spLocks/>
                </p:cNvSpPr>
                <p:nvPr/>
              </p:nvSpPr>
              <p:spPr bwMode="hidden">
                <a:xfrm>
                  <a:off x="3821" y="0"/>
                  <a:ext cx="359" cy="1045"/>
                </a:xfrm>
                <a:custGeom>
                  <a:avLst/>
                  <a:gdLst/>
                  <a:ahLst/>
                  <a:cxnLst>
                    <a:cxn ang="0">
                      <a:pos x="24" y="1043"/>
                    </a:cxn>
                    <a:cxn ang="0">
                      <a:pos x="42" y="1043"/>
                    </a:cxn>
                    <a:cxn ang="0">
                      <a:pos x="358" y="0"/>
                    </a:cxn>
                    <a:cxn ang="0">
                      <a:pos x="317" y="0"/>
                    </a:cxn>
                    <a:cxn ang="0">
                      <a:pos x="0" y="1043"/>
                    </a:cxn>
                    <a:cxn ang="0">
                      <a:pos x="24" y="1043"/>
                    </a:cxn>
                    <a:cxn ang="0">
                      <a:pos x="24" y="1043"/>
                    </a:cxn>
                  </a:cxnLst>
                  <a:rect l="0" t="0" r="r" b="b"/>
                  <a:pathLst>
                    <a:path w="358" h="1043">
                      <a:moveTo>
                        <a:pt x="24" y="1043"/>
                      </a:moveTo>
                      <a:lnTo>
                        <a:pt x="42" y="1043"/>
                      </a:lnTo>
                      <a:lnTo>
                        <a:pt x="358" y="0"/>
                      </a:lnTo>
                      <a:lnTo>
                        <a:pt x="317" y="0"/>
                      </a:lnTo>
                      <a:lnTo>
                        <a:pt x="0" y="1043"/>
                      </a:lnTo>
                      <a:lnTo>
                        <a:pt x="24" y="1043"/>
                      </a:lnTo>
                      <a:lnTo>
                        <a:pt x="24"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28074" name="Freeform 42"/>
                <p:cNvSpPr>
                  <a:spLocks/>
                </p:cNvSpPr>
                <p:nvPr/>
              </p:nvSpPr>
              <p:spPr bwMode="hidden">
                <a:xfrm>
                  <a:off x="4139" y="0"/>
                  <a:ext cx="449" cy="1045"/>
                </a:xfrm>
                <a:custGeom>
                  <a:avLst/>
                  <a:gdLst/>
                  <a:ahLst/>
                  <a:cxnLst>
                    <a:cxn ang="0">
                      <a:pos x="18" y="1043"/>
                    </a:cxn>
                    <a:cxn ang="0">
                      <a:pos x="41" y="1043"/>
                    </a:cxn>
                    <a:cxn ang="0">
                      <a:pos x="448" y="0"/>
                    </a:cxn>
                    <a:cxn ang="0">
                      <a:pos x="406" y="0"/>
                    </a:cxn>
                    <a:cxn ang="0">
                      <a:pos x="0" y="1043"/>
                    </a:cxn>
                    <a:cxn ang="0">
                      <a:pos x="18" y="1043"/>
                    </a:cxn>
                    <a:cxn ang="0">
                      <a:pos x="18" y="1043"/>
                    </a:cxn>
                  </a:cxnLst>
                  <a:rect l="0" t="0" r="r" b="b"/>
                  <a:pathLst>
                    <a:path w="448" h="1043">
                      <a:moveTo>
                        <a:pt x="18" y="1043"/>
                      </a:moveTo>
                      <a:lnTo>
                        <a:pt x="41" y="1043"/>
                      </a:lnTo>
                      <a:lnTo>
                        <a:pt x="448" y="0"/>
                      </a:lnTo>
                      <a:lnTo>
                        <a:pt x="406"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28075" name="Freeform 43"/>
                <p:cNvSpPr>
                  <a:spLocks/>
                </p:cNvSpPr>
                <p:nvPr/>
              </p:nvSpPr>
              <p:spPr bwMode="hidden">
                <a:xfrm>
                  <a:off x="4480" y="0"/>
                  <a:ext cx="541" cy="1045"/>
                </a:xfrm>
                <a:custGeom>
                  <a:avLst/>
                  <a:gdLst/>
                  <a:ahLst/>
                  <a:cxnLst>
                    <a:cxn ang="0">
                      <a:pos x="18" y="1043"/>
                    </a:cxn>
                    <a:cxn ang="0">
                      <a:pos x="42" y="1043"/>
                    </a:cxn>
                    <a:cxn ang="0">
                      <a:pos x="539" y="0"/>
                    </a:cxn>
                    <a:cxn ang="0">
                      <a:pos x="497" y="0"/>
                    </a:cxn>
                    <a:cxn ang="0">
                      <a:pos x="0" y="1043"/>
                    </a:cxn>
                    <a:cxn ang="0">
                      <a:pos x="18" y="1043"/>
                    </a:cxn>
                    <a:cxn ang="0">
                      <a:pos x="18" y="1043"/>
                    </a:cxn>
                  </a:cxnLst>
                  <a:rect l="0" t="0" r="r" b="b"/>
                  <a:pathLst>
                    <a:path w="539" h="1043">
                      <a:moveTo>
                        <a:pt x="18" y="1043"/>
                      </a:moveTo>
                      <a:lnTo>
                        <a:pt x="42" y="1043"/>
                      </a:lnTo>
                      <a:lnTo>
                        <a:pt x="539" y="0"/>
                      </a:lnTo>
                      <a:lnTo>
                        <a:pt x="497"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28076" name="Freeform 44"/>
                <p:cNvSpPr>
                  <a:spLocks/>
                </p:cNvSpPr>
                <p:nvPr/>
              </p:nvSpPr>
              <p:spPr bwMode="hidden">
                <a:xfrm>
                  <a:off x="4768" y="0"/>
                  <a:ext cx="642" cy="1045"/>
                </a:xfrm>
                <a:custGeom>
                  <a:avLst/>
                  <a:gdLst/>
                  <a:ahLst/>
                  <a:cxnLst>
                    <a:cxn ang="0">
                      <a:pos x="18" y="1043"/>
                    </a:cxn>
                    <a:cxn ang="0">
                      <a:pos x="42" y="1043"/>
                    </a:cxn>
                    <a:cxn ang="0">
                      <a:pos x="640" y="0"/>
                    </a:cxn>
                    <a:cxn ang="0">
                      <a:pos x="592" y="0"/>
                    </a:cxn>
                    <a:cxn ang="0">
                      <a:pos x="0" y="1043"/>
                    </a:cxn>
                    <a:cxn ang="0">
                      <a:pos x="18" y="1043"/>
                    </a:cxn>
                    <a:cxn ang="0">
                      <a:pos x="18" y="1043"/>
                    </a:cxn>
                  </a:cxnLst>
                  <a:rect l="0" t="0" r="r" b="b"/>
                  <a:pathLst>
                    <a:path w="640" h="1043">
                      <a:moveTo>
                        <a:pt x="18" y="1043"/>
                      </a:moveTo>
                      <a:lnTo>
                        <a:pt x="42" y="1043"/>
                      </a:lnTo>
                      <a:lnTo>
                        <a:pt x="640" y="0"/>
                      </a:lnTo>
                      <a:lnTo>
                        <a:pt x="592"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28077" name="Freeform 45"/>
                <p:cNvSpPr>
                  <a:spLocks/>
                </p:cNvSpPr>
                <p:nvPr/>
              </p:nvSpPr>
              <p:spPr bwMode="hidden">
                <a:xfrm>
                  <a:off x="5086" y="48"/>
                  <a:ext cx="672" cy="997"/>
                </a:xfrm>
                <a:custGeom>
                  <a:avLst/>
                  <a:gdLst/>
                  <a:ahLst/>
                  <a:cxnLst>
                    <a:cxn ang="0">
                      <a:pos x="24" y="995"/>
                    </a:cxn>
                    <a:cxn ang="0">
                      <a:pos x="48" y="995"/>
                    </a:cxn>
                    <a:cxn ang="0">
                      <a:pos x="670" y="72"/>
                    </a:cxn>
                    <a:cxn ang="0">
                      <a:pos x="670" y="0"/>
                    </a:cxn>
                    <a:cxn ang="0">
                      <a:pos x="0" y="995"/>
                    </a:cxn>
                    <a:cxn ang="0">
                      <a:pos x="24" y="995"/>
                    </a:cxn>
                    <a:cxn ang="0">
                      <a:pos x="24" y="995"/>
                    </a:cxn>
                  </a:cxnLst>
                  <a:rect l="0" t="0" r="r" b="b"/>
                  <a:pathLst>
                    <a:path w="670" h="995">
                      <a:moveTo>
                        <a:pt x="24" y="995"/>
                      </a:moveTo>
                      <a:lnTo>
                        <a:pt x="48" y="995"/>
                      </a:lnTo>
                      <a:lnTo>
                        <a:pt x="670" y="72"/>
                      </a:lnTo>
                      <a:lnTo>
                        <a:pt x="670" y="0"/>
                      </a:lnTo>
                      <a:lnTo>
                        <a:pt x="0" y="995"/>
                      </a:lnTo>
                      <a:lnTo>
                        <a:pt x="24" y="995"/>
                      </a:lnTo>
                      <a:lnTo>
                        <a:pt x="24" y="995"/>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grpSp>
          <p:grpSp>
            <p:nvGrpSpPr>
              <p:cNvPr id="15396" name="Group 46"/>
              <p:cNvGrpSpPr>
                <a:grpSpLocks/>
              </p:cNvGrpSpPr>
              <p:nvPr userDrawn="1"/>
            </p:nvGrpSpPr>
            <p:grpSpPr bwMode="auto">
              <a:xfrm>
                <a:off x="0" y="558"/>
                <a:ext cx="5758" cy="487"/>
                <a:chOff x="0" y="558"/>
                <a:chExt cx="5758" cy="487"/>
              </a:xfrm>
            </p:grpSpPr>
            <p:sp>
              <p:nvSpPr>
                <p:cNvPr id="15415" name="Freeform 47"/>
                <p:cNvSpPr>
                  <a:spLocks/>
                </p:cNvSpPr>
                <p:nvPr/>
              </p:nvSpPr>
              <p:spPr bwMode="hidden">
                <a:xfrm>
                  <a:off x="0" y="618"/>
                  <a:ext cx="306" cy="427"/>
                </a:xfrm>
                <a:custGeom>
                  <a:avLst/>
                  <a:gdLst>
                    <a:gd name="T0" fmla="*/ 283 w 305"/>
                    <a:gd name="T1" fmla="*/ 428 h 426"/>
                    <a:gd name="T2" fmla="*/ 307 w 305"/>
                    <a:gd name="T3" fmla="*/ 428 h 426"/>
                    <a:gd name="T4" fmla="*/ 0 w 305"/>
                    <a:gd name="T5" fmla="*/ 0 h 426"/>
                    <a:gd name="T6" fmla="*/ 0 w 305"/>
                    <a:gd name="T7" fmla="*/ 66 h 426"/>
                    <a:gd name="T8" fmla="*/ 253 w 305"/>
                    <a:gd name="T9" fmla="*/ 428 h 426"/>
                    <a:gd name="T10" fmla="*/ 283 w 305"/>
                    <a:gd name="T11" fmla="*/ 428 h 426"/>
                    <a:gd name="T12" fmla="*/ 283 w 305"/>
                    <a:gd name="T13" fmla="*/ 428 h 42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5" h="426">
                      <a:moveTo>
                        <a:pt x="281" y="426"/>
                      </a:moveTo>
                      <a:lnTo>
                        <a:pt x="305" y="426"/>
                      </a:lnTo>
                      <a:lnTo>
                        <a:pt x="0" y="0"/>
                      </a:lnTo>
                      <a:lnTo>
                        <a:pt x="0" y="66"/>
                      </a:lnTo>
                      <a:lnTo>
                        <a:pt x="251" y="426"/>
                      </a:lnTo>
                      <a:lnTo>
                        <a:pt x="281" y="426"/>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EAEAEA"/>
                    </a:solidFill>
                    <a:cs typeface="Arial" pitchFamily="34" charset="0"/>
                  </a:endParaRPr>
                </a:p>
              </p:txBody>
            </p:sp>
            <p:sp>
              <p:nvSpPr>
                <p:cNvPr id="15416" name="Freeform 48"/>
                <p:cNvSpPr>
                  <a:spLocks/>
                </p:cNvSpPr>
                <p:nvPr/>
              </p:nvSpPr>
              <p:spPr bwMode="hidden">
                <a:xfrm>
                  <a:off x="5410" y="558"/>
                  <a:ext cx="348" cy="487"/>
                </a:xfrm>
                <a:custGeom>
                  <a:avLst/>
                  <a:gdLst>
                    <a:gd name="T0" fmla="*/ 24 w 347"/>
                    <a:gd name="T1" fmla="*/ 488 h 486"/>
                    <a:gd name="T2" fmla="*/ 48 w 347"/>
                    <a:gd name="T3" fmla="*/ 488 h 486"/>
                    <a:gd name="T4" fmla="*/ 349 w 347"/>
                    <a:gd name="T5" fmla="*/ 72 h 486"/>
                    <a:gd name="T6" fmla="*/ 349 w 347"/>
                    <a:gd name="T7" fmla="*/ 0 h 486"/>
                    <a:gd name="T8" fmla="*/ 0 w 347"/>
                    <a:gd name="T9" fmla="*/ 488 h 486"/>
                    <a:gd name="T10" fmla="*/ 24 w 347"/>
                    <a:gd name="T11" fmla="*/ 488 h 486"/>
                    <a:gd name="T12" fmla="*/ 24 w 347"/>
                    <a:gd name="T13" fmla="*/ 488 h 48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7" h="486">
                      <a:moveTo>
                        <a:pt x="24" y="486"/>
                      </a:moveTo>
                      <a:lnTo>
                        <a:pt x="48" y="486"/>
                      </a:lnTo>
                      <a:lnTo>
                        <a:pt x="347" y="72"/>
                      </a:lnTo>
                      <a:lnTo>
                        <a:pt x="347" y="0"/>
                      </a:lnTo>
                      <a:lnTo>
                        <a:pt x="0" y="486"/>
                      </a:lnTo>
                      <a:lnTo>
                        <a:pt x="24" y="486"/>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EAEAEA"/>
                    </a:solidFill>
                    <a:cs typeface="Arial" pitchFamily="34" charset="0"/>
                  </a:endParaRPr>
                </a:p>
              </p:txBody>
            </p:sp>
          </p:grpSp>
          <p:grpSp>
            <p:nvGrpSpPr>
              <p:cNvPr id="15397" name="Group 49"/>
              <p:cNvGrpSpPr>
                <a:grpSpLocks/>
              </p:cNvGrpSpPr>
              <p:nvPr userDrawn="1"/>
            </p:nvGrpSpPr>
            <p:grpSpPr bwMode="auto">
              <a:xfrm>
                <a:off x="264" y="1039"/>
                <a:ext cx="5200" cy="3280"/>
                <a:chOff x="264" y="1039"/>
                <a:chExt cx="5200" cy="3280"/>
              </a:xfrm>
            </p:grpSpPr>
            <p:sp>
              <p:nvSpPr>
                <p:cNvPr id="428082" name="Freeform 50"/>
                <p:cNvSpPr>
                  <a:spLocks/>
                </p:cNvSpPr>
                <p:nvPr/>
              </p:nvSpPr>
              <p:spPr bwMode="hidden">
                <a:xfrm>
                  <a:off x="2849" y="1039"/>
                  <a:ext cx="42" cy="3280"/>
                </a:xfrm>
                <a:custGeom>
                  <a:avLst/>
                  <a:gdLst/>
                  <a:ahLst/>
                  <a:cxnLst>
                    <a:cxn ang="0">
                      <a:pos x="18" y="0"/>
                    </a:cxn>
                    <a:cxn ang="0">
                      <a:pos x="0" y="0"/>
                    </a:cxn>
                    <a:cxn ang="0">
                      <a:pos x="0" y="3273"/>
                    </a:cxn>
                    <a:cxn ang="0">
                      <a:pos x="42" y="3273"/>
                    </a:cxn>
                    <a:cxn ang="0">
                      <a:pos x="42" y="0"/>
                    </a:cxn>
                    <a:cxn ang="0">
                      <a:pos x="18" y="0"/>
                    </a:cxn>
                    <a:cxn ang="0">
                      <a:pos x="18" y="0"/>
                    </a:cxn>
                  </a:cxnLst>
                  <a:rect l="0" t="0" r="r" b="b"/>
                  <a:pathLst>
                    <a:path w="42" h="3273">
                      <a:moveTo>
                        <a:pt x="18" y="0"/>
                      </a:moveTo>
                      <a:lnTo>
                        <a:pt x="0" y="0"/>
                      </a:lnTo>
                      <a:lnTo>
                        <a:pt x="0" y="3273"/>
                      </a:lnTo>
                      <a:lnTo>
                        <a:pt x="42"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28083" name="Freeform 51"/>
                <p:cNvSpPr>
                  <a:spLocks/>
                </p:cNvSpPr>
                <p:nvPr/>
              </p:nvSpPr>
              <p:spPr bwMode="hidden">
                <a:xfrm>
                  <a:off x="2154" y="1039"/>
                  <a:ext cx="401" cy="3280"/>
                </a:xfrm>
                <a:custGeom>
                  <a:avLst/>
                  <a:gdLst/>
                  <a:ahLst/>
                  <a:cxnLst>
                    <a:cxn ang="0">
                      <a:pos x="376" y="0"/>
                    </a:cxn>
                    <a:cxn ang="0">
                      <a:pos x="358" y="0"/>
                    </a:cxn>
                    <a:cxn ang="0">
                      <a:pos x="0" y="3273"/>
                    </a:cxn>
                    <a:cxn ang="0">
                      <a:pos x="41" y="3273"/>
                    </a:cxn>
                    <a:cxn ang="0">
                      <a:pos x="400" y="0"/>
                    </a:cxn>
                    <a:cxn ang="0">
                      <a:pos x="376" y="0"/>
                    </a:cxn>
                    <a:cxn ang="0">
                      <a:pos x="376" y="0"/>
                    </a:cxn>
                  </a:cxnLst>
                  <a:rect l="0" t="0" r="r" b="b"/>
                  <a:pathLst>
                    <a:path w="400" h="3273">
                      <a:moveTo>
                        <a:pt x="376" y="0"/>
                      </a:moveTo>
                      <a:lnTo>
                        <a:pt x="358" y="0"/>
                      </a:lnTo>
                      <a:lnTo>
                        <a:pt x="0" y="3273"/>
                      </a:lnTo>
                      <a:lnTo>
                        <a:pt x="41" y="3273"/>
                      </a:lnTo>
                      <a:lnTo>
                        <a:pt x="400" y="0"/>
                      </a:lnTo>
                      <a:lnTo>
                        <a:pt x="376" y="0"/>
                      </a:lnTo>
                      <a:lnTo>
                        <a:pt x="376"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28084" name="Freeform 52"/>
                <p:cNvSpPr>
                  <a:spLocks/>
                </p:cNvSpPr>
                <p:nvPr/>
              </p:nvSpPr>
              <p:spPr bwMode="hidden">
                <a:xfrm>
                  <a:off x="1530" y="1039"/>
                  <a:ext cx="677" cy="3280"/>
                </a:xfrm>
                <a:custGeom>
                  <a:avLst/>
                  <a:gdLst/>
                  <a:ahLst/>
                  <a:cxnLst>
                    <a:cxn ang="0">
                      <a:pos x="657" y="0"/>
                    </a:cxn>
                    <a:cxn ang="0">
                      <a:pos x="639" y="0"/>
                    </a:cxn>
                    <a:cxn ang="0">
                      <a:pos x="0" y="3273"/>
                    </a:cxn>
                    <a:cxn ang="0">
                      <a:pos x="42" y="3273"/>
                    </a:cxn>
                    <a:cxn ang="0">
                      <a:pos x="675" y="0"/>
                    </a:cxn>
                    <a:cxn ang="0">
                      <a:pos x="657" y="0"/>
                    </a:cxn>
                    <a:cxn ang="0">
                      <a:pos x="657" y="0"/>
                    </a:cxn>
                  </a:cxnLst>
                  <a:rect l="0" t="0" r="r" b="b"/>
                  <a:pathLst>
                    <a:path w="675" h="3273">
                      <a:moveTo>
                        <a:pt x="657" y="0"/>
                      </a:moveTo>
                      <a:lnTo>
                        <a:pt x="639" y="0"/>
                      </a:lnTo>
                      <a:lnTo>
                        <a:pt x="0" y="3273"/>
                      </a:lnTo>
                      <a:lnTo>
                        <a:pt x="42" y="3273"/>
                      </a:lnTo>
                      <a:lnTo>
                        <a:pt x="675" y="0"/>
                      </a:lnTo>
                      <a:lnTo>
                        <a:pt x="657" y="0"/>
                      </a:lnTo>
                      <a:lnTo>
                        <a:pt x="657"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28085" name="Freeform 53"/>
                <p:cNvSpPr>
                  <a:spLocks/>
                </p:cNvSpPr>
                <p:nvPr/>
              </p:nvSpPr>
              <p:spPr bwMode="hidden">
                <a:xfrm>
                  <a:off x="876" y="1039"/>
                  <a:ext cx="1031" cy="3280"/>
                </a:xfrm>
                <a:custGeom>
                  <a:avLst/>
                  <a:gdLst/>
                  <a:ahLst/>
                  <a:cxnLst>
                    <a:cxn ang="0">
                      <a:pos x="1013" y="0"/>
                    </a:cxn>
                    <a:cxn ang="0">
                      <a:pos x="990" y="0"/>
                    </a:cxn>
                    <a:cxn ang="0">
                      <a:pos x="0" y="3280"/>
                    </a:cxn>
                    <a:cxn ang="0">
                      <a:pos x="42" y="3280"/>
                    </a:cxn>
                    <a:cxn ang="0">
                      <a:pos x="1031" y="4"/>
                    </a:cxn>
                    <a:cxn ang="0">
                      <a:pos x="1013" y="0"/>
                    </a:cxn>
                    <a:cxn ang="0">
                      <a:pos x="1013" y="0"/>
                    </a:cxn>
                  </a:cxnLst>
                  <a:rect l="0" t="0" r="r" b="b"/>
                  <a:pathLst>
                    <a:path w="1031" h="3280">
                      <a:moveTo>
                        <a:pt x="1013" y="0"/>
                      </a:moveTo>
                      <a:lnTo>
                        <a:pt x="990" y="0"/>
                      </a:lnTo>
                      <a:lnTo>
                        <a:pt x="0" y="3280"/>
                      </a:lnTo>
                      <a:lnTo>
                        <a:pt x="42" y="3280"/>
                      </a:lnTo>
                      <a:lnTo>
                        <a:pt x="1031" y="4"/>
                      </a:lnTo>
                      <a:lnTo>
                        <a:pt x="1013" y="0"/>
                      </a:lnTo>
                      <a:lnTo>
                        <a:pt x="1013"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28086" name="Freeform 54"/>
                <p:cNvSpPr>
                  <a:spLocks/>
                </p:cNvSpPr>
                <p:nvPr/>
              </p:nvSpPr>
              <p:spPr bwMode="hidden">
                <a:xfrm>
                  <a:off x="264" y="1039"/>
                  <a:ext cx="1319" cy="3280"/>
                </a:xfrm>
                <a:custGeom>
                  <a:avLst/>
                  <a:gdLst/>
                  <a:ahLst/>
                  <a:cxnLst>
                    <a:cxn ang="0">
                      <a:pos x="1296" y="0"/>
                    </a:cxn>
                    <a:cxn ang="0">
                      <a:pos x="1278" y="0"/>
                    </a:cxn>
                    <a:cxn ang="0">
                      <a:pos x="0" y="3280"/>
                    </a:cxn>
                    <a:cxn ang="0">
                      <a:pos x="42" y="3280"/>
                    </a:cxn>
                    <a:cxn ang="0">
                      <a:pos x="1319" y="5"/>
                    </a:cxn>
                    <a:cxn ang="0">
                      <a:pos x="1296" y="0"/>
                    </a:cxn>
                    <a:cxn ang="0">
                      <a:pos x="1296" y="0"/>
                    </a:cxn>
                  </a:cxnLst>
                  <a:rect l="0" t="0" r="r" b="b"/>
                  <a:pathLst>
                    <a:path w="1319" h="3280">
                      <a:moveTo>
                        <a:pt x="1296" y="0"/>
                      </a:moveTo>
                      <a:lnTo>
                        <a:pt x="1278" y="0"/>
                      </a:lnTo>
                      <a:lnTo>
                        <a:pt x="0" y="3280"/>
                      </a:lnTo>
                      <a:lnTo>
                        <a:pt x="42" y="3280"/>
                      </a:lnTo>
                      <a:lnTo>
                        <a:pt x="1319" y="5"/>
                      </a:lnTo>
                      <a:lnTo>
                        <a:pt x="1296" y="0"/>
                      </a:lnTo>
                      <a:lnTo>
                        <a:pt x="1296"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28087" name="Freeform 55"/>
                <p:cNvSpPr>
                  <a:spLocks/>
                </p:cNvSpPr>
                <p:nvPr/>
              </p:nvSpPr>
              <p:spPr bwMode="hidden">
                <a:xfrm>
                  <a:off x="3191" y="1039"/>
                  <a:ext cx="402" cy="3280"/>
                </a:xfrm>
                <a:custGeom>
                  <a:avLst/>
                  <a:gdLst/>
                  <a:ahLst/>
                  <a:cxnLst>
                    <a:cxn ang="0">
                      <a:pos x="18" y="0"/>
                    </a:cxn>
                    <a:cxn ang="0">
                      <a:pos x="0" y="0"/>
                    </a:cxn>
                    <a:cxn ang="0">
                      <a:pos x="359" y="3273"/>
                    </a:cxn>
                    <a:cxn ang="0">
                      <a:pos x="401" y="3273"/>
                    </a:cxn>
                    <a:cxn ang="0">
                      <a:pos x="42" y="0"/>
                    </a:cxn>
                    <a:cxn ang="0">
                      <a:pos x="18" y="0"/>
                    </a:cxn>
                    <a:cxn ang="0">
                      <a:pos x="18" y="0"/>
                    </a:cxn>
                  </a:cxnLst>
                  <a:rect l="0" t="0" r="r" b="b"/>
                  <a:pathLst>
                    <a:path w="401" h="3273">
                      <a:moveTo>
                        <a:pt x="18" y="0"/>
                      </a:moveTo>
                      <a:lnTo>
                        <a:pt x="0" y="0"/>
                      </a:lnTo>
                      <a:lnTo>
                        <a:pt x="359" y="3273"/>
                      </a:lnTo>
                      <a:lnTo>
                        <a:pt x="401"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28088" name="Freeform 56"/>
                <p:cNvSpPr>
                  <a:spLocks/>
                </p:cNvSpPr>
                <p:nvPr/>
              </p:nvSpPr>
              <p:spPr bwMode="hidden">
                <a:xfrm>
                  <a:off x="3533" y="1039"/>
                  <a:ext cx="677" cy="3280"/>
                </a:xfrm>
                <a:custGeom>
                  <a:avLst/>
                  <a:gdLst/>
                  <a:ahLst/>
                  <a:cxnLst>
                    <a:cxn ang="0">
                      <a:pos x="18" y="0"/>
                    </a:cxn>
                    <a:cxn ang="0">
                      <a:pos x="0" y="0"/>
                    </a:cxn>
                    <a:cxn ang="0">
                      <a:pos x="640" y="3273"/>
                    </a:cxn>
                    <a:cxn ang="0">
                      <a:pos x="675" y="3273"/>
                    </a:cxn>
                    <a:cxn ang="0">
                      <a:pos x="36" y="0"/>
                    </a:cxn>
                    <a:cxn ang="0">
                      <a:pos x="18" y="0"/>
                    </a:cxn>
                    <a:cxn ang="0">
                      <a:pos x="18" y="0"/>
                    </a:cxn>
                  </a:cxnLst>
                  <a:rect l="0" t="0" r="r" b="b"/>
                  <a:pathLst>
                    <a:path w="675" h="3273">
                      <a:moveTo>
                        <a:pt x="18" y="0"/>
                      </a:moveTo>
                      <a:lnTo>
                        <a:pt x="0" y="0"/>
                      </a:lnTo>
                      <a:lnTo>
                        <a:pt x="640" y="3273"/>
                      </a:lnTo>
                      <a:lnTo>
                        <a:pt x="675" y="3273"/>
                      </a:lnTo>
                      <a:lnTo>
                        <a:pt x="36" y="0"/>
                      </a:lnTo>
                      <a:lnTo>
                        <a:pt x="18" y="0"/>
                      </a:lnTo>
                      <a:lnTo>
                        <a:pt x="18"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28089" name="Freeform 57"/>
                <p:cNvSpPr>
                  <a:spLocks/>
                </p:cNvSpPr>
                <p:nvPr/>
              </p:nvSpPr>
              <p:spPr bwMode="hidden">
                <a:xfrm>
                  <a:off x="3822" y="1039"/>
                  <a:ext cx="1036" cy="3280"/>
                </a:xfrm>
                <a:custGeom>
                  <a:avLst/>
                  <a:gdLst/>
                  <a:ahLst/>
                  <a:cxnLst>
                    <a:cxn ang="0">
                      <a:pos x="23" y="0"/>
                    </a:cxn>
                    <a:cxn ang="0">
                      <a:pos x="0" y="5"/>
                    </a:cxn>
                    <a:cxn ang="0">
                      <a:pos x="994" y="3280"/>
                    </a:cxn>
                    <a:cxn ang="0">
                      <a:pos x="1036" y="3280"/>
                    </a:cxn>
                    <a:cxn ang="0">
                      <a:pos x="41" y="0"/>
                    </a:cxn>
                    <a:cxn ang="0">
                      <a:pos x="23" y="0"/>
                    </a:cxn>
                    <a:cxn ang="0">
                      <a:pos x="23" y="0"/>
                    </a:cxn>
                  </a:cxnLst>
                  <a:rect l="0" t="0" r="r" b="b"/>
                  <a:pathLst>
                    <a:path w="1036" h="3280">
                      <a:moveTo>
                        <a:pt x="23" y="0"/>
                      </a:moveTo>
                      <a:lnTo>
                        <a:pt x="0" y="5"/>
                      </a:lnTo>
                      <a:lnTo>
                        <a:pt x="994" y="3280"/>
                      </a:lnTo>
                      <a:lnTo>
                        <a:pt x="1036" y="3280"/>
                      </a:lnTo>
                      <a:lnTo>
                        <a:pt x="41" y="0"/>
                      </a:lnTo>
                      <a:lnTo>
                        <a:pt x="23" y="0"/>
                      </a:lnTo>
                      <a:lnTo>
                        <a:pt x="23"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28090" name="Freeform 58"/>
                <p:cNvSpPr>
                  <a:spLocks/>
                </p:cNvSpPr>
                <p:nvPr/>
              </p:nvSpPr>
              <p:spPr bwMode="hidden">
                <a:xfrm>
                  <a:off x="4137" y="1039"/>
                  <a:ext cx="1327" cy="3280"/>
                </a:xfrm>
                <a:custGeom>
                  <a:avLst/>
                  <a:gdLst/>
                  <a:ahLst/>
                  <a:cxnLst>
                    <a:cxn ang="0">
                      <a:pos x="20" y="0"/>
                    </a:cxn>
                    <a:cxn ang="0">
                      <a:pos x="0" y="7"/>
                    </a:cxn>
                    <a:cxn ang="0">
                      <a:pos x="1285" y="3280"/>
                    </a:cxn>
                    <a:cxn ang="0">
                      <a:pos x="1327" y="3280"/>
                    </a:cxn>
                    <a:cxn ang="0">
                      <a:pos x="43" y="0"/>
                    </a:cxn>
                    <a:cxn ang="0">
                      <a:pos x="20" y="0"/>
                    </a:cxn>
                    <a:cxn ang="0">
                      <a:pos x="20" y="0"/>
                    </a:cxn>
                  </a:cxnLst>
                  <a:rect l="0" t="0" r="r" b="b"/>
                  <a:pathLst>
                    <a:path w="1327" h="3280">
                      <a:moveTo>
                        <a:pt x="20" y="0"/>
                      </a:moveTo>
                      <a:lnTo>
                        <a:pt x="0" y="7"/>
                      </a:lnTo>
                      <a:lnTo>
                        <a:pt x="1285" y="3280"/>
                      </a:lnTo>
                      <a:lnTo>
                        <a:pt x="1327" y="3280"/>
                      </a:lnTo>
                      <a:lnTo>
                        <a:pt x="43" y="0"/>
                      </a:lnTo>
                      <a:lnTo>
                        <a:pt x="20" y="0"/>
                      </a:lnTo>
                      <a:lnTo>
                        <a:pt x="20"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grpSp>
          <p:sp>
            <p:nvSpPr>
              <p:cNvPr id="428091" name="Freeform 59"/>
              <p:cNvSpPr>
                <a:spLocks/>
              </p:cNvSpPr>
              <p:nvPr userDrawn="1"/>
            </p:nvSpPr>
            <p:spPr bwMode="hidden">
              <a:xfrm>
                <a:off x="0" y="1039"/>
                <a:ext cx="1254" cy="2632"/>
              </a:xfrm>
              <a:custGeom>
                <a:avLst/>
                <a:gdLst/>
                <a:ahLst/>
                <a:cxnLst>
                  <a:cxn ang="0">
                    <a:pos x="1236" y="0"/>
                  </a:cxn>
                  <a:cxn ang="0">
                    <a:pos x="1212" y="0"/>
                  </a:cxn>
                  <a:cxn ang="0">
                    <a:pos x="0" y="2542"/>
                  </a:cxn>
                  <a:cxn ang="0">
                    <a:pos x="0" y="2632"/>
                  </a:cxn>
                  <a:cxn ang="0">
                    <a:pos x="1254" y="7"/>
                  </a:cxn>
                  <a:cxn ang="0">
                    <a:pos x="1236" y="0"/>
                  </a:cxn>
                  <a:cxn ang="0">
                    <a:pos x="1236" y="0"/>
                  </a:cxn>
                </a:cxnLst>
                <a:rect l="0" t="0" r="r" b="b"/>
                <a:pathLst>
                  <a:path w="1254" h="2632">
                    <a:moveTo>
                      <a:pt x="1236" y="0"/>
                    </a:moveTo>
                    <a:lnTo>
                      <a:pt x="1212" y="0"/>
                    </a:lnTo>
                    <a:lnTo>
                      <a:pt x="0" y="2542"/>
                    </a:lnTo>
                    <a:lnTo>
                      <a:pt x="0" y="2632"/>
                    </a:lnTo>
                    <a:lnTo>
                      <a:pt x="1254" y="7"/>
                    </a:lnTo>
                    <a:lnTo>
                      <a:pt x="1236" y="0"/>
                    </a:lnTo>
                    <a:lnTo>
                      <a:pt x="1236"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15399" name="Freeform 60"/>
              <p:cNvSpPr>
                <a:spLocks/>
              </p:cNvSpPr>
              <p:nvPr userDrawn="1"/>
            </p:nvSpPr>
            <p:spPr bwMode="hidden">
              <a:xfrm>
                <a:off x="0" y="1039"/>
                <a:ext cx="948" cy="1676"/>
              </a:xfrm>
              <a:custGeom>
                <a:avLst/>
                <a:gdLst>
                  <a:gd name="T0" fmla="*/ 930 w 948"/>
                  <a:gd name="T1" fmla="*/ 0 h 1676"/>
                  <a:gd name="T2" fmla="*/ 906 w 948"/>
                  <a:gd name="T3" fmla="*/ 0 h 1676"/>
                  <a:gd name="T4" fmla="*/ 0 w 948"/>
                  <a:gd name="T5" fmla="*/ 1593 h 1676"/>
                  <a:gd name="T6" fmla="*/ 0 w 948"/>
                  <a:gd name="T7" fmla="*/ 1676 h 1676"/>
                  <a:gd name="T8" fmla="*/ 948 w 948"/>
                  <a:gd name="T9" fmla="*/ 5 h 1676"/>
                  <a:gd name="T10" fmla="*/ 930 w 948"/>
                  <a:gd name="T11" fmla="*/ 0 h 1676"/>
                  <a:gd name="T12" fmla="*/ 930 w 948"/>
                  <a:gd name="T13" fmla="*/ 0 h 16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48" h="1676">
                    <a:moveTo>
                      <a:pt x="930" y="0"/>
                    </a:moveTo>
                    <a:lnTo>
                      <a:pt x="906" y="0"/>
                    </a:lnTo>
                    <a:lnTo>
                      <a:pt x="0" y="1593"/>
                    </a:lnTo>
                    <a:lnTo>
                      <a:pt x="0" y="1676"/>
                    </a:lnTo>
                    <a:lnTo>
                      <a:pt x="948" y="5"/>
                    </a:lnTo>
                    <a:lnTo>
                      <a:pt x="93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EAEAEA"/>
                  </a:solidFill>
                  <a:cs typeface="Arial" pitchFamily="34" charset="0"/>
                </a:endParaRPr>
              </a:p>
            </p:txBody>
          </p:sp>
          <p:sp>
            <p:nvSpPr>
              <p:cNvPr id="15400" name="Freeform 61"/>
              <p:cNvSpPr>
                <a:spLocks/>
              </p:cNvSpPr>
              <p:nvPr userDrawn="1"/>
            </p:nvSpPr>
            <p:spPr bwMode="hidden">
              <a:xfrm>
                <a:off x="0" y="1039"/>
                <a:ext cx="629" cy="937"/>
              </a:xfrm>
              <a:custGeom>
                <a:avLst/>
                <a:gdLst>
                  <a:gd name="T0" fmla="*/ 606 w 629"/>
                  <a:gd name="T1" fmla="*/ 0 h 937"/>
                  <a:gd name="T2" fmla="*/ 582 w 629"/>
                  <a:gd name="T3" fmla="*/ 0 h 937"/>
                  <a:gd name="T4" fmla="*/ 0 w 629"/>
                  <a:gd name="T5" fmla="*/ 871 h 937"/>
                  <a:gd name="T6" fmla="*/ 0 w 629"/>
                  <a:gd name="T7" fmla="*/ 937 h 937"/>
                  <a:gd name="T8" fmla="*/ 629 w 629"/>
                  <a:gd name="T9" fmla="*/ 4 h 937"/>
                  <a:gd name="T10" fmla="*/ 606 w 629"/>
                  <a:gd name="T11" fmla="*/ 0 h 937"/>
                  <a:gd name="T12" fmla="*/ 606 w 629"/>
                  <a:gd name="T13" fmla="*/ 0 h 93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29" h="937">
                    <a:moveTo>
                      <a:pt x="606" y="0"/>
                    </a:moveTo>
                    <a:lnTo>
                      <a:pt x="582" y="0"/>
                    </a:lnTo>
                    <a:lnTo>
                      <a:pt x="0" y="871"/>
                    </a:lnTo>
                    <a:lnTo>
                      <a:pt x="0" y="937"/>
                    </a:lnTo>
                    <a:lnTo>
                      <a:pt x="629" y="4"/>
                    </a:lnTo>
                    <a:lnTo>
                      <a:pt x="606"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EAEAEA"/>
                  </a:solidFill>
                  <a:cs typeface="Arial" pitchFamily="34" charset="0"/>
                </a:endParaRPr>
              </a:p>
            </p:txBody>
          </p:sp>
          <p:sp>
            <p:nvSpPr>
              <p:cNvPr id="15401" name="Freeform 62"/>
              <p:cNvSpPr>
                <a:spLocks/>
              </p:cNvSpPr>
              <p:nvPr userDrawn="1"/>
            </p:nvSpPr>
            <p:spPr bwMode="hidden">
              <a:xfrm>
                <a:off x="0" y="1039"/>
                <a:ext cx="305" cy="427"/>
              </a:xfrm>
              <a:custGeom>
                <a:avLst/>
                <a:gdLst>
                  <a:gd name="T0" fmla="*/ 282 w 305"/>
                  <a:gd name="T1" fmla="*/ 0 h 427"/>
                  <a:gd name="T2" fmla="*/ 252 w 305"/>
                  <a:gd name="T3" fmla="*/ 0 h 427"/>
                  <a:gd name="T4" fmla="*/ 0 w 305"/>
                  <a:gd name="T5" fmla="*/ 361 h 427"/>
                  <a:gd name="T6" fmla="*/ 0 w 305"/>
                  <a:gd name="T7" fmla="*/ 427 h 427"/>
                  <a:gd name="T8" fmla="*/ 305 w 305"/>
                  <a:gd name="T9" fmla="*/ 5 h 427"/>
                  <a:gd name="T10" fmla="*/ 282 w 305"/>
                  <a:gd name="T11" fmla="*/ 0 h 427"/>
                  <a:gd name="T12" fmla="*/ 282 w 305"/>
                  <a:gd name="T13" fmla="*/ 0 h 42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5" h="427">
                    <a:moveTo>
                      <a:pt x="282" y="0"/>
                    </a:moveTo>
                    <a:lnTo>
                      <a:pt x="252" y="0"/>
                    </a:lnTo>
                    <a:lnTo>
                      <a:pt x="0" y="361"/>
                    </a:lnTo>
                    <a:lnTo>
                      <a:pt x="0" y="427"/>
                    </a:lnTo>
                    <a:lnTo>
                      <a:pt x="305" y="5"/>
                    </a:lnTo>
                    <a:lnTo>
                      <a:pt x="282"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EAEAEA"/>
                  </a:solidFill>
                  <a:cs typeface="Arial" pitchFamily="34" charset="0"/>
                </a:endParaRPr>
              </a:p>
            </p:txBody>
          </p:sp>
          <p:sp>
            <p:nvSpPr>
              <p:cNvPr id="428095" name="Freeform 63"/>
              <p:cNvSpPr>
                <a:spLocks/>
              </p:cNvSpPr>
              <p:nvPr userDrawn="1"/>
            </p:nvSpPr>
            <p:spPr bwMode="hidden">
              <a:xfrm>
                <a:off x="4481" y="1039"/>
                <a:ext cx="1277" cy="2686"/>
              </a:xfrm>
              <a:custGeom>
                <a:avLst/>
                <a:gdLst/>
                <a:ahLst/>
                <a:cxnLst>
                  <a:cxn ang="0">
                    <a:pos x="41" y="0"/>
                  </a:cxn>
                  <a:cxn ang="0">
                    <a:pos x="17" y="0"/>
                  </a:cxn>
                  <a:cxn ang="0">
                    <a:pos x="0" y="4"/>
                  </a:cxn>
                  <a:cxn ang="0">
                    <a:pos x="1277" y="2686"/>
                  </a:cxn>
                  <a:cxn ang="0">
                    <a:pos x="1277" y="2596"/>
                  </a:cxn>
                  <a:cxn ang="0">
                    <a:pos x="41" y="0"/>
                  </a:cxn>
                  <a:cxn ang="0">
                    <a:pos x="41" y="0"/>
                  </a:cxn>
                </a:cxnLst>
                <a:rect l="0" t="0" r="r" b="b"/>
                <a:pathLst>
                  <a:path w="1277" h="2686">
                    <a:moveTo>
                      <a:pt x="41" y="0"/>
                    </a:moveTo>
                    <a:lnTo>
                      <a:pt x="17" y="0"/>
                    </a:lnTo>
                    <a:lnTo>
                      <a:pt x="0" y="4"/>
                    </a:lnTo>
                    <a:lnTo>
                      <a:pt x="1277" y="2686"/>
                    </a:lnTo>
                    <a:lnTo>
                      <a:pt x="1277" y="2596"/>
                    </a:lnTo>
                    <a:lnTo>
                      <a:pt x="41" y="0"/>
                    </a:lnTo>
                    <a:lnTo>
                      <a:pt x="41"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15403" name="Freeform 64"/>
              <p:cNvSpPr>
                <a:spLocks/>
              </p:cNvSpPr>
              <p:nvPr userDrawn="1"/>
            </p:nvSpPr>
            <p:spPr bwMode="hidden">
              <a:xfrm>
                <a:off x="4770" y="1039"/>
                <a:ext cx="988" cy="1730"/>
              </a:xfrm>
              <a:custGeom>
                <a:avLst/>
                <a:gdLst>
                  <a:gd name="T0" fmla="*/ 16 w 988"/>
                  <a:gd name="T1" fmla="*/ 0 h 1730"/>
                  <a:gd name="T2" fmla="*/ 0 w 988"/>
                  <a:gd name="T3" fmla="*/ 7 h 1730"/>
                  <a:gd name="T4" fmla="*/ 988 w 988"/>
                  <a:gd name="T5" fmla="*/ 1730 h 1730"/>
                  <a:gd name="T6" fmla="*/ 988 w 988"/>
                  <a:gd name="T7" fmla="*/ 1653 h 1730"/>
                  <a:gd name="T8" fmla="*/ 40 w 988"/>
                  <a:gd name="T9" fmla="*/ 0 h 1730"/>
                  <a:gd name="T10" fmla="*/ 16 w 988"/>
                  <a:gd name="T11" fmla="*/ 0 h 1730"/>
                  <a:gd name="T12" fmla="*/ 16 w 988"/>
                  <a:gd name="T13" fmla="*/ 0 h 17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8" h="1730">
                    <a:moveTo>
                      <a:pt x="16" y="0"/>
                    </a:moveTo>
                    <a:lnTo>
                      <a:pt x="0" y="7"/>
                    </a:lnTo>
                    <a:lnTo>
                      <a:pt x="988" y="1730"/>
                    </a:lnTo>
                    <a:lnTo>
                      <a:pt x="988" y="1653"/>
                    </a:lnTo>
                    <a:lnTo>
                      <a:pt x="40" y="0"/>
                    </a:lnTo>
                    <a:lnTo>
                      <a:pt x="16"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EAEAEA"/>
                  </a:solidFill>
                  <a:cs typeface="Arial" pitchFamily="34" charset="0"/>
                </a:endParaRPr>
              </a:p>
            </p:txBody>
          </p:sp>
          <p:sp>
            <p:nvSpPr>
              <p:cNvPr id="15404" name="Freeform 65"/>
              <p:cNvSpPr>
                <a:spLocks/>
              </p:cNvSpPr>
              <p:nvPr userDrawn="1"/>
            </p:nvSpPr>
            <p:spPr bwMode="hidden">
              <a:xfrm>
                <a:off x="5088" y="1039"/>
                <a:ext cx="670" cy="997"/>
              </a:xfrm>
              <a:custGeom>
                <a:avLst/>
                <a:gdLst>
                  <a:gd name="T0" fmla="*/ 22 w 670"/>
                  <a:gd name="T1" fmla="*/ 0 h 997"/>
                  <a:gd name="T2" fmla="*/ 0 w 670"/>
                  <a:gd name="T3" fmla="*/ 4 h 997"/>
                  <a:gd name="T4" fmla="*/ 670 w 670"/>
                  <a:gd name="T5" fmla="*/ 997 h 997"/>
                  <a:gd name="T6" fmla="*/ 670 w 670"/>
                  <a:gd name="T7" fmla="*/ 925 h 997"/>
                  <a:gd name="T8" fmla="*/ 46 w 670"/>
                  <a:gd name="T9" fmla="*/ 0 h 997"/>
                  <a:gd name="T10" fmla="*/ 22 w 670"/>
                  <a:gd name="T11" fmla="*/ 0 h 997"/>
                  <a:gd name="T12" fmla="*/ 22 w 670"/>
                  <a:gd name="T13" fmla="*/ 0 h 9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70" h="997">
                    <a:moveTo>
                      <a:pt x="22" y="0"/>
                    </a:moveTo>
                    <a:lnTo>
                      <a:pt x="0" y="4"/>
                    </a:lnTo>
                    <a:lnTo>
                      <a:pt x="670" y="997"/>
                    </a:lnTo>
                    <a:lnTo>
                      <a:pt x="670" y="925"/>
                    </a:lnTo>
                    <a:lnTo>
                      <a:pt x="46" y="0"/>
                    </a:lnTo>
                    <a:lnTo>
                      <a:pt x="22"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EAEAEA"/>
                  </a:solidFill>
                  <a:cs typeface="Arial" pitchFamily="34" charset="0"/>
                </a:endParaRPr>
              </a:p>
            </p:txBody>
          </p:sp>
          <p:sp>
            <p:nvSpPr>
              <p:cNvPr id="15405" name="Freeform 66"/>
              <p:cNvSpPr>
                <a:spLocks/>
              </p:cNvSpPr>
              <p:nvPr userDrawn="1"/>
            </p:nvSpPr>
            <p:spPr bwMode="hidden">
              <a:xfrm>
                <a:off x="5412" y="1039"/>
                <a:ext cx="346" cy="487"/>
              </a:xfrm>
              <a:custGeom>
                <a:avLst/>
                <a:gdLst>
                  <a:gd name="T0" fmla="*/ 22 w 346"/>
                  <a:gd name="T1" fmla="*/ 0 h 487"/>
                  <a:gd name="T2" fmla="*/ 0 w 346"/>
                  <a:gd name="T3" fmla="*/ 7 h 487"/>
                  <a:gd name="T4" fmla="*/ 346 w 346"/>
                  <a:gd name="T5" fmla="*/ 487 h 487"/>
                  <a:gd name="T6" fmla="*/ 346 w 346"/>
                  <a:gd name="T7" fmla="*/ 415 h 487"/>
                  <a:gd name="T8" fmla="*/ 46 w 346"/>
                  <a:gd name="T9" fmla="*/ 0 h 487"/>
                  <a:gd name="T10" fmla="*/ 22 w 346"/>
                  <a:gd name="T11" fmla="*/ 0 h 487"/>
                  <a:gd name="T12" fmla="*/ 22 w 346"/>
                  <a:gd name="T13" fmla="*/ 0 h 48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6" h="487">
                    <a:moveTo>
                      <a:pt x="22" y="0"/>
                    </a:moveTo>
                    <a:lnTo>
                      <a:pt x="0" y="7"/>
                    </a:lnTo>
                    <a:lnTo>
                      <a:pt x="346" y="487"/>
                    </a:lnTo>
                    <a:lnTo>
                      <a:pt x="346" y="415"/>
                    </a:lnTo>
                    <a:lnTo>
                      <a:pt x="46" y="0"/>
                    </a:lnTo>
                    <a:lnTo>
                      <a:pt x="22"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EAEAEA"/>
                  </a:solidFill>
                  <a:cs typeface="Arial" pitchFamily="34" charset="0"/>
                </a:endParaRPr>
              </a:p>
            </p:txBody>
          </p:sp>
        </p:grpSp>
      </p:grpSp>
      <p:sp>
        <p:nvSpPr>
          <p:cNvPr id="428099" name="Rectangle 67"/>
          <p:cNvSpPr>
            <a:spLocks noGrp="1" noChangeArrowheads="1"/>
          </p:cNvSpPr>
          <p:nvPr>
            <p:ph type="title"/>
          </p:nvPr>
        </p:nvSpPr>
        <p:spPr bwMode="auto">
          <a:xfrm>
            <a:off x="455613" y="273050"/>
            <a:ext cx="8226425" cy="1143000"/>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tr-TR" smtClean="0"/>
              <a:t>Click to edit Master title style</a:t>
            </a:r>
          </a:p>
        </p:txBody>
      </p:sp>
      <p:sp>
        <p:nvSpPr>
          <p:cNvPr id="428100" name="Rectangle 68"/>
          <p:cNvSpPr>
            <a:spLocks noGrp="1" noChangeArrowheads="1"/>
          </p:cNvSpPr>
          <p:nvPr>
            <p:ph type="dt" sz="half" idx="2"/>
          </p:nvPr>
        </p:nvSpPr>
        <p:spPr bwMode="auto">
          <a:xfrm>
            <a:off x="455613" y="6242050"/>
            <a:ext cx="2130425"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EAEAEA"/>
                </a:solidFill>
                <a:effectLst>
                  <a:outerShdw blurRad="38100" dist="38100" dir="2700000" algn="tl">
                    <a:srgbClr val="000000"/>
                  </a:outerShdw>
                </a:effectLst>
                <a:latin typeface="Arial" charset="0"/>
                <a:cs typeface="+mn-cs"/>
              </a:defRPr>
            </a:lvl1pPr>
          </a:lstStyle>
          <a:p>
            <a:pPr fontAlgn="base">
              <a:spcBef>
                <a:spcPct val="0"/>
              </a:spcBef>
              <a:spcAft>
                <a:spcPct val="0"/>
              </a:spcAft>
              <a:defRPr/>
            </a:pPr>
            <a:endParaRPr lang="tr-TR"/>
          </a:p>
        </p:txBody>
      </p:sp>
      <p:sp>
        <p:nvSpPr>
          <p:cNvPr id="428101" name="Rectangle 69"/>
          <p:cNvSpPr>
            <a:spLocks noGrp="1" noChangeArrowheads="1"/>
          </p:cNvSpPr>
          <p:nvPr>
            <p:ph type="ftr" sz="quarter" idx="3"/>
          </p:nvPr>
        </p:nvSpPr>
        <p:spPr bwMode="auto">
          <a:xfrm>
            <a:off x="3124200" y="6242050"/>
            <a:ext cx="2895600"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EAEAEA"/>
                </a:solidFill>
                <a:effectLst>
                  <a:outerShdw blurRad="38100" dist="38100" dir="2700000" algn="tl">
                    <a:srgbClr val="000000"/>
                  </a:outerShdw>
                </a:effectLst>
                <a:latin typeface="Arial" charset="0"/>
                <a:cs typeface="+mn-cs"/>
              </a:defRPr>
            </a:lvl1pPr>
          </a:lstStyle>
          <a:p>
            <a:pPr fontAlgn="base">
              <a:spcBef>
                <a:spcPct val="0"/>
              </a:spcBef>
              <a:spcAft>
                <a:spcPct val="0"/>
              </a:spcAft>
              <a:defRPr/>
            </a:pPr>
            <a:endParaRPr lang="tr-TR"/>
          </a:p>
        </p:txBody>
      </p:sp>
      <p:sp>
        <p:nvSpPr>
          <p:cNvPr id="428102" name="Rectangle 70"/>
          <p:cNvSpPr>
            <a:spLocks noGrp="1" noChangeArrowheads="1"/>
          </p:cNvSpPr>
          <p:nvPr>
            <p:ph type="sldNum" sz="quarter" idx="4"/>
          </p:nvPr>
        </p:nvSpPr>
        <p:spPr bwMode="auto">
          <a:xfrm>
            <a:off x="6553200" y="6242050"/>
            <a:ext cx="2130425"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EAEAEA"/>
                </a:solidFill>
                <a:effectLst>
                  <a:outerShdw blurRad="38100" dist="38100" dir="2700000" algn="tl">
                    <a:srgbClr val="000000"/>
                  </a:outerShdw>
                </a:effectLst>
                <a:latin typeface="Arial" charset="0"/>
                <a:cs typeface="+mn-cs"/>
              </a:defRPr>
            </a:lvl1pPr>
          </a:lstStyle>
          <a:p>
            <a:pPr fontAlgn="base">
              <a:spcBef>
                <a:spcPct val="0"/>
              </a:spcBef>
              <a:spcAft>
                <a:spcPct val="0"/>
              </a:spcAft>
              <a:defRPr/>
            </a:pPr>
            <a:fld id="{742B69D3-FE8C-408E-80DB-24C3E5F721EC}" type="slidenum">
              <a:rPr lang="tr-TR"/>
              <a:pPr fontAlgn="base">
                <a:spcBef>
                  <a:spcPct val="0"/>
                </a:spcBef>
                <a:spcAft>
                  <a:spcPct val="0"/>
                </a:spcAft>
                <a:defRPr/>
              </a:pPr>
              <a:t>‹#›</a:t>
            </a:fld>
            <a:endParaRPr lang="tr-TR"/>
          </a:p>
        </p:txBody>
      </p:sp>
      <p:sp>
        <p:nvSpPr>
          <p:cNvPr id="428103" name="Rectangle 71"/>
          <p:cNvSpPr>
            <a:spLocks noGrp="1" noChangeArrowheads="1"/>
          </p:cNvSpPr>
          <p:nvPr>
            <p:ph type="body" idx="1"/>
          </p:nvPr>
        </p:nvSpPr>
        <p:spPr bwMode="auto">
          <a:xfrm>
            <a:off x="455613" y="1598613"/>
            <a:ext cx="8226425" cy="44973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tr-TR" smtClean="0"/>
              <a:t>Click to edit Master text styles</a:t>
            </a:r>
          </a:p>
          <a:p>
            <a:pPr lvl="1"/>
            <a:r>
              <a:rPr lang="tr-TR" smtClean="0"/>
              <a:t>Second level</a:t>
            </a:r>
          </a:p>
          <a:p>
            <a:pPr lvl="2"/>
            <a:r>
              <a:rPr lang="tr-TR" smtClean="0"/>
              <a:t>Third level</a:t>
            </a:r>
          </a:p>
          <a:p>
            <a:pPr lvl="3"/>
            <a:r>
              <a:rPr lang="tr-TR" smtClean="0"/>
              <a:t>Fourth level</a:t>
            </a:r>
          </a:p>
          <a:p>
            <a:pPr lvl="4"/>
            <a:r>
              <a:rPr lang="tr-TR" smtClean="0"/>
              <a:t>Fifth level</a:t>
            </a:r>
          </a:p>
        </p:txBody>
      </p:sp>
    </p:spTree>
    <p:extLst>
      <p:ext uri="{BB962C8B-B14F-4D97-AF65-F5344CB8AC3E}">
        <p14:creationId xmlns="" xmlns:p14="http://schemas.microsoft.com/office/powerpoint/2010/main" val="642760878"/>
      </p:ext>
    </p:extLst>
  </p:cSld>
  <p:clrMap bg1="dk2" tx1="lt1" bg2="dk1" tx2="lt2" accent1="accent1" accent2="accent2" accent3="accent3" accent4="accent4" accent5="accent5" accent6="accent6" hlink="hlink" folHlink="folHlink"/>
  <p:sldLayoutIdLst>
    <p:sldLayoutId id="2147483896" r:id="rId1"/>
    <p:sldLayoutId id="2147483897" r:id="rId2"/>
    <p:sldLayoutId id="2147483898" r:id="rId3"/>
    <p:sldLayoutId id="2147483899" r:id="rId4"/>
    <p:sldLayoutId id="2147483900" r:id="rId5"/>
    <p:sldLayoutId id="2147483901" r:id="rId6"/>
    <p:sldLayoutId id="2147483902" r:id="rId7"/>
    <p:sldLayoutId id="2147483903" r:id="rId8"/>
    <p:sldLayoutId id="2147483904" r:id="rId9"/>
    <p:sldLayoutId id="2147483905" r:id="rId10"/>
    <p:sldLayoutId id="2147483906" r:id="rId11"/>
    <p:sldLayoutId id="2147483907" r:id="rId12"/>
    <p:sldLayoutId id="2147483908" r:id="rId13"/>
    <p:sldLayoutId id="2147483909" r:id="rId14"/>
    <p:sldLayoutId id="2147483910" r:id="rId15"/>
  </p:sldLayoutIdLst>
  <p:hf hdr="0" ftr="0" dt="0"/>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tx2"/>
        </a:buClr>
        <a:buSzPct val="115000"/>
        <a:buFont typeface="Wingdings" pitchFamily="2" charset="2"/>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Font typeface="Wingdings" pitchFamily="2" charset="2"/>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115000"/>
        <a:buFont typeface="Wingdings" pitchFamily="2" charset="2"/>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Font typeface="Wingdings" pitchFamily="2" charset="2"/>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16386" name="Başlık Yer Tutucusu 1"/>
          <p:cNvSpPr>
            <a:spLocks noGrp="1"/>
          </p:cNvSpPr>
          <p:nvPr>
            <p:ph type="title"/>
          </p:nvPr>
        </p:nvSpPr>
        <p:spPr bwMode="auto">
          <a:xfrm>
            <a:off x="457200" y="836613"/>
            <a:ext cx="8229600" cy="787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tr-TR" smtClean="0"/>
              <a:t>Asıl başlık stili için tıklatın</a:t>
            </a:r>
          </a:p>
        </p:txBody>
      </p:sp>
      <p:sp>
        <p:nvSpPr>
          <p:cNvPr id="16387" name="Metin Yer Tutucusu 2"/>
          <p:cNvSpPr>
            <a:spLocks noGrp="1"/>
          </p:cNvSpPr>
          <p:nvPr>
            <p:ph type="body" idx="1"/>
          </p:nvPr>
        </p:nvSpPr>
        <p:spPr bwMode="auto">
          <a:xfrm>
            <a:off x="457200" y="1844675"/>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p>
        </p:txBody>
      </p:sp>
      <p:sp>
        <p:nvSpPr>
          <p:cNvPr id="7" name="Metin kutusu 6"/>
          <p:cNvSpPr txBox="1"/>
          <p:nvPr userDrawn="1"/>
        </p:nvSpPr>
        <p:spPr>
          <a:xfrm>
            <a:off x="0" y="101243"/>
            <a:ext cx="9144000" cy="400110"/>
          </a:xfrm>
          <a:prstGeom prst="rect">
            <a:avLst/>
          </a:prstGeom>
          <a:solidFill>
            <a:srgbClr val="CC66FF"/>
          </a:solidFill>
          <a:ln>
            <a:solidFill>
              <a:schemeClr val="accent4">
                <a:lumMod val="50000"/>
              </a:schemeClr>
            </a:solidFill>
          </a:ln>
          <a:effectLst>
            <a:glow rad="63500">
              <a:schemeClr val="accent4">
                <a:lumMod val="40000"/>
                <a:lumOff val="60000"/>
                <a:alpha val="40000"/>
              </a:schemeClr>
            </a:glow>
            <a:innerShdw blurRad="63500" dist="50800" dir="13500000">
              <a:schemeClr val="accent4">
                <a:lumMod val="60000"/>
                <a:lumOff val="40000"/>
                <a:alpha val="50000"/>
              </a:schemeClr>
            </a:innerShdw>
            <a:softEdge rad="63500"/>
          </a:effectLst>
        </p:spPr>
        <p:txBody>
          <a:bodyPr>
            <a:spAutoFit/>
          </a:bodyPr>
          <a:lstStyle/>
          <a:p>
            <a:pPr>
              <a:defRPr/>
            </a:pPr>
            <a:r>
              <a:rPr lang="tr-TR" sz="2000" dirty="0">
                <a:solidFill>
                  <a:srgbClr val="8064A2">
                    <a:lumMod val="60000"/>
                    <a:lumOff val="40000"/>
                  </a:srgbClr>
                </a:solidFill>
                <a:cs typeface="Arial" pitchFamily="34" charset="0"/>
              </a:rPr>
              <a:t>                     </a:t>
            </a:r>
            <a:r>
              <a:rPr lang="tr-TR" sz="2000" b="1" dirty="0">
                <a:solidFill>
                  <a:srgbClr val="8064A2">
                    <a:lumMod val="60000"/>
                    <a:lumOff val="40000"/>
                  </a:srgbClr>
                </a:solidFill>
                <a:cs typeface="Arial" pitchFamily="34" charset="0"/>
              </a:rPr>
              <a:t>  </a:t>
            </a:r>
            <a:endParaRPr lang="tr-TR" sz="1000" dirty="0">
              <a:solidFill>
                <a:srgbClr val="8064A2">
                  <a:lumMod val="60000"/>
                  <a:lumOff val="40000"/>
                </a:srgbClr>
              </a:solidFill>
              <a:cs typeface="Arial" pitchFamily="34" charset="0"/>
            </a:endParaRPr>
          </a:p>
        </p:txBody>
      </p:sp>
      <p:pic>
        <p:nvPicPr>
          <p:cNvPr id="16391" name="4 Resim" descr="logo_1000_1000.gif"/>
          <p:cNvPicPr>
            <a:picLocks noChangeAspect="1"/>
          </p:cNvPicPr>
          <p:nvPr userDrawn="1"/>
        </p:nvPicPr>
        <p:blipFill>
          <a:blip r:embed="rId10">
            <a:extLst>
              <a:ext uri="{28A0092B-C50C-407E-A947-70E740481C1C}">
                <a14:useLocalDpi xmlns="" xmlns:a14="http://schemas.microsoft.com/office/drawing/2010/main" val="0"/>
              </a:ext>
            </a:extLst>
          </a:blip>
          <a:srcRect/>
          <a:stretch>
            <a:fillRect/>
          </a:stretch>
        </p:blipFill>
        <p:spPr bwMode="auto">
          <a:xfrm>
            <a:off x="-15875" y="-63500"/>
            <a:ext cx="771525" cy="771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32" name="Metin kutusu 8"/>
          <p:cNvSpPr txBox="1">
            <a:spLocks noChangeArrowheads="1"/>
          </p:cNvSpPr>
          <p:nvPr userDrawn="1"/>
        </p:nvSpPr>
        <p:spPr bwMode="auto">
          <a:xfrm>
            <a:off x="904875" y="131763"/>
            <a:ext cx="2474913"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defRPr/>
            </a:pPr>
            <a:r>
              <a:rPr lang="tr-TR" b="1" smtClean="0">
                <a:solidFill>
                  <a:prstClr val="black"/>
                </a:solidFill>
                <a:latin typeface="Calibri" pitchFamily="34" charset="0"/>
              </a:rPr>
              <a:t>İSTANBUL ÜNİVERSİTESİ</a:t>
            </a:r>
          </a:p>
        </p:txBody>
      </p:sp>
      <p:sp>
        <p:nvSpPr>
          <p:cNvPr id="1033" name="Metin kutusu 9"/>
          <p:cNvSpPr txBox="1">
            <a:spLocks noChangeArrowheads="1"/>
          </p:cNvSpPr>
          <p:nvPr userDrawn="1"/>
        </p:nvSpPr>
        <p:spPr bwMode="auto">
          <a:xfrm>
            <a:off x="3940175" y="136525"/>
            <a:ext cx="5195888"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fontAlgn="base" hangingPunct="1">
              <a:spcBef>
                <a:spcPct val="0"/>
              </a:spcBef>
              <a:spcAft>
                <a:spcPct val="0"/>
              </a:spcAft>
              <a:defRPr/>
            </a:pPr>
            <a:r>
              <a:rPr lang="tr-TR" sz="2000" b="1" smtClean="0">
                <a:solidFill>
                  <a:prstClr val="black"/>
                </a:solidFill>
                <a:latin typeface="Calibri" pitchFamily="34" charset="0"/>
              </a:rPr>
              <a:t>İŞ SAĞLIĞI VE GÜVENLİĞİ KOORDİNATÖRLÜĞÜ</a:t>
            </a:r>
          </a:p>
        </p:txBody>
      </p:sp>
    </p:spTree>
    <p:extLst>
      <p:ext uri="{BB962C8B-B14F-4D97-AF65-F5344CB8AC3E}">
        <p14:creationId xmlns="" xmlns:p14="http://schemas.microsoft.com/office/powerpoint/2010/main" val="2143462385"/>
      </p:ext>
    </p:extLst>
  </p:cSld>
  <p:clrMap bg1="lt1" tx1="dk1" bg2="lt2" tx2="dk2" accent1="accent1" accent2="accent2" accent3="accent3" accent4="accent4" accent5="accent5" accent6="accent6" hlink="hlink" folHlink="folHlink"/>
  <p:sldLayoutIdLst>
    <p:sldLayoutId id="2147483912" r:id="rId1"/>
    <p:sldLayoutId id="2147483913" r:id="rId2"/>
    <p:sldLayoutId id="2147483914" r:id="rId3"/>
    <p:sldLayoutId id="2147483915" r:id="rId4"/>
    <p:sldLayoutId id="2147483916" r:id="rId5"/>
    <p:sldLayoutId id="2147483917" r:id="rId6"/>
    <p:sldLayoutId id="2147483918" r:id="rId7"/>
    <p:sldLayoutId id="2147483919" r:id="rId8"/>
  </p:sldLayoutIdLst>
  <p:hf sldNum="0"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63529"/>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9142413" cy="6856413"/>
            <a:chOff x="0" y="0"/>
            <a:chExt cx="5759" cy="4319"/>
          </a:xfrm>
        </p:grpSpPr>
        <p:sp>
          <p:nvSpPr>
            <p:cNvPr id="428035" name="Freeform 3"/>
            <p:cNvSpPr>
              <a:spLocks/>
            </p:cNvSpPr>
            <p:nvPr userDrawn="1"/>
          </p:nvSpPr>
          <p:spPr bwMode="hidden">
            <a:xfrm>
              <a:off x="0" y="0"/>
              <a:ext cx="5758" cy="1043"/>
            </a:xfrm>
            <a:custGeom>
              <a:avLst/>
              <a:gdLst/>
              <a:ahLst/>
              <a:cxnLst>
                <a:cxn ang="0">
                  <a:pos x="5740" y="1043"/>
                </a:cxn>
                <a:cxn ang="0">
                  <a:pos x="0" y="1043"/>
                </a:cxn>
                <a:cxn ang="0">
                  <a:pos x="0" y="0"/>
                </a:cxn>
                <a:cxn ang="0">
                  <a:pos x="5740" y="0"/>
                </a:cxn>
                <a:cxn ang="0">
                  <a:pos x="5740" y="1043"/>
                </a:cxn>
                <a:cxn ang="0">
                  <a:pos x="5740" y="1043"/>
                </a:cxn>
              </a:cxnLst>
              <a:rect l="0" t="0" r="r" b="b"/>
              <a:pathLst>
                <a:path w="5740" h="1043">
                  <a:moveTo>
                    <a:pt x="5740" y="1043"/>
                  </a:moveTo>
                  <a:lnTo>
                    <a:pt x="0" y="1043"/>
                  </a:lnTo>
                  <a:lnTo>
                    <a:pt x="0" y="0"/>
                  </a:lnTo>
                  <a:lnTo>
                    <a:pt x="5740" y="0"/>
                  </a:lnTo>
                  <a:lnTo>
                    <a:pt x="5740" y="1043"/>
                  </a:lnTo>
                  <a:lnTo>
                    <a:pt x="5740" y="1043"/>
                  </a:lnTo>
                  <a:close/>
                </a:path>
              </a:pathLst>
            </a:custGeom>
            <a:gradFill rotWithShape="0">
              <a:gsLst>
                <a:gs pos="0">
                  <a:schemeClr val="bg1"/>
                </a:gs>
                <a:gs pos="100000">
                  <a:schemeClr val="bg1">
                    <a:gamma/>
                    <a:shade val="69804"/>
                    <a:invGamma/>
                  </a:schemeClr>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endParaRPr>
            </a:p>
          </p:txBody>
        </p:sp>
        <p:grpSp>
          <p:nvGrpSpPr>
            <p:cNvPr id="1033" name="Group 4"/>
            <p:cNvGrpSpPr>
              <a:grpSpLocks/>
            </p:cNvGrpSpPr>
            <p:nvPr userDrawn="1"/>
          </p:nvGrpSpPr>
          <p:grpSpPr bwMode="auto">
            <a:xfrm>
              <a:off x="0" y="0"/>
              <a:ext cx="5759" cy="4319"/>
              <a:chOff x="0" y="0"/>
              <a:chExt cx="5759" cy="4319"/>
            </a:xfrm>
          </p:grpSpPr>
          <p:sp>
            <p:nvSpPr>
              <p:cNvPr id="428037" name="Freeform 5"/>
              <p:cNvSpPr>
                <a:spLocks/>
              </p:cNvSpPr>
              <p:nvPr userDrawn="1"/>
            </p:nvSpPr>
            <p:spPr bwMode="hidden">
              <a:xfrm>
                <a:off x="1" y="1040"/>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endParaRPr>
              </a:p>
            </p:txBody>
          </p:sp>
          <p:sp>
            <p:nvSpPr>
              <p:cNvPr id="428038" name="Freeform 6"/>
              <p:cNvSpPr>
                <a:spLocks/>
              </p:cNvSpPr>
              <p:nvPr userDrawn="1"/>
            </p:nvSpPr>
            <p:spPr bwMode="hidden">
              <a:xfrm>
                <a:off x="0" y="3988"/>
                <a:ext cx="5758" cy="42"/>
              </a:xfrm>
              <a:custGeom>
                <a:avLst/>
                <a:gdLst/>
                <a:ahLst/>
                <a:cxnLst>
                  <a:cxn ang="0">
                    <a:pos x="0" y="42"/>
                  </a:cxn>
                  <a:cxn ang="0">
                    <a:pos x="5740" y="42"/>
                  </a:cxn>
                  <a:cxn ang="0">
                    <a:pos x="5740" y="0"/>
                  </a:cxn>
                  <a:cxn ang="0">
                    <a:pos x="0" y="0"/>
                  </a:cxn>
                  <a:cxn ang="0">
                    <a:pos x="0" y="42"/>
                  </a:cxn>
                  <a:cxn ang="0">
                    <a:pos x="0" y="42"/>
                  </a:cxn>
                </a:cxnLst>
                <a:rect l="0" t="0" r="r" b="b"/>
                <a:pathLst>
                  <a:path w="5740" h="42">
                    <a:moveTo>
                      <a:pt x="0" y="42"/>
                    </a:moveTo>
                    <a:lnTo>
                      <a:pt x="5740" y="42"/>
                    </a:lnTo>
                    <a:lnTo>
                      <a:pt x="5740" y="0"/>
                    </a:lnTo>
                    <a:lnTo>
                      <a:pt x="0" y="0"/>
                    </a:lnTo>
                    <a:lnTo>
                      <a:pt x="0" y="42"/>
                    </a:lnTo>
                    <a:lnTo>
                      <a:pt x="0" y="42"/>
                    </a:lnTo>
                    <a:close/>
                  </a:path>
                </a:pathLst>
              </a:custGeom>
              <a:gradFill rotWithShape="0">
                <a:gsLst>
                  <a:gs pos="0">
                    <a:schemeClr val="bg2">
                      <a:gamma/>
                      <a:shade val="94118"/>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endParaRPr>
              </a:p>
            </p:txBody>
          </p:sp>
          <p:sp>
            <p:nvSpPr>
              <p:cNvPr id="428039" name="Freeform 7"/>
              <p:cNvSpPr>
                <a:spLocks/>
              </p:cNvSpPr>
              <p:nvPr userDrawn="1"/>
            </p:nvSpPr>
            <p:spPr bwMode="hidden">
              <a:xfrm>
                <a:off x="0" y="3665"/>
                <a:ext cx="5758" cy="30"/>
              </a:xfrm>
              <a:custGeom>
                <a:avLst/>
                <a:gdLst/>
                <a:ahLst/>
                <a:cxnLst>
                  <a:cxn ang="0">
                    <a:pos x="0" y="30"/>
                  </a:cxn>
                  <a:cxn ang="0">
                    <a:pos x="5740" y="30"/>
                  </a:cxn>
                  <a:cxn ang="0">
                    <a:pos x="5740" y="0"/>
                  </a:cxn>
                  <a:cxn ang="0">
                    <a:pos x="0" y="0"/>
                  </a:cxn>
                  <a:cxn ang="0">
                    <a:pos x="0" y="30"/>
                  </a:cxn>
                  <a:cxn ang="0">
                    <a:pos x="0" y="30"/>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4118"/>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endParaRPr>
              </a:p>
            </p:txBody>
          </p:sp>
          <p:sp>
            <p:nvSpPr>
              <p:cNvPr id="428040" name="Freeform 8"/>
              <p:cNvSpPr>
                <a:spLocks/>
              </p:cNvSpPr>
              <p:nvPr userDrawn="1"/>
            </p:nvSpPr>
            <p:spPr bwMode="hidden">
              <a:xfrm>
                <a:off x="0" y="3364"/>
                <a:ext cx="5758" cy="30"/>
              </a:xfrm>
              <a:custGeom>
                <a:avLst/>
                <a:gdLst/>
                <a:ahLst/>
                <a:cxnLst>
                  <a:cxn ang="0">
                    <a:pos x="0" y="30"/>
                  </a:cxn>
                  <a:cxn ang="0">
                    <a:pos x="5740" y="30"/>
                  </a:cxn>
                  <a:cxn ang="0">
                    <a:pos x="5740" y="0"/>
                  </a:cxn>
                  <a:cxn ang="0">
                    <a:pos x="0" y="0"/>
                  </a:cxn>
                  <a:cxn ang="0">
                    <a:pos x="0" y="30"/>
                  </a:cxn>
                  <a:cxn ang="0">
                    <a:pos x="0" y="30"/>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endParaRPr>
              </a:p>
            </p:txBody>
          </p:sp>
          <p:sp>
            <p:nvSpPr>
              <p:cNvPr id="428041" name="Freeform 9"/>
              <p:cNvSpPr>
                <a:spLocks/>
              </p:cNvSpPr>
              <p:nvPr userDrawn="1"/>
            </p:nvSpPr>
            <p:spPr bwMode="hidden">
              <a:xfrm>
                <a:off x="0" y="3105"/>
                <a:ext cx="5758" cy="31"/>
              </a:xfrm>
              <a:custGeom>
                <a:avLst/>
                <a:gdLst/>
                <a:ahLst/>
                <a:cxnLst>
                  <a:cxn ang="0">
                    <a:pos x="0" y="30"/>
                  </a:cxn>
                  <a:cxn ang="0">
                    <a:pos x="5740" y="30"/>
                  </a:cxn>
                  <a:cxn ang="0">
                    <a:pos x="5740" y="0"/>
                  </a:cxn>
                  <a:cxn ang="0">
                    <a:pos x="0" y="0"/>
                  </a:cxn>
                  <a:cxn ang="0">
                    <a:pos x="0" y="30"/>
                  </a:cxn>
                  <a:cxn ang="0">
                    <a:pos x="0" y="30"/>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endParaRPr>
              </a:p>
            </p:txBody>
          </p:sp>
          <p:sp>
            <p:nvSpPr>
              <p:cNvPr id="428042" name="Freeform 10"/>
              <p:cNvSpPr>
                <a:spLocks/>
              </p:cNvSpPr>
              <p:nvPr userDrawn="1"/>
            </p:nvSpPr>
            <p:spPr bwMode="hidden">
              <a:xfrm>
                <a:off x="0" y="2859"/>
                <a:ext cx="5758" cy="36"/>
              </a:xfrm>
              <a:custGeom>
                <a:avLst/>
                <a:gdLst/>
                <a:ahLst/>
                <a:cxnLst>
                  <a:cxn ang="0">
                    <a:pos x="5740" y="0"/>
                  </a:cxn>
                  <a:cxn ang="0">
                    <a:pos x="0" y="0"/>
                  </a:cxn>
                  <a:cxn ang="0">
                    <a:pos x="0" y="36"/>
                  </a:cxn>
                  <a:cxn ang="0">
                    <a:pos x="5740" y="36"/>
                  </a:cxn>
                  <a:cxn ang="0">
                    <a:pos x="5740" y="0"/>
                  </a:cxn>
                  <a:cxn ang="0">
                    <a:pos x="5740" y="0"/>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7843"/>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endParaRPr>
              </a:p>
            </p:txBody>
          </p:sp>
          <p:sp>
            <p:nvSpPr>
              <p:cNvPr id="428043" name="Freeform 11"/>
              <p:cNvSpPr>
                <a:spLocks/>
              </p:cNvSpPr>
              <p:nvPr userDrawn="1"/>
            </p:nvSpPr>
            <p:spPr bwMode="hidden">
              <a:xfrm>
                <a:off x="0" y="2644"/>
                <a:ext cx="5758" cy="30"/>
              </a:xfrm>
              <a:custGeom>
                <a:avLst/>
                <a:gdLst/>
                <a:ahLst/>
                <a:cxnLst>
                  <a:cxn ang="0">
                    <a:pos x="5740" y="0"/>
                  </a:cxn>
                  <a:cxn ang="0">
                    <a:pos x="0" y="0"/>
                  </a:cxn>
                  <a:cxn ang="0">
                    <a:pos x="0" y="30"/>
                  </a:cxn>
                  <a:cxn ang="0">
                    <a:pos x="5740" y="30"/>
                  </a:cxn>
                  <a:cxn ang="0">
                    <a:pos x="5740" y="0"/>
                  </a:cxn>
                  <a:cxn ang="0">
                    <a:pos x="5740" y="0"/>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87843"/>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endParaRPr>
              </a:p>
            </p:txBody>
          </p:sp>
          <p:sp>
            <p:nvSpPr>
              <p:cNvPr id="428044" name="Freeform 12"/>
              <p:cNvSpPr>
                <a:spLocks/>
              </p:cNvSpPr>
              <p:nvPr userDrawn="1"/>
            </p:nvSpPr>
            <p:spPr bwMode="hidden">
              <a:xfrm>
                <a:off x="0" y="2433"/>
                <a:ext cx="5758" cy="36"/>
              </a:xfrm>
              <a:custGeom>
                <a:avLst/>
                <a:gdLst/>
                <a:ahLst/>
                <a:cxnLst>
                  <a:cxn ang="0">
                    <a:pos x="5740" y="0"/>
                  </a:cxn>
                  <a:cxn ang="0">
                    <a:pos x="0" y="0"/>
                  </a:cxn>
                  <a:cxn ang="0">
                    <a:pos x="0" y="36"/>
                  </a:cxn>
                  <a:cxn ang="0">
                    <a:pos x="5740" y="36"/>
                  </a:cxn>
                  <a:cxn ang="0">
                    <a:pos x="5740" y="0"/>
                  </a:cxn>
                  <a:cxn ang="0">
                    <a:pos x="5740" y="0"/>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4706"/>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endParaRPr>
              </a:p>
            </p:txBody>
          </p:sp>
          <p:sp>
            <p:nvSpPr>
              <p:cNvPr id="428045" name="Freeform 13"/>
              <p:cNvSpPr>
                <a:spLocks/>
              </p:cNvSpPr>
              <p:nvPr userDrawn="1"/>
            </p:nvSpPr>
            <p:spPr bwMode="hidden">
              <a:xfrm>
                <a:off x="0" y="2259"/>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4706"/>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endParaRPr>
              </a:p>
            </p:txBody>
          </p:sp>
          <p:sp>
            <p:nvSpPr>
              <p:cNvPr id="428046" name="Freeform 14"/>
              <p:cNvSpPr>
                <a:spLocks/>
              </p:cNvSpPr>
              <p:nvPr userDrawn="1"/>
            </p:nvSpPr>
            <p:spPr bwMode="hidden">
              <a:xfrm>
                <a:off x="0" y="2090"/>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1961"/>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endParaRPr>
              </a:p>
            </p:txBody>
          </p:sp>
          <p:sp>
            <p:nvSpPr>
              <p:cNvPr id="428047" name="Freeform 15"/>
              <p:cNvSpPr>
                <a:spLocks/>
              </p:cNvSpPr>
              <p:nvPr userDrawn="1"/>
            </p:nvSpPr>
            <p:spPr bwMode="hidden">
              <a:xfrm>
                <a:off x="0" y="1928"/>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endParaRPr>
              </a:p>
            </p:txBody>
          </p:sp>
          <p:sp>
            <p:nvSpPr>
              <p:cNvPr id="428048" name="Freeform 16"/>
              <p:cNvSpPr>
                <a:spLocks/>
              </p:cNvSpPr>
              <p:nvPr userDrawn="1"/>
            </p:nvSpPr>
            <p:spPr bwMode="hidden">
              <a:xfrm>
                <a:off x="0" y="1645"/>
                <a:ext cx="5758" cy="12"/>
              </a:xfrm>
              <a:custGeom>
                <a:avLst/>
                <a:gdLst/>
                <a:ahLst/>
                <a:cxnLst>
                  <a:cxn ang="0">
                    <a:pos x="5740" y="0"/>
                  </a:cxn>
                  <a:cxn ang="0">
                    <a:pos x="0" y="0"/>
                  </a:cxn>
                  <a:cxn ang="0">
                    <a:pos x="0" y="12"/>
                  </a:cxn>
                  <a:cxn ang="0">
                    <a:pos x="5740" y="12"/>
                  </a:cxn>
                  <a:cxn ang="0">
                    <a:pos x="5740" y="0"/>
                  </a:cxn>
                  <a:cxn ang="0">
                    <a:pos x="5740" y="0"/>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endParaRPr>
              </a:p>
            </p:txBody>
          </p:sp>
          <p:sp>
            <p:nvSpPr>
              <p:cNvPr id="428049" name="Freeform 17"/>
              <p:cNvSpPr>
                <a:spLocks/>
              </p:cNvSpPr>
              <p:nvPr userDrawn="1"/>
            </p:nvSpPr>
            <p:spPr bwMode="hidden">
              <a:xfrm>
                <a:off x="0" y="1778"/>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endParaRPr>
              </a:p>
            </p:txBody>
          </p:sp>
          <p:sp>
            <p:nvSpPr>
              <p:cNvPr id="428050" name="Freeform 18"/>
              <p:cNvSpPr>
                <a:spLocks/>
              </p:cNvSpPr>
              <p:nvPr userDrawn="1"/>
            </p:nvSpPr>
            <p:spPr bwMode="hidden">
              <a:xfrm>
                <a:off x="0" y="1520"/>
                <a:ext cx="5758" cy="12"/>
              </a:xfrm>
              <a:custGeom>
                <a:avLst/>
                <a:gdLst/>
                <a:ahLst/>
                <a:cxnLst>
                  <a:cxn ang="0">
                    <a:pos x="5740" y="0"/>
                  </a:cxn>
                  <a:cxn ang="0">
                    <a:pos x="0" y="0"/>
                  </a:cxn>
                  <a:cxn ang="0">
                    <a:pos x="0" y="12"/>
                  </a:cxn>
                  <a:cxn ang="0">
                    <a:pos x="5740" y="12"/>
                  </a:cxn>
                  <a:cxn ang="0">
                    <a:pos x="5740" y="0"/>
                  </a:cxn>
                  <a:cxn ang="0">
                    <a:pos x="5740" y="0"/>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endParaRPr>
              </a:p>
            </p:txBody>
          </p:sp>
          <p:sp>
            <p:nvSpPr>
              <p:cNvPr id="428051" name="Freeform 19"/>
              <p:cNvSpPr>
                <a:spLocks/>
              </p:cNvSpPr>
              <p:nvPr userDrawn="1"/>
            </p:nvSpPr>
            <p:spPr bwMode="hidden">
              <a:xfrm>
                <a:off x="0" y="1394"/>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endParaRPr>
              </a:p>
            </p:txBody>
          </p:sp>
          <p:sp>
            <p:nvSpPr>
              <p:cNvPr id="428052" name="Freeform 20"/>
              <p:cNvSpPr>
                <a:spLocks/>
              </p:cNvSpPr>
              <p:nvPr userDrawn="1"/>
            </p:nvSpPr>
            <p:spPr bwMode="hidden">
              <a:xfrm>
                <a:off x="0" y="1280"/>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endParaRPr>
              </a:p>
            </p:txBody>
          </p:sp>
          <p:sp>
            <p:nvSpPr>
              <p:cNvPr id="428053" name="Freeform 21"/>
              <p:cNvSpPr>
                <a:spLocks/>
              </p:cNvSpPr>
              <p:nvPr userDrawn="1"/>
            </p:nvSpPr>
            <p:spPr bwMode="hidden">
              <a:xfrm>
                <a:off x="0" y="1177"/>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endParaRPr>
              </a:p>
            </p:txBody>
          </p:sp>
          <p:sp>
            <p:nvSpPr>
              <p:cNvPr id="428054" name="Freeform 22"/>
              <p:cNvSpPr>
                <a:spLocks/>
              </p:cNvSpPr>
              <p:nvPr userDrawn="1"/>
            </p:nvSpPr>
            <p:spPr bwMode="hidden">
              <a:xfrm>
                <a:off x="0" y="24"/>
                <a:ext cx="5758" cy="30"/>
              </a:xfrm>
              <a:custGeom>
                <a:avLst/>
                <a:gdLst/>
                <a:ahLst/>
                <a:cxnLst>
                  <a:cxn ang="0">
                    <a:pos x="5740" y="0"/>
                  </a:cxn>
                  <a:cxn ang="0">
                    <a:pos x="0" y="0"/>
                  </a:cxn>
                  <a:cxn ang="0">
                    <a:pos x="0" y="30"/>
                  </a:cxn>
                  <a:cxn ang="0">
                    <a:pos x="5740" y="30"/>
                  </a:cxn>
                  <a:cxn ang="0">
                    <a:pos x="5740" y="0"/>
                  </a:cxn>
                  <a:cxn ang="0">
                    <a:pos x="5740" y="0"/>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94118"/>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endParaRPr>
              </a:p>
            </p:txBody>
          </p:sp>
          <p:sp>
            <p:nvSpPr>
              <p:cNvPr id="428055" name="Freeform 23"/>
              <p:cNvSpPr>
                <a:spLocks/>
              </p:cNvSpPr>
              <p:nvPr userDrawn="1"/>
            </p:nvSpPr>
            <p:spPr bwMode="hidden">
              <a:xfrm>
                <a:off x="0" y="186"/>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4118"/>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endParaRPr>
              </a:p>
            </p:txBody>
          </p:sp>
          <p:sp>
            <p:nvSpPr>
              <p:cNvPr id="428056" name="Freeform 24"/>
              <p:cNvSpPr>
                <a:spLocks/>
              </p:cNvSpPr>
              <p:nvPr userDrawn="1"/>
            </p:nvSpPr>
            <p:spPr bwMode="hidden">
              <a:xfrm>
                <a:off x="0" y="475"/>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7843"/>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endParaRPr>
              </a:p>
            </p:txBody>
          </p:sp>
          <p:sp>
            <p:nvSpPr>
              <p:cNvPr id="428057" name="Freeform 25"/>
              <p:cNvSpPr>
                <a:spLocks/>
              </p:cNvSpPr>
              <p:nvPr userDrawn="1"/>
            </p:nvSpPr>
            <p:spPr bwMode="hidden">
              <a:xfrm>
                <a:off x="0" y="337"/>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0980"/>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endParaRPr>
              </a:p>
            </p:txBody>
          </p:sp>
          <p:sp>
            <p:nvSpPr>
              <p:cNvPr id="428058" name="Freeform 26"/>
              <p:cNvSpPr>
                <a:spLocks/>
              </p:cNvSpPr>
              <p:nvPr userDrawn="1"/>
            </p:nvSpPr>
            <p:spPr bwMode="hidden">
              <a:xfrm>
                <a:off x="0" y="600"/>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endParaRPr>
              </a:p>
            </p:txBody>
          </p:sp>
          <p:sp>
            <p:nvSpPr>
              <p:cNvPr id="428059" name="Freeform 27"/>
              <p:cNvSpPr>
                <a:spLocks/>
              </p:cNvSpPr>
              <p:nvPr userDrawn="1"/>
            </p:nvSpPr>
            <p:spPr bwMode="hidden">
              <a:xfrm>
                <a:off x="0" y="727"/>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endParaRPr>
              </a:p>
            </p:txBody>
          </p:sp>
          <p:sp>
            <p:nvSpPr>
              <p:cNvPr id="428060" name="Freeform 28"/>
              <p:cNvSpPr>
                <a:spLocks/>
              </p:cNvSpPr>
              <p:nvPr userDrawn="1"/>
            </p:nvSpPr>
            <p:spPr bwMode="hidden">
              <a:xfrm>
                <a:off x="0" y="841"/>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endParaRPr>
              </a:p>
            </p:txBody>
          </p:sp>
          <p:sp>
            <p:nvSpPr>
              <p:cNvPr id="428061" name="Freeform 29"/>
              <p:cNvSpPr>
                <a:spLocks/>
              </p:cNvSpPr>
              <p:nvPr userDrawn="1"/>
            </p:nvSpPr>
            <p:spPr bwMode="hidden">
              <a:xfrm>
                <a:off x="0" y="943"/>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endParaRPr>
              </a:p>
            </p:txBody>
          </p:sp>
          <p:grpSp>
            <p:nvGrpSpPr>
              <p:cNvPr id="1059" name="Group 30"/>
              <p:cNvGrpSpPr>
                <a:grpSpLocks/>
              </p:cNvGrpSpPr>
              <p:nvPr userDrawn="1"/>
            </p:nvGrpSpPr>
            <p:grpSpPr bwMode="auto">
              <a:xfrm>
                <a:off x="0" y="0"/>
                <a:ext cx="5758" cy="1045"/>
                <a:chOff x="0" y="0"/>
                <a:chExt cx="5758" cy="1045"/>
              </a:xfrm>
            </p:grpSpPr>
            <p:sp>
              <p:nvSpPr>
                <p:cNvPr id="428063" name="Freeform 31"/>
                <p:cNvSpPr>
                  <a:spLocks/>
                </p:cNvSpPr>
                <p:nvPr/>
              </p:nvSpPr>
              <p:spPr bwMode="hidden">
                <a:xfrm>
                  <a:off x="2849" y="0"/>
                  <a:ext cx="42" cy="1045"/>
                </a:xfrm>
                <a:custGeom>
                  <a:avLst/>
                  <a:gdLst/>
                  <a:ahLst/>
                  <a:cxnLst>
                    <a:cxn ang="0">
                      <a:pos x="18" y="1043"/>
                    </a:cxn>
                    <a:cxn ang="0">
                      <a:pos x="42" y="1043"/>
                    </a:cxn>
                    <a:cxn ang="0">
                      <a:pos x="42" y="0"/>
                    </a:cxn>
                    <a:cxn ang="0">
                      <a:pos x="0" y="0"/>
                    </a:cxn>
                    <a:cxn ang="0">
                      <a:pos x="0" y="1043"/>
                    </a:cxn>
                    <a:cxn ang="0">
                      <a:pos x="18" y="1043"/>
                    </a:cxn>
                    <a:cxn ang="0">
                      <a:pos x="18" y="1043"/>
                    </a:cxn>
                  </a:cxnLst>
                  <a:rect l="0" t="0" r="r" b="b"/>
                  <a:pathLst>
                    <a:path w="42" h="1043">
                      <a:moveTo>
                        <a:pt x="18" y="1043"/>
                      </a:moveTo>
                      <a:lnTo>
                        <a:pt x="42" y="1043"/>
                      </a:lnTo>
                      <a:lnTo>
                        <a:pt x="42" y="0"/>
                      </a:lnTo>
                      <a:lnTo>
                        <a:pt x="0"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endParaRPr>
                </a:p>
              </p:txBody>
            </p:sp>
            <p:sp>
              <p:nvSpPr>
                <p:cNvPr id="428064" name="Freeform 32"/>
                <p:cNvSpPr>
                  <a:spLocks/>
                </p:cNvSpPr>
                <p:nvPr/>
              </p:nvSpPr>
              <p:spPr bwMode="hidden">
                <a:xfrm>
                  <a:off x="2400" y="0"/>
                  <a:ext cx="155" cy="1045"/>
                </a:xfrm>
                <a:custGeom>
                  <a:avLst/>
                  <a:gdLst/>
                  <a:ahLst/>
                  <a:cxnLst>
                    <a:cxn ang="0">
                      <a:pos x="131" y="1043"/>
                    </a:cxn>
                    <a:cxn ang="0">
                      <a:pos x="155" y="1043"/>
                    </a:cxn>
                    <a:cxn ang="0">
                      <a:pos x="42" y="0"/>
                    </a:cxn>
                    <a:cxn ang="0">
                      <a:pos x="0" y="0"/>
                    </a:cxn>
                    <a:cxn ang="0">
                      <a:pos x="113" y="1043"/>
                    </a:cxn>
                    <a:cxn ang="0">
                      <a:pos x="131" y="1043"/>
                    </a:cxn>
                    <a:cxn ang="0">
                      <a:pos x="131" y="1043"/>
                    </a:cxn>
                  </a:cxnLst>
                  <a:rect l="0" t="0" r="r" b="b"/>
                  <a:pathLst>
                    <a:path w="155" h="1043">
                      <a:moveTo>
                        <a:pt x="131" y="1043"/>
                      </a:moveTo>
                      <a:lnTo>
                        <a:pt x="155" y="1043"/>
                      </a:lnTo>
                      <a:lnTo>
                        <a:pt x="42" y="0"/>
                      </a:lnTo>
                      <a:lnTo>
                        <a:pt x="0" y="0"/>
                      </a:lnTo>
                      <a:lnTo>
                        <a:pt x="113" y="1043"/>
                      </a:lnTo>
                      <a:lnTo>
                        <a:pt x="131" y="1043"/>
                      </a:lnTo>
                      <a:lnTo>
                        <a:pt x="131"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endParaRPr>
                </a:p>
              </p:txBody>
            </p:sp>
            <p:sp>
              <p:nvSpPr>
                <p:cNvPr id="428065" name="Freeform 33"/>
                <p:cNvSpPr>
                  <a:spLocks/>
                </p:cNvSpPr>
                <p:nvPr/>
              </p:nvSpPr>
              <p:spPr bwMode="hidden">
                <a:xfrm>
                  <a:off x="1967" y="0"/>
                  <a:ext cx="240" cy="1045"/>
                </a:xfrm>
                <a:custGeom>
                  <a:avLst/>
                  <a:gdLst/>
                  <a:ahLst/>
                  <a:cxnLst>
                    <a:cxn ang="0">
                      <a:pos x="221" y="1043"/>
                    </a:cxn>
                    <a:cxn ang="0">
                      <a:pos x="239" y="1043"/>
                    </a:cxn>
                    <a:cxn ang="0">
                      <a:pos x="36" y="0"/>
                    </a:cxn>
                    <a:cxn ang="0">
                      <a:pos x="0" y="0"/>
                    </a:cxn>
                    <a:cxn ang="0">
                      <a:pos x="203" y="1043"/>
                    </a:cxn>
                    <a:cxn ang="0">
                      <a:pos x="221" y="1043"/>
                    </a:cxn>
                    <a:cxn ang="0">
                      <a:pos x="221" y="1043"/>
                    </a:cxn>
                  </a:cxnLst>
                  <a:rect l="0" t="0" r="r" b="b"/>
                  <a:pathLst>
                    <a:path w="239" h="1043">
                      <a:moveTo>
                        <a:pt x="221" y="1043"/>
                      </a:moveTo>
                      <a:lnTo>
                        <a:pt x="239" y="1043"/>
                      </a:lnTo>
                      <a:lnTo>
                        <a:pt x="36" y="0"/>
                      </a:lnTo>
                      <a:lnTo>
                        <a:pt x="0" y="0"/>
                      </a:lnTo>
                      <a:lnTo>
                        <a:pt x="203" y="1043"/>
                      </a:lnTo>
                      <a:lnTo>
                        <a:pt x="221" y="1043"/>
                      </a:lnTo>
                      <a:lnTo>
                        <a:pt x="221"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endParaRPr>
                </a:p>
              </p:txBody>
            </p:sp>
            <p:sp>
              <p:nvSpPr>
                <p:cNvPr id="428066" name="Freeform 34"/>
                <p:cNvSpPr>
                  <a:spLocks/>
                </p:cNvSpPr>
                <p:nvPr/>
              </p:nvSpPr>
              <p:spPr bwMode="hidden">
                <a:xfrm>
                  <a:off x="1554" y="0"/>
                  <a:ext cx="353" cy="1045"/>
                </a:xfrm>
                <a:custGeom>
                  <a:avLst/>
                  <a:gdLst/>
                  <a:ahLst/>
                  <a:cxnLst>
                    <a:cxn ang="0">
                      <a:pos x="334" y="1043"/>
                    </a:cxn>
                    <a:cxn ang="0">
                      <a:pos x="352" y="1043"/>
                    </a:cxn>
                    <a:cxn ang="0">
                      <a:pos x="41" y="0"/>
                    </a:cxn>
                    <a:cxn ang="0">
                      <a:pos x="0" y="0"/>
                    </a:cxn>
                    <a:cxn ang="0">
                      <a:pos x="311" y="1043"/>
                    </a:cxn>
                    <a:cxn ang="0">
                      <a:pos x="334" y="1043"/>
                    </a:cxn>
                    <a:cxn ang="0">
                      <a:pos x="334" y="1043"/>
                    </a:cxn>
                  </a:cxnLst>
                  <a:rect l="0" t="0" r="r" b="b"/>
                  <a:pathLst>
                    <a:path w="352" h="1043">
                      <a:moveTo>
                        <a:pt x="334" y="1043"/>
                      </a:moveTo>
                      <a:lnTo>
                        <a:pt x="352" y="1043"/>
                      </a:lnTo>
                      <a:lnTo>
                        <a:pt x="41" y="0"/>
                      </a:lnTo>
                      <a:lnTo>
                        <a:pt x="0" y="0"/>
                      </a:lnTo>
                      <a:lnTo>
                        <a:pt x="311" y="1043"/>
                      </a:lnTo>
                      <a:lnTo>
                        <a:pt x="334" y="1043"/>
                      </a:lnTo>
                      <a:lnTo>
                        <a:pt x="334"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endParaRPr>
                </a:p>
              </p:txBody>
            </p:sp>
            <p:sp>
              <p:nvSpPr>
                <p:cNvPr id="428067" name="Freeform 35"/>
                <p:cNvSpPr>
                  <a:spLocks/>
                </p:cNvSpPr>
                <p:nvPr/>
              </p:nvSpPr>
              <p:spPr bwMode="hidden">
                <a:xfrm>
                  <a:off x="1134" y="0"/>
                  <a:ext cx="450" cy="1045"/>
                </a:xfrm>
                <a:custGeom>
                  <a:avLst/>
                  <a:gdLst/>
                  <a:ahLst/>
                  <a:cxnLst>
                    <a:cxn ang="0">
                      <a:pos x="425" y="1043"/>
                    </a:cxn>
                    <a:cxn ang="0">
                      <a:pos x="449" y="1043"/>
                    </a:cxn>
                    <a:cxn ang="0">
                      <a:pos x="42" y="0"/>
                    </a:cxn>
                    <a:cxn ang="0">
                      <a:pos x="0" y="0"/>
                    </a:cxn>
                    <a:cxn ang="0">
                      <a:pos x="407" y="1043"/>
                    </a:cxn>
                    <a:cxn ang="0">
                      <a:pos x="425" y="1043"/>
                    </a:cxn>
                    <a:cxn ang="0">
                      <a:pos x="425" y="1043"/>
                    </a:cxn>
                  </a:cxnLst>
                  <a:rect l="0" t="0" r="r" b="b"/>
                  <a:pathLst>
                    <a:path w="449" h="1043">
                      <a:moveTo>
                        <a:pt x="425" y="1043"/>
                      </a:moveTo>
                      <a:lnTo>
                        <a:pt x="449" y="1043"/>
                      </a:lnTo>
                      <a:lnTo>
                        <a:pt x="42" y="0"/>
                      </a:lnTo>
                      <a:lnTo>
                        <a:pt x="0" y="0"/>
                      </a:lnTo>
                      <a:lnTo>
                        <a:pt x="407" y="1043"/>
                      </a:lnTo>
                      <a:lnTo>
                        <a:pt x="425" y="1043"/>
                      </a:lnTo>
                      <a:lnTo>
                        <a:pt x="425"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endParaRPr>
                </a:p>
              </p:txBody>
            </p:sp>
            <p:sp>
              <p:nvSpPr>
                <p:cNvPr id="428068" name="Freeform 36"/>
                <p:cNvSpPr>
                  <a:spLocks/>
                </p:cNvSpPr>
                <p:nvPr/>
              </p:nvSpPr>
              <p:spPr bwMode="hidden">
                <a:xfrm>
                  <a:off x="714" y="0"/>
                  <a:ext cx="540" cy="1045"/>
                </a:xfrm>
                <a:custGeom>
                  <a:avLst/>
                  <a:gdLst/>
                  <a:ahLst/>
                  <a:cxnLst>
                    <a:cxn ang="0">
                      <a:pos x="520" y="1043"/>
                    </a:cxn>
                    <a:cxn ang="0">
                      <a:pos x="538" y="1043"/>
                    </a:cxn>
                    <a:cxn ang="0">
                      <a:pos x="41" y="0"/>
                    </a:cxn>
                    <a:cxn ang="0">
                      <a:pos x="0" y="0"/>
                    </a:cxn>
                    <a:cxn ang="0">
                      <a:pos x="496" y="1043"/>
                    </a:cxn>
                    <a:cxn ang="0">
                      <a:pos x="520" y="1043"/>
                    </a:cxn>
                    <a:cxn ang="0">
                      <a:pos x="520" y="1043"/>
                    </a:cxn>
                  </a:cxnLst>
                  <a:rect l="0" t="0" r="r" b="b"/>
                  <a:pathLst>
                    <a:path w="538" h="1043">
                      <a:moveTo>
                        <a:pt x="520" y="1043"/>
                      </a:moveTo>
                      <a:lnTo>
                        <a:pt x="538" y="1043"/>
                      </a:lnTo>
                      <a:lnTo>
                        <a:pt x="41" y="0"/>
                      </a:lnTo>
                      <a:lnTo>
                        <a:pt x="0" y="0"/>
                      </a:lnTo>
                      <a:lnTo>
                        <a:pt x="496" y="1043"/>
                      </a:lnTo>
                      <a:lnTo>
                        <a:pt x="520" y="1043"/>
                      </a:lnTo>
                      <a:lnTo>
                        <a:pt x="520"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endParaRPr>
                </a:p>
              </p:txBody>
            </p:sp>
            <p:sp>
              <p:nvSpPr>
                <p:cNvPr id="428069" name="Freeform 37"/>
                <p:cNvSpPr>
                  <a:spLocks/>
                </p:cNvSpPr>
                <p:nvPr/>
              </p:nvSpPr>
              <p:spPr bwMode="hidden">
                <a:xfrm>
                  <a:off x="306" y="0"/>
                  <a:ext cx="642" cy="1045"/>
                </a:xfrm>
                <a:custGeom>
                  <a:avLst/>
                  <a:gdLst/>
                  <a:ahLst/>
                  <a:cxnLst>
                    <a:cxn ang="0">
                      <a:pos x="622" y="1043"/>
                    </a:cxn>
                    <a:cxn ang="0">
                      <a:pos x="640" y="1043"/>
                    </a:cxn>
                    <a:cxn ang="0">
                      <a:pos x="48" y="0"/>
                    </a:cxn>
                    <a:cxn ang="0">
                      <a:pos x="0" y="0"/>
                    </a:cxn>
                    <a:cxn ang="0">
                      <a:pos x="598" y="1043"/>
                    </a:cxn>
                    <a:cxn ang="0">
                      <a:pos x="622" y="1043"/>
                    </a:cxn>
                    <a:cxn ang="0">
                      <a:pos x="622" y="1043"/>
                    </a:cxn>
                  </a:cxnLst>
                  <a:rect l="0" t="0" r="r" b="b"/>
                  <a:pathLst>
                    <a:path w="640" h="1043">
                      <a:moveTo>
                        <a:pt x="622" y="1043"/>
                      </a:moveTo>
                      <a:lnTo>
                        <a:pt x="640" y="1043"/>
                      </a:lnTo>
                      <a:lnTo>
                        <a:pt x="48" y="0"/>
                      </a:lnTo>
                      <a:lnTo>
                        <a:pt x="0" y="0"/>
                      </a:lnTo>
                      <a:lnTo>
                        <a:pt x="598" y="1043"/>
                      </a:lnTo>
                      <a:lnTo>
                        <a:pt x="622" y="1043"/>
                      </a:lnTo>
                      <a:lnTo>
                        <a:pt x="622"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endParaRPr>
                </a:p>
              </p:txBody>
            </p:sp>
            <p:sp>
              <p:nvSpPr>
                <p:cNvPr id="428070" name="Freeform 38"/>
                <p:cNvSpPr>
                  <a:spLocks/>
                </p:cNvSpPr>
                <p:nvPr/>
              </p:nvSpPr>
              <p:spPr bwMode="hidden">
                <a:xfrm>
                  <a:off x="0" y="108"/>
                  <a:ext cx="630" cy="937"/>
                </a:xfrm>
                <a:custGeom>
                  <a:avLst/>
                  <a:gdLst/>
                  <a:ahLst/>
                  <a:cxnLst>
                    <a:cxn ang="0">
                      <a:pos x="604" y="935"/>
                    </a:cxn>
                    <a:cxn ang="0">
                      <a:pos x="628" y="935"/>
                    </a:cxn>
                    <a:cxn ang="0">
                      <a:pos x="0" y="0"/>
                    </a:cxn>
                    <a:cxn ang="0">
                      <a:pos x="0" y="66"/>
                    </a:cxn>
                    <a:cxn ang="0">
                      <a:pos x="580" y="935"/>
                    </a:cxn>
                    <a:cxn ang="0">
                      <a:pos x="604" y="935"/>
                    </a:cxn>
                    <a:cxn ang="0">
                      <a:pos x="604" y="935"/>
                    </a:cxn>
                  </a:cxnLst>
                  <a:rect l="0" t="0" r="r" b="b"/>
                  <a:pathLst>
                    <a:path w="628" h="935">
                      <a:moveTo>
                        <a:pt x="604" y="935"/>
                      </a:moveTo>
                      <a:lnTo>
                        <a:pt x="628" y="935"/>
                      </a:lnTo>
                      <a:lnTo>
                        <a:pt x="0" y="0"/>
                      </a:lnTo>
                      <a:lnTo>
                        <a:pt x="0" y="66"/>
                      </a:lnTo>
                      <a:lnTo>
                        <a:pt x="580" y="935"/>
                      </a:lnTo>
                      <a:lnTo>
                        <a:pt x="604" y="935"/>
                      </a:lnTo>
                      <a:lnTo>
                        <a:pt x="604" y="935"/>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endParaRPr>
                </a:p>
              </p:txBody>
            </p:sp>
            <p:sp>
              <p:nvSpPr>
                <p:cNvPr id="428071" name="Freeform 39"/>
                <p:cNvSpPr>
                  <a:spLocks/>
                </p:cNvSpPr>
                <p:nvPr/>
              </p:nvSpPr>
              <p:spPr bwMode="hidden">
                <a:xfrm>
                  <a:off x="3191" y="0"/>
                  <a:ext cx="155" cy="1045"/>
                </a:xfrm>
                <a:custGeom>
                  <a:avLst/>
                  <a:gdLst/>
                  <a:ahLst/>
                  <a:cxnLst>
                    <a:cxn ang="0">
                      <a:pos x="18" y="1043"/>
                    </a:cxn>
                    <a:cxn ang="0">
                      <a:pos x="42" y="1043"/>
                    </a:cxn>
                    <a:cxn ang="0">
                      <a:pos x="155" y="0"/>
                    </a:cxn>
                    <a:cxn ang="0">
                      <a:pos x="114" y="0"/>
                    </a:cxn>
                    <a:cxn ang="0">
                      <a:pos x="0" y="1043"/>
                    </a:cxn>
                    <a:cxn ang="0">
                      <a:pos x="18" y="1043"/>
                    </a:cxn>
                    <a:cxn ang="0">
                      <a:pos x="18" y="1043"/>
                    </a:cxn>
                  </a:cxnLst>
                  <a:rect l="0" t="0" r="r" b="b"/>
                  <a:pathLst>
                    <a:path w="155" h="1043">
                      <a:moveTo>
                        <a:pt x="18" y="1043"/>
                      </a:moveTo>
                      <a:lnTo>
                        <a:pt x="42" y="1043"/>
                      </a:lnTo>
                      <a:lnTo>
                        <a:pt x="155" y="0"/>
                      </a:lnTo>
                      <a:lnTo>
                        <a:pt x="114"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endParaRPr>
                </a:p>
              </p:txBody>
            </p:sp>
            <p:sp>
              <p:nvSpPr>
                <p:cNvPr id="428072" name="Freeform 40"/>
                <p:cNvSpPr>
                  <a:spLocks/>
                </p:cNvSpPr>
                <p:nvPr/>
              </p:nvSpPr>
              <p:spPr bwMode="hidden">
                <a:xfrm>
                  <a:off x="3533" y="0"/>
                  <a:ext cx="240" cy="1045"/>
                </a:xfrm>
                <a:custGeom>
                  <a:avLst/>
                  <a:gdLst/>
                  <a:ahLst/>
                  <a:cxnLst>
                    <a:cxn ang="0">
                      <a:pos x="18" y="1043"/>
                    </a:cxn>
                    <a:cxn ang="0">
                      <a:pos x="36" y="1043"/>
                    </a:cxn>
                    <a:cxn ang="0">
                      <a:pos x="239" y="0"/>
                    </a:cxn>
                    <a:cxn ang="0">
                      <a:pos x="203" y="0"/>
                    </a:cxn>
                    <a:cxn ang="0">
                      <a:pos x="0" y="1043"/>
                    </a:cxn>
                    <a:cxn ang="0">
                      <a:pos x="18" y="1043"/>
                    </a:cxn>
                    <a:cxn ang="0">
                      <a:pos x="18" y="1043"/>
                    </a:cxn>
                  </a:cxnLst>
                  <a:rect l="0" t="0" r="r" b="b"/>
                  <a:pathLst>
                    <a:path w="239" h="1043">
                      <a:moveTo>
                        <a:pt x="18" y="1043"/>
                      </a:moveTo>
                      <a:lnTo>
                        <a:pt x="36" y="1043"/>
                      </a:lnTo>
                      <a:lnTo>
                        <a:pt x="239" y="0"/>
                      </a:lnTo>
                      <a:lnTo>
                        <a:pt x="203"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endParaRPr>
                </a:p>
              </p:txBody>
            </p:sp>
            <p:sp>
              <p:nvSpPr>
                <p:cNvPr id="428073" name="Freeform 41"/>
                <p:cNvSpPr>
                  <a:spLocks/>
                </p:cNvSpPr>
                <p:nvPr/>
              </p:nvSpPr>
              <p:spPr bwMode="hidden">
                <a:xfrm>
                  <a:off x="3821" y="0"/>
                  <a:ext cx="359" cy="1045"/>
                </a:xfrm>
                <a:custGeom>
                  <a:avLst/>
                  <a:gdLst/>
                  <a:ahLst/>
                  <a:cxnLst>
                    <a:cxn ang="0">
                      <a:pos x="24" y="1043"/>
                    </a:cxn>
                    <a:cxn ang="0">
                      <a:pos x="42" y="1043"/>
                    </a:cxn>
                    <a:cxn ang="0">
                      <a:pos x="358" y="0"/>
                    </a:cxn>
                    <a:cxn ang="0">
                      <a:pos x="317" y="0"/>
                    </a:cxn>
                    <a:cxn ang="0">
                      <a:pos x="0" y="1043"/>
                    </a:cxn>
                    <a:cxn ang="0">
                      <a:pos x="24" y="1043"/>
                    </a:cxn>
                    <a:cxn ang="0">
                      <a:pos x="24" y="1043"/>
                    </a:cxn>
                  </a:cxnLst>
                  <a:rect l="0" t="0" r="r" b="b"/>
                  <a:pathLst>
                    <a:path w="358" h="1043">
                      <a:moveTo>
                        <a:pt x="24" y="1043"/>
                      </a:moveTo>
                      <a:lnTo>
                        <a:pt x="42" y="1043"/>
                      </a:lnTo>
                      <a:lnTo>
                        <a:pt x="358" y="0"/>
                      </a:lnTo>
                      <a:lnTo>
                        <a:pt x="317" y="0"/>
                      </a:lnTo>
                      <a:lnTo>
                        <a:pt x="0" y="1043"/>
                      </a:lnTo>
                      <a:lnTo>
                        <a:pt x="24" y="1043"/>
                      </a:lnTo>
                      <a:lnTo>
                        <a:pt x="24"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endParaRPr>
                </a:p>
              </p:txBody>
            </p:sp>
            <p:sp>
              <p:nvSpPr>
                <p:cNvPr id="428074" name="Freeform 42"/>
                <p:cNvSpPr>
                  <a:spLocks/>
                </p:cNvSpPr>
                <p:nvPr/>
              </p:nvSpPr>
              <p:spPr bwMode="hidden">
                <a:xfrm>
                  <a:off x="4139" y="0"/>
                  <a:ext cx="449" cy="1045"/>
                </a:xfrm>
                <a:custGeom>
                  <a:avLst/>
                  <a:gdLst/>
                  <a:ahLst/>
                  <a:cxnLst>
                    <a:cxn ang="0">
                      <a:pos x="18" y="1043"/>
                    </a:cxn>
                    <a:cxn ang="0">
                      <a:pos x="41" y="1043"/>
                    </a:cxn>
                    <a:cxn ang="0">
                      <a:pos x="448" y="0"/>
                    </a:cxn>
                    <a:cxn ang="0">
                      <a:pos x="406" y="0"/>
                    </a:cxn>
                    <a:cxn ang="0">
                      <a:pos x="0" y="1043"/>
                    </a:cxn>
                    <a:cxn ang="0">
                      <a:pos x="18" y="1043"/>
                    </a:cxn>
                    <a:cxn ang="0">
                      <a:pos x="18" y="1043"/>
                    </a:cxn>
                  </a:cxnLst>
                  <a:rect l="0" t="0" r="r" b="b"/>
                  <a:pathLst>
                    <a:path w="448" h="1043">
                      <a:moveTo>
                        <a:pt x="18" y="1043"/>
                      </a:moveTo>
                      <a:lnTo>
                        <a:pt x="41" y="1043"/>
                      </a:lnTo>
                      <a:lnTo>
                        <a:pt x="448" y="0"/>
                      </a:lnTo>
                      <a:lnTo>
                        <a:pt x="406"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endParaRPr>
                </a:p>
              </p:txBody>
            </p:sp>
            <p:sp>
              <p:nvSpPr>
                <p:cNvPr id="428075" name="Freeform 43"/>
                <p:cNvSpPr>
                  <a:spLocks/>
                </p:cNvSpPr>
                <p:nvPr/>
              </p:nvSpPr>
              <p:spPr bwMode="hidden">
                <a:xfrm>
                  <a:off x="4480" y="0"/>
                  <a:ext cx="541" cy="1045"/>
                </a:xfrm>
                <a:custGeom>
                  <a:avLst/>
                  <a:gdLst/>
                  <a:ahLst/>
                  <a:cxnLst>
                    <a:cxn ang="0">
                      <a:pos x="18" y="1043"/>
                    </a:cxn>
                    <a:cxn ang="0">
                      <a:pos x="42" y="1043"/>
                    </a:cxn>
                    <a:cxn ang="0">
                      <a:pos x="539" y="0"/>
                    </a:cxn>
                    <a:cxn ang="0">
                      <a:pos x="497" y="0"/>
                    </a:cxn>
                    <a:cxn ang="0">
                      <a:pos x="0" y="1043"/>
                    </a:cxn>
                    <a:cxn ang="0">
                      <a:pos x="18" y="1043"/>
                    </a:cxn>
                    <a:cxn ang="0">
                      <a:pos x="18" y="1043"/>
                    </a:cxn>
                  </a:cxnLst>
                  <a:rect l="0" t="0" r="r" b="b"/>
                  <a:pathLst>
                    <a:path w="539" h="1043">
                      <a:moveTo>
                        <a:pt x="18" y="1043"/>
                      </a:moveTo>
                      <a:lnTo>
                        <a:pt x="42" y="1043"/>
                      </a:lnTo>
                      <a:lnTo>
                        <a:pt x="539" y="0"/>
                      </a:lnTo>
                      <a:lnTo>
                        <a:pt x="497"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endParaRPr>
                </a:p>
              </p:txBody>
            </p:sp>
            <p:sp>
              <p:nvSpPr>
                <p:cNvPr id="428076" name="Freeform 44"/>
                <p:cNvSpPr>
                  <a:spLocks/>
                </p:cNvSpPr>
                <p:nvPr/>
              </p:nvSpPr>
              <p:spPr bwMode="hidden">
                <a:xfrm>
                  <a:off x="4768" y="0"/>
                  <a:ext cx="642" cy="1045"/>
                </a:xfrm>
                <a:custGeom>
                  <a:avLst/>
                  <a:gdLst/>
                  <a:ahLst/>
                  <a:cxnLst>
                    <a:cxn ang="0">
                      <a:pos x="18" y="1043"/>
                    </a:cxn>
                    <a:cxn ang="0">
                      <a:pos x="42" y="1043"/>
                    </a:cxn>
                    <a:cxn ang="0">
                      <a:pos x="640" y="0"/>
                    </a:cxn>
                    <a:cxn ang="0">
                      <a:pos x="592" y="0"/>
                    </a:cxn>
                    <a:cxn ang="0">
                      <a:pos x="0" y="1043"/>
                    </a:cxn>
                    <a:cxn ang="0">
                      <a:pos x="18" y="1043"/>
                    </a:cxn>
                    <a:cxn ang="0">
                      <a:pos x="18" y="1043"/>
                    </a:cxn>
                  </a:cxnLst>
                  <a:rect l="0" t="0" r="r" b="b"/>
                  <a:pathLst>
                    <a:path w="640" h="1043">
                      <a:moveTo>
                        <a:pt x="18" y="1043"/>
                      </a:moveTo>
                      <a:lnTo>
                        <a:pt x="42" y="1043"/>
                      </a:lnTo>
                      <a:lnTo>
                        <a:pt x="640" y="0"/>
                      </a:lnTo>
                      <a:lnTo>
                        <a:pt x="592"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endParaRPr>
                </a:p>
              </p:txBody>
            </p:sp>
            <p:sp>
              <p:nvSpPr>
                <p:cNvPr id="428077" name="Freeform 45"/>
                <p:cNvSpPr>
                  <a:spLocks/>
                </p:cNvSpPr>
                <p:nvPr/>
              </p:nvSpPr>
              <p:spPr bwMode="hidden">
                <a:xfrm>
                  <a:off x="5086" y="48"/>
                  <a:ext cx="672" cy="997"/>
                </a:xfrm>
                <a:custGeom>
                  <a:avLst/>
                  <a:gdLst/>
                  <a:ahLst/>
                  <a:cxnLst>
                    <a:cxn ang="0">
                      <a:pos x="24" y="995"/>
                    </a:cxn>
                    <a:cxn ang="0">
                      <a:pos x="48" y="995"/>
                    </a:cxn>
                    <a:cxn ang="0">
                      <a:pos x="670" y="72"/>
                    </a:cxn>
                    <a:cxn ang="0">
                      <a:pos x="670" y="0"/>
                    </a:cxn>
                    <a:cxn ang="0">
                      <a:pos x="0" y="995"/>
                    </a:cxn>
                    <a:cxn ang="0">
                      <a:pos x="24" y="995"/>
                    </a:cxn>
                    <a:cxn ang="0">
                      <a:pos x="24" y="995"/>
                    </a:cxn>
                  </a:cxnLst>
                  <a:rect l="0" t="0" r="r" b="b"/>
                  <a:pathLst>
                    <a:path w="670" h="995">
                      <a:moveTo>
                        <a:pt x="24" y="995"/>
                      </a:moveTo>
                      <a:lnTo>
                        <a:pt x="48" y="995"/>
                      </a:lnTo>
                      <a:lnTo>
                        <a:pt x="670" y="72"/>
                      </a:lnTo>
                      <a:lnTo>
                        <a:pt x="670" y="0"/>
                      </a:lnTo>
                      <a:lnTo>
                        <a:pt x="0" y="995"/>
                      </a:lnTo>
                      <a:lnTo>
                        <a:pt x="24" y="995"/>
                      </a:lnTo>
                      <a:lnTo>
                        <a:pt x="24" y="995"/>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endParaRPr>
                </a:p>
              </p:txBody>
            </p:sp>
          </p:grpSp>
          <p:grpSp>
            <p:nvGrpSpPr>
              <p:cNvPr id="1060" name="Group 46"/>
              <p:cNvGrpSpPr>
                <a:grpSpLocks/>
              </p:cNvGrpSpPr>
              <p:nvPr userDrawn="1"/>
            </p:nvGrpSpPr>
            <p:grpSpPr bwMode="auto">
              <a:xfrm>
                <a:off x="0" y="558"/>
                <a:ext cx="5758" cy="487"/>
                <a:chOff x="0" y="558"/>
                <a:chExt cx="5758" cy="487"/>
              </a:xfrm>
            </p:grpSpPr>
            <p:sp>
              <p:nvSpPr>
                <p:cNvPr id="428079" name="Freeform 47"/>
                <p:cNvSpPr>
                  <a:spLocks/>
                </p:cNvSpPr>
                <p:nvPr/>
              </p:nvSpPr>
              <p:spPr bwMode="hidden">
                <a:xfrm>
                  <a:off x="0" y="618"/>
                  <a:ext cx="306" cy="427"/>
                </a:xfrm>
                <a:custGeom>
                  <a:avLst/>
                  <a:gdLst/>
                  <a:ahLst/>
                  <a:cxnLst>
                    <a:cxn ang="0">
                      <a:pos x="281" y="426"/>
                    </a:cxn>
                    <a:cxn ang="0">
                      <a:pos x="305" y="426"/>
                    </a:cxn>
                    <a:cxn ang="0">
                      <a:pos x="0" y="0"/>
                    </a:cxn>
                    <a:cxn ang="0">
                      <a:pos x="0" y="66"/>
                    </a:cxn>
                    <a:cxn ang="0">
                      <a:pos x="251" y="426"/>
                    </a:cxn>
                    <a:cxn ang="0">
                      <a:pos x="281" y="426"/>
                    </a:cxn>
                    <a:cxn ang="0">
                      <a:pos x="281" y="426"/>
                    </a:cxn>
                  </a:cxnLst>
                  <a:rect l="0" t="0" r="r" b="b"/>
                  <a:pathLst>
                    <a:path w="305" h="426">
                      <a:moveTo>
                        <a:pt x="281" y="426"/>
                      </a:moveTo>
                      <a:lnTo>
                        <a:pt x="305" y="426"/>
                      </a:lnTo>
                      <a:lnTo>
                        <a:pt x="0" y="0"/>
                      </a:lnTo>
                      <a:lnTo>
                        <a:pt x="0" y="66"/>
                      </a:lnTo>
                      <a:lnTo>
                        <a:pt x="251" y="426"/>
                      </a:lnTo>
                      <a:lnTo>
                        <a:pt x="281" y="426"/>
                      </a:lnTo>
                      <a:lnTo>
                        <a:pt x="281" y="426"/>
                      </a:lnTo>
                      <a:close/>
                    </a:path>
                  </a:pathLst>
                </a:custGeom>
                <a:solidFill>
                  <a:schemeClr val="accent2"/>
                </a:solidFill>
                <a:ln w="9525">
                  <a:noFill/>
                  <a:round/>
                  <a:headEnd/>
                  <a:tailEnd/>
                </a:ln>
              </p:spPr>
              <p:txBody>
                <a:bodyPr/>
                <a:lstStyle/>
                <a:p>
                  <a:pPr fontAlgn="base">
                    <a:spcBef>
                      <a:spcPct val="0"/>
                    </a:spcBef>
                    <a:spcAft>
                      <a:spcPct val="0"/>
                    </a:spcAft>
                    <a:defRPr/>
                  </a:pPr>
                  <a:endParaRPr lang="tr-TR">
                    <a:solidFill>
                      <a:srgbClr val="EAEAEA"/>
                    </a:solidFill>
                  </a:endParaRPr>
                </a:p>
              </p:txBody>
            </p:sp>
            <p:sp>
              <p:nvSpPr>
                <p:cNvPr id="428080" name="Freeform 48"/>
                <p:cNvSpPr>
                  <a:spLocks/>
                </p:cNvSpPr>
                <p:nvPr/>
              </p:nvSpPr>
              <p:spPr bwMode="hidden">
                <a:xfrm>
                  <a:off x="5410" y="558"/>
                  <a:ext cx="348" cy="487"/>
                </a:xfrm>
                <a:custGeom>
                  <a:avLst/>
                  <a:gdLst/>
                  <a:ahLst/>
                  <a:cxnLst>
                    <a:cxn ang="0">
                      <a:pos x="24" y="486"/>
                    </a:cxn>
                    <a:cxn ang="0">
                      <a:pos x="48" y="486"/>
                    </a:cxn>
                    <a:cxn ang="0">
                      <a:pos x="347" y="72"/>
                    </a:cxn>
                    <a:cxn ang="0">
                      <a:pos x="347" y="0"/>
                    </a:cxn>
                    <a:cxn ang="0">
                      <a:pos x="0" y="486"/>
                    </a:cxn>
                    <a:cxn ang="0">
                      <a:pos x="24" y="486"/>
                    </a:cxn>
                    <a:cxn ang="0">
                      <a:pos x="24" y="486"/>
                    </a:cxn>
                  </a:cxnLst>
                  <a:rect l="0" t="0" r="r" b="b"/>
                  <a:pathLst>
                    <a:path w="347" h="486">
                      <a:moveTo>
                        <a:pt x="24" y="486"/>
                      </a:moveTo>
                      <a:lnTo>
                        <a:pt x="48" y="486"/>
                      </a:lnTo>
                      <a:lnTo>
                        <a:pt x="347" y="72"/>
                      </a:lnTo>
                      <a:lnTo>
                        <a:pt x="347" y="0"/>
                      </a:lnTo>
                      <a:lnTo>
                        <a:pt x="0" y="486"/>
                      </a:lnTo>
                      <a:lnTo>
                        <a:pt x="24" y="486"/>
                      </a:lnTo>
                      <a:lnTo>
                        <a:pt x="24" y="486"/>
                      </a:lnTo>
                      <a:close/>
                    </a:path>
                  </a:pathLst>
                </a:custGeom>
                <a:solidFill>
                  <a:schemeClr val="accent2"/>
                </a:solidFill>
                <a:ln w="9525">
                  <a:noFill/>
                  <a:round/>
                  <a:headEnd/>
                  <a:tailEnd/>
                </a:ln>
              </p:spPr>
              <p:txBody>
                <a:bodyPr/>
                <a:lstStyle/>
                <a:p>
                  <a:pPr fontAlgn="base">
                    <a:spcBef>
                      <a:spcPct val="0"/>
                    </a:spcBef>
                    <a:spcAft>
                      <a:spcPct val="0"/>
                    </a:spcAft>
                    <a:defRPr/>
                  </a:pPr>
                  <a:endParaRPr lang="tr-TR">
                    <a:solidFill>
                      <a:srgbClr val="EAEAEA"/>
                    </a:solidFill>
                  </a:endParaRPr>
                </a:p>
              </p:txBody>
            </p:sp>
          </p:grpSp>
          <p:grpSp>
            <p:nvGrpSpPr>
              <p:cNvPr id="1061" name="Group 49"/>
              <p:cNvGrpSpPr>
                <a:grpSpLocks/>
              </p:cNvGrpSpPr>
              <p:nvPr userDrawn="1"/>
            </p:nvGrpSpPr>
            <p:grpSpPr bwMode="auto">
              <a:xfrm>
                <a:off x="264" y="1039"/>
                <a:ext cx="5200" cy="3280"/>
                <a:chOff x="264" y="1039"/>
                <a:chExt cx="5200" cy="3280"/>
              </a:xfrm>
            </p:grpSpPr>
            <p:sp>
              <p:nvSpPr>
                <p:cNvPr id="428082" name="Freeform 50"/>
                <p:cNvSpPr>
                  <a:spLocks/>
                </p:cNvSpPr>
                <p:nvPr/>
              </p:nvSpPr>
              <p:spPr bwMode="hidden">
                <a:xfrm>
                  <a:off x="2849" y="1039"/>
                  <a:ext cx="42" cy="3280"/>
                </a:xfrm>
                <a:custGeom>
                  <a:avLst/>
                  <a:gdLst/>
                  <a:ahLst/>
                  <a:cxnLst>
                    <a:cxn ang="0">
                      <a:pos x="18" y="0"/>
                    </a:cxn>
                    <a:cxn ang="0">
                      <a:pos x="0" y="0"/>
                    </a:cxn>
                    <a:cxn ang="0">
                      <a:pos x="0" y="3273"/>
                    </a:cxn>
                    <a:cxn ang="0">
                      <a:pos x="42" y="3273"/>
                    </a:cxn>
                    <a:cxn ang="0">
                      <a:pos x="42" y="0"/>
                    </a:cxn>
                    <a:cxn ang="0">
                      <a:pos x="18" y="0"/>
                    </a:cxn>
                    <a:cxn ang="0">
                      <a:pos x="18" y="0"/>
                    </a:cxn>
                  </a:cxnLst>
                  <a:rect l="0" t="0" r="r" b="b"/>
                  <a:pathLst>
                    <a:path w="42" h="3273">
                      <a:moveTo>
                        <a:pt x="18" y="0"/>
                      </a:moveTo>
                      <a:lnTo>
                        <a:pt x="0" y="0"/>
                      </a:lnTo>
                      <a:lnTo>
                        <a:pt x="0" y="3273"/>
                      </a:lnTo>
                      <a:lnTo>
                        <a:pt x="42"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endParaRPr>
                </a:p>
              </p:txBody>
            </p:sp>
            <p:sp>
              <p:nvSpPr>
                <p:cNvPr id="428083" name="Freeform 51"/>
                <p:cNvSpPr>
                  <a:spLocks/>
                </p:cNvSpPr>
                <p:nvPr/>
              </p:nvSpPr>
              <p:spPr bwMode="hidden">
                <a:xfrm>
                  <a:off x="2154" y="1039"/>
                  <a:ext cx="401" cy="3280"/>
                </a:xfrm>
                <a:custGeom>
                  <a:avLst/>
                  <a:gdLst/>
                  <a:ahLst/>
                  <a:cxnLst>
                    <a:cxn ang="0">
                      <a:pos x="376" y="0"/>
                    </a:cxn>
                    <a:cxn ang="0">
                      <a:pos x="358" y="0"/>
                    </a:cxn>
                    <a:cxn ang="0">
                      <a:pos x="0" y="3273"/>
                    </a:cxn>
                    <a:cxn ang="0">
                      <a:pos x="41" y="3273"/>
                    </a:cxn>
                    <a:cxn ang="0">
                      <a:pos x="400" y="0"/>
                    </a:cxn>
                    <a:cxn ang="0">
                      <a:pos x="376" y="0"/>
                    </a:cxn>
                    <a:cxn ang="0">
                      <a:pos x="376" y="0"/>
                    </a:cxn>
                  </a:cxnLst>
                  <a:rect l="0" t="0" r="r" b="b"/>
                  <a:pathLst>
                    <a:path w="400" h="3273">
                      <a:moveTo>
                        <a:pt x="376" y="0"/>
                      </a:moveTo>
                      <a:lnTo>
                        <a:pt x="358" y="0"/>
                      </a:lnTo>
                      <a:lnTo>
                        <a:pt x="0" y="3273"/>
                      </a:lnTo>
                      <a:lnTo>
                        <a:pt x="41" y="3273"/>
                      </a:lnTo>
                      <a:lnTo>
                        <a:pt x="400" y="0"/>
                      </a:lnTo>
                      <a:lnTo>
                        <a:pt x="376" y="0"/>
                      </a:lnTo>
                      <a:lnTo>
                        <a:pt x="376"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endParaRPr>
                </a:p>
              </p:txBody>
            </p:sp>
            <p:sp>
              <p:nvSpPr>
                <p:cNvPr id="428084" name="Freeform 52"/>
                <p:cNvSpPr>
                  <a:spLocks/>
                </p:cNvSpPr>
                <p:nvPr/>
              </p:nvSpPr>
              <p:spPr bwMode="hidden">
                <a:xfrm>
                  <a:off x="1530" y="1039"/>
                  <a:ext cx="677" cy="3280"/>
                </a:xfrm>
                <a:custGeom>
                  <a:avLst/>
                  <a:gdLst/>
                  <a:ahLst/>
                  <a:cxnLst>
                    <a:cxn ang="0">
                      <a:pos x="657" y="0"/>
                    </a:cxn>
                    <a:cxn ang="0">
                      <a:pos x="639" y="0"/>
                    </a:cxn>
                    <a:cxn ang="0">
                      <a:pos x="0" y="3273"/>
                    </a:cxn>
                    <a:cxn ang="0">
                      <a:pos x="42" y="3273"/>
                    </a:cxn>
                    <a:cxn ang="0">
                      <a:pos x="675" y="0"/>
                    </a:cxn>
                    <a:cxn ang="0">
                      <a:pos x="657" y="0"/>
                    </a:cxn>
                    <a:cxn ang="0">
                      <a:pos x="657" y="0"/>
                    </a:cxn>
                  </a:cxnLst>
                  <a:rect l="0" t="0" r="r" b="b"/>
                  <a:pathLst>
                    <a:path w="675" h="3273">
                      <a:moveTo>
                        <a:pt x="657" y="0"/>
                      </a:moveTo>
                      <a:lnTo>
                        <a:pt x="639" y="0"/>
                      </a:lnTo>
                      <a:lnTo>
                        <a:pt x="0" y="3273"/>
                      </a:lnTo>
                      <a:lnTo>
                        <a:pt x="42" y="3273"/>
                      </a:lnTo>
                      <a:lnTo>
                        <a:pt x="675" y="0"/>
                      </a:lnTo>
                      <a:lnTo>
                        <a:pt x="657" y="0"/>
                      </a:lnTo>
                      <a:lnTo>
                        <a:pt x="657"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endParaRPr>
                </a:p>
              </p:txBody>
            </p:sp>
            <p:sp>
              <p:nvSpPr>
                <p:cNvPr id="428085" name="Freeform 53"/>
                <p:cNvSpPr>
                  <a:spLocks/>
                </p:cNvSpPr>
                <p:nvPr/>
              </p:nvSpPr>
              <p:spPr bwMode="hidden">
                <a:xfrm>
                  <a:off x="876" y="1039"/>
                  <a:ext cx="1031" cy="3280"/>
                </a:xfrm>
                <a:custGeom>
                  <a:avLst/>
                  <a:gdLst/>
                  <a:ahLst/>
                  <a:cxnLst>
                    <a:cxn ang="0">
                      <a:pos x="1013" y="0"/>
                    </a:cxn>
                    <a:cxn ang="0">
                      <a:pos x="990" y="0"/>
                    </a:cxn>
                    <a:cxn ang="0">
                      <a:pos x="0" y="3280"/>
                    </a:cxn>
                    <a:cxn ang="0">
                      <a:pos x="42" y="3280"/>
                    </a:cxn>
                    <a:cxn ang="0">
                      <a:pos x="1031" y="4"/>
                    </a:cxn>
                    <a:cxn ang="0">
                      <a:pos x="1013" y="0"/>
                    </a:cxn>
                    <a:cxn ang="0">
                      <a:pos x="1013" y="0"/>
                    </a:cxn>
                  </a:cxnLst>
                  <a:rect l="0" t="0" r="r" b="b"/>
                  <a:pathLst>
                    <a:path w="1031" h="3280">
                      <a:moveTo>
                        <a:pt x="1013" y="0"/>
                      </a:moveTo>
                      <a:lnTo>
                        <a:pt x="990" y="0"/>
                      </a:lnTo>
                      <a:lnTo>
                        <a:pt x="0" y="3280"/>
                      </a:lnTo>
                      <a:lnTo>
                        <a:pt x="42" y="3280"/>
                      </a:lnTo>
                      <a:lnTo>
                        <a:pt x="1031" y="4"/>
                      </a:lnTo>
                      <a:lnTo>
                        <a:pt x="1013" y="0"/>
                      </a:lnTo>
                      <a:lnTo>
                        <a:pt x="1013"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endParaRPr>
                </a:p>
              </p:txBody>
            </p:sp>
            <p:sp>
              <p:nvSpPr>
                <p:cNvPr id="428086" name="Freeform 54"/>
                <p:cNvSpPr>
                  <a:spLocks/>
                </p:cNvSpPr>
                <p:nvPr/>
              </p:nvSpPr>
              <p:spPr bwMode="hidden">
                <a:xfrm>
                  <a:off x="264" y="1039"/>
                  <a:ext cx="1319" cy="3280"/>
                </a:xfrm>
                <a:custGeom>
                  <a:avLst/>
                  <a:gdLst/>
                  <a:ahLst/>
                  <a:cxnLst>
                    <a:cxn ang="0">
                      <a:pos x="1296" y="0"/>
                    </a:cxn>
                    <a:cxn ang="0">
                      <a:pos x="1278" y="0"/>
                    </a:cxn>
                    <a:cxn ang="0">
                      <a:pos x="0" y="3280"/>
                    </a:cxn>
                    <a:cxn ang="0">
                      <a:pos x="42" y="3280"/>
                    </a:cxn>
                    <a:cxn ang="0">
                      <a:pos x="1319" y="5"/>
                    </a:cxn>
                    <a:cxn ang="0">
                      <a:pos x="1296" y="0"/>
                    </a:cxn>
                    <a:cxn ang="0">
                      <a:pos x="1296" y="0"/>
                    </a:cxn>
                  </a:cxnLst>
                  <a:rect l="0" t="0" r="r" b="b"/>
                  <a:pathLst>
                    <a:path w="1319" h="3280">
                      <a:moveTo>
                        <a:pt x="1296" y="0"/>
                      </a:moveTo>
                      <a:lnTo>
                        <a:pt x="1278" y="0"/>
                      </a:lnTo>
                      <a:lnTo>
                        <a:pt x="0" y="3280"/>
                      </a:lnTo>
                      <a:lnTo>
                        <a:pt x="42" y="3280"/>
                      </a:lnTo>
                      <a:lnTo>
                        <a:pt x="1319" y="5"/>
                      </a:lnTo>
                      <a:lnTo>
                        <a:pt x="1296" y="0"/>
                      </a:lnTo>
                      <a:lnTo>
                        <a:pt x="1296"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endParaRPr>
                </a:p>
              </p:txBody>
            </p:sp>
            <p:sp>
              <p:nvSpPr>
                <p:cNvPr id="428087" name="Freeform 55"/>
                <p:cNvSpPr>
                  <a:spLocks/>
                </p:cNvSpPr>
                <p:nvPr/>
              </p:nvSpPr>
              <p:spPr bwMode="hidden">
                <a:xfrm>
                  <a:off x="3191" y="1039"/>
                  <a:ext cx="402" cy="3280"/>
                </a:xfrm>
                <a:custGeom>
                  <a:avLst/>
                  <a:gdLst/>
                  <a:ahLst/>
                  <a:cxnLst>
                    <a:cxn ang="0">
                      <a:pos x="18" y="0"/>
                    </a:cxn>
                    <a:cxn ang="0">
                      <a:pos x="0" y="0"/>
                    </a:cxn>
                    <a:cxn ang="0">
                      <a:pos x="359" y="3273"/>
                    </a:cxn>
                    <a:cxn ang="0">
                      <a:pos x="401" y="3273"/>
                    </a:cxn>
                    <a:cxn ang="0">
                      <a:pos x="42" y="0"/>
                    </a:cxn>
                    <a:cxn ang="0">
                      <a:pos x="18" y="0"/>
                    </a:cxn>
                    <a:cxn ang="0">
                      <a:pos x="18" y="0"/>
                    </a:cxn>
                  </a:cxnLst>
                  <a:rect l="0" t="0" r="r" b="b"/>
                  <a:pathLst>
                    <a:path w="401" h="3273">
                      <a:moveTo>
                        <a:pt x="18" y="0"/>
                      </a:moveTo>
                      <a:lnTo>
                        <a:pt x="0" y="0"/>
                      </a:lnTo>
                      <a:lnTo>
                        <a:pt x="359" y="3273"/>
                      </a:lnTo>
                      <a:lnTo>
                        <a:pt x="401"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endParaRPr>
                </a:p>
              </p:txBody>
            </p:sp>
            <p:sp>
              <p:nvSpPr>
                <p:cNvPr id="428088" name="Freeform 56"/>
                <p:cNvSpPr>
                  <a:spLocks/>
                </p:cNvSpPr>
                <p:nvPr/>
              </p:nvSpPr>
              <p:spPr bwMode="hidden">
                <a:xfrm>
                  <a:off x="3533" y="1039"/>
                  <a:ext cx="677" cy="3280"/>
                </a:xfrm>
                <a:custGeom>
                  <a:avLst/>
                  <a:gdLst/>
                  <a:ahLst/>
                  <a:cxnLst>
                    <a:cxn ang="0">
                      <a:pos x="18" y="0"/>
                    </a:cxn>
                    <a:cxn ang="0">
                      <a:pos x="0" y="0"/>
                    </a:cxn>
                    <a:cxn ang="0">
                      <a:pos x="640" y="3273"/>
                    </a:cxn>
                    <a:cxn ang="0">
                      <a:pos x="675" y="3273"/>
                    </a:cxn>
                    <a:cxn ang="0">
                      <a:pos x="36" y="0"/>
                    </a:cxn>
                    <a:cxn ang="0">
                      <a:pos x="18" y="0"/>
                    </a:cxn>
                    <a:cxn ang="0">
                      <a:pos x="18" y="0"/>
                    </a:cxn>
                  </a:cxnLst>
                  <a:rect l="0" t="0" r="r" b="b"/>
                  <a:pathLst>
                    <a:path w="675" h="3273">
                      <a:moveTo>
                        <a:pt x="18" y="0"/>
                      </a:moveTo>
                      <a:lnTo>
                        <a:pt x="0" y="0"/>
                      </a:lnTo>
                      <a:lnTo>
                        <a:pt x="640" y="3273"/>
                      </a:lnTo>
                      <a:lnTo>
                        <a:pt x="675" y="3273"/>
                      </a:lnTo>
                      <a:lnTo>
                        <a:pt x="36" y="0"/>
                      </a:lnTo>
                      <a:lnTo>
                        <a:pt x="18" y="0"/>
                      </a:lnTo>
                      <a:lnTo>
                        <a:pt x="18"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endParaRPr>
                </a:p>
              </p:txBody>
            </p:sp>
            <p:sp>
              <p:nvSpPr>
                <p:cNvPr id="428089" name="Freeform 57"/>
                <p:cNvSpPr>
                  <a:spLocks/>
                </p:cNvSpPr>
                <p:nvPr/>
              </p:nvSpPr>
              <p:spPr bwMode="hidden">
                <a:xfrm>
                  <a:off x="3822" y="1039"/>
                  <a:ext cx="1036" cy="3280"/>
                </a:xfrm>
                <a:custGeom>
                  <a:avLst/>
                  <a:gdLst/>
                  <a:ahLst/>
                  <a:cxnLst>
                    <a:cxn ang="0">
                      <a:pos x="23" y="0"/>
                    </a:cxn>
                    <a:cxn ang="0">
                      <a:pos x="0" y="5"/>
                    </a:cxn>
                    <a:cxn ang="0">
                      <a:pos x="994" y="3280"/>
                    </a:cxn>
                    <a:cxn ang="0">
                      <a:pos x="1036" y="3280"/>
                    </a:cxn>
                    <a:cxn ang="0">
                      <a:pos x="41" y="0"/>
                    </a:cxn>
                    <a:cxn ang="0">
                      <a:pos x="23" y="0"/>
                    </a:cxn>
                    <a:cxn ang="0">
                      <a:pos x="23" y="0"/>
                    </a:cxn>
                  </a:cxnLst>
                  <a:rect l="0" t="0" r="r" b="b"/>
                  <a:pathLst>
                    <a:path w="1036" h="3280">
                      <a:moveTo>
                        <a:pt x="23" y="0"/>
                      </a:moveTo>
                      <a:lnTo>
                        <a:pt x="0" y="5"/>
                      </a:lnTo>
                      <a:lnTo>
                        <a:pt x="994" y="3280"/>
                      </a:lnTo>
                      <a:lnTo>
                        <a:pt x="1036" y="3280"/>
                      </a:lnTo>
                      <a:lnTo>
                        <a:pt x="41" y="0"/>
                      </a:lnTo>
                      <a:lnTo>
                        <a:pt x="23" y="0"/>
                      </a:lnTo>
                      <a:lnTo>
                        <a:pt x="23"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endParaRPr>
                </a:p>
              </p:txBody>
            </p:sp>
            <p:sp>
              <p:nvSpPr>
                <p:cNvPr id="428090" name="Freeform 58"/>
                <p:cNvSpPr>
                  <a:spLocks/>
                </p:cNvSpPr>
                <p:nvPr/>
              </p:nvSpPr>
              <p:spPr bwMode="hidden">
                <a:xfrm>
                  <a:off x="4137" y="1039"/>
                  <a:ext cx="1327" cy="3280"/>
                </a:xfrm>
                <a:custGeom>
                  <a:avLst/>
                  <a:gdLst/>
                  <a:ahLst/>
                  <a:cxnLst>
                    <a:cxn ang="0">
                      <a:pos x="20" y="0"/>
                    </a:cxn>
                    <a:cxn ang="0">
                      <a:pos x="0" y="7"/>
                    </a:cxn>
                    <a:cxn ang="0">
                      <a:pos x="1285" y="3280"/>
                    </a:cxn>
                    <a:cxn ang="0">
                      <a:pos x="1327" y="3280"/>
                    </a:cxn>
                    <a:cxn ang="0">
                      <a:pos x="43" y="0"/>
                    </a:cxn>
                    <a:cxn ang="0">
                      <a:pos x="20" y="0"/>
                    </a:cxn>
                    <a:cxn ang="0">
                      <a:pos x="20" y="0"/>
                    </a:cxn>
                  </a:cxnLst>
                  <a:rect l="0" t="0" r="r" b="b"/>
                  <a:pathLst>
                    <a:path w="1327" h="3280">
                      <a:moveTo>
                        <a:pt x="20" y="0"/>
                      </a:moveTo>
                      <a:lnTo>
                        <a:pt x="0" y="7"/>
                      </a:lnTo>
                      <a:lnTo>
                        <a:pt x="1285" y="3280"/>
                      </a:lnTo>
                      <a:lnTo>
                        <a:pt x="1327" y="3280"/>
                      </a:lnTo>
                      <a:lnTo>
                        <a:pt x="43" y="0"/>
                      </a:lnTo>
                      <a:lnTo>
                        <a:pt x="20" y="0"/>
                      </a:lnTo>
                      <a:lnTo>
                        <a:pt x="20"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endParaRPr>
                </a:p>
              </p:txBody>
            </p:sp>
          </p:grpSp>
          <p:sp>
            <p:nvSpPr>
              <p:cNvPr id="428091" name="Freeform 59"/>
              <p:cNvSpPr>
                <a:spLocks/>
              </p:cNvSpPr>
              <p:nvPr userDrawn="1"/>
            </p:nvSpPr>
            <p:spPr bwMode="hidden">
              <a:xfrm>
                <a:off x="0" y="1039"/>
                <a:ext cx="1254" cy="2632"/>
              </a:xfrm>
              <a:custGeom>
                <a:avLst/>
                <a:gdLst/>
                <a:ahLst/>
                <a:cxnLst>
                  <a:cxn ang="0">
                    <a:pos x="1236" y="0"/>
                  </a:cxn>
                  <a:cxn ang="0">
                    <a:pos x="1212" y="0"/>
                  </a:cxn>
                  <a:cxn ang="0">
                    <a:pos x="0" y="2542"/>
                  </a:cxn>
                  <a:cxn ang="0">
                    <a:pos x="0" y="2632"/>
                  </a:cxn>
                  <a:cxn ang="0">
                    <a:pos x="1254" y="7"/>
                  </a:cxn>
                  <a:cxn ang="0">
                    <a:pos x="1236" y="0"/>
                  </a:cxn>
                  <a:cxn ang="0">
                    <a:pos x="1236" y="0"/>
                  </a:cxn>
                </a:cxnLst>
                <a:rect l="0" t="0" r="r" b="b"/>
                <a:pathLst>
                  <a:path w="1254" h="2632">
                    <a:moveTo>
                      <a:pt x="1236" y="0"/>
                    </a:moveTo>
                    <a:lnTo>
                      <a:pt x="1212" y="0"/>
                    </a:lnTo>
                    <a:lnTo>
                      <a:pt x="0" y="2542"/>
                    </a:lnTo>
                    <a:lnTo>
                      <a:pt x="0" y="2632"/>
                    </a:lnTo>
                    <a:lnTo>
                      <a:pt x="1254" y="7"/>
                    </a:lnTo>
                    <a:lnTo>
                      <a:pt x="1236" y="0"/>
                    </a:lnTo>
                    <a:lnTo>
                      <a:pt x="1236"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endParaRPr>
              </a:p>
            </p:txBody>
          </p:sp>
          <p:sp>
            <p:nvSpPr>
              <p:cNvPr id="428092" name="Freeform 60"/>
              <p:cNvSpPr>
                <a:spLocks/>
              </p:cNvSpPr>
              <p:nvPr userDrawn="1"/>
            </p:nvSpPr>
            <p:spPr bwMode="hidden">
              <a:xfrm>
                <a:off x="0" y="1039"/>
                <a:ext cx="948" cy="1676"/>
              </a:xfrm>
              <a:custGeom>
                <a:avLst/>
                <a:gdLst/>
                <a:ahLst/>
                <a:cxnLst>
                  <a:cxn ang="0">
                    <a:pos x="930" y="0"/>
                  </a:cxn>
                  <a:cxn ang="0">
                    <a:pos x="906" y="0"/>
                  </a:cxn>
                  <a:cxn ang="0">
                    <a:pos x="0" y="1593"/>
                  </a:cxn>
                  <a:cxn ang="0">
                    <a:pos x="0" y="1676"/>
                  </a:cxn>
                  <a:cxn ang="0">
                    <a:pos x="948" y="5"/>
                  </a:cxn>
                  <a:cxn ang="0">
                    <a:pos x="930" y="0"/>
                  </a:cxn>
                  <a:cxn ang="0">
                    <a:pos x="930" y="0"/>
                  </a:cxn>
                </a:cxnLst>
                <a:rect l="0" t="0" r="r" b="b"/>
                <a:pathLst>
                  <a:path w="948" h="1676">
                    <a:moveTo>
                      <a:pt x="930" y="0"/>
                    </a:moveTo>
                    <a:lnTo>
                      <a:pt x="906" y="0"/>
                    </a:lnTo>
                    <a:lnTo>
                      <a:pt x="0" y="1593"/>
                    </a:lnTo>
                    <a:lnTo>
                      <a:pt x="0" y="1676"/>
                    </a:lnTo>
                    <a:lnTo>
                      <a:pt x="948" y="5"/>
                    </a:lnTo>
                    <a:lnTo>
                      <a:pt x="930" y="0"/>
                    </a:lnTo>
                    <a:lnTo>
                      <a:pt x="930" y="0"/>
                    </a:lnTo>
                    <a:close/>
                  </a:path>
                </a:pathLst>
              </a:custGeom>
              <a:solidFill>
                <a:schemeClr val="accent2"/>
              </a:solidFill>
              <a:ln w="9525">
                <a:noFill/>
                <a:round/>
                <a:headEnd/>
                <a:tailEnd/>
              </a:ln>
            </p:spPr>
            <p:txBody>
              <a:bodyPr/>
              <a:lstStyle/>
              <a:p>
                <a:pPr fontAlgn="base">
                  <a:spcBef>
                    <a:spcPct val="0"/>
                  </a:spcBef>
                  <a:spcAft>
                    <a:spcPct val="0"/>
                  </a:spcAft>
                  <a:defRPr/>
                </a:pPr>
                <a:endParaRPr lang="tr-TR">
                  <a:solidFill>
                    <a:srgbClr val="EAEAEA"/>
                  </a:solidFill>
                </a:endParaRPr>
              </a:p>
            </p:txBody>
          </p:sp>
          <p:sp>
            <p:nvSpPr>
              <p:cNvPr id="428093" name="Freeform 61"/>
              <p:cNvSpPr>
                <a:spLocks/>
              </p:cNvSpPr>
              <p:nvPr userDrawn="1"/>
            </p:nvSpPr>
            <p:spPr bwMode="hidden">
              <a:xfrm>
                <a:off x="0" y="1039"/>
                <a:ext cx="629" cy="937"/>
              </a:xfrm>
              <a:custGeom>
                <a:avLst/>
                <a:gdLst/>
                <a:ahLst/>
                <a:cxnLst>
                  <a:cxn ang="0">
                    <a:pos x="606" y="0"/>
                  </a:cxn>
                  <a:cxn ang="0">
                    <a:pos x="582" y="0"/>
                  </a:cxn>
                  <a:cxn ang="0">
                    <a:pos x="0" y="871"/>
                  </a:cxn>
                  <a:cxn ang="0">
                    <a:pos x="0" y="937"/>
                  </a:cxn>
                  <a:cxn ang="0">
                    <a:pos x="629" y="4"/>
                  </a:cxn>
                  <a:cxn ang="0">
                    <a:pos x="606" y="0"/>
                  </a:cxn>
                  <a:cxn ang="0">
                    <a:pos x="606" y="0"/>
                  </a:cxn>
                </a:cxnLst>
                <a:rect l="0" t="0" r="r" b="b"/>
                <a:pathLst>
                  <a:path w="629" h="937">
                    <a:moveTo>
                      <a:pt x="606" y="0"/>
                    </a:moveTo>
                    <a:lnTo>
                      <a:pt x="582" y="0"/>
                    </a:lnTo>
                    <a:lnTo>
                      <a:pt x="0" y="871"/>
                    </a:lnTo>
                    <a:lnTo>
                      <a:pt x="0" y="937"/>
                    </a:lnTo>
                    <a:lnTo>
                      <a:pt x="629" y="4"/>
                    </a:lnTo>
                    <a:lnTo>
                      <a:pt x="606" y="0"/>
                    </a:lnTo>
                    <a:lnTo>
                      <a:pt x="606" y="0"/>
                    </a:lnTo>
                    <a:close/>
                  </a:path>
                </a:pathLst>
              </a:custGeom>
              <a:solidFill>
                <a:schemeClr val="accent2"/>
              </a:solidFill>
              <a:ln w="9525">
                <a:noFill/>
                <a:round/>
                <a:headEnd/>
                <a:tailEnd/>
              </a:ln>
            </p:spPr>
            <p:txBody>
              <a:bodyPr/>
              <a:lstStyle/>
              <a:p>
                <a:pPr fontAlgn="base">
                  <a:spcBef>
                    <a:spcPct val="0"/>
                  </a:spcBef>
                  <a:spcAft>
                    <a:spcPct val="0"/>
                  </a:spcAft>
                  <a:defRPr/>
                </a:pPr>
                <a:endParaRPr lang="tr-TR">
                  <a:solidFill>
                    <a:srgbClr val="EAEAEA"/>
                  </a:solidFill>
                </a:endParaRPr>
              </a:p>
            </p:txBody>
          </p:sp>
          <p:sp>
            <p:nvSpPr>
              <p:cNvPr id="428094" name="Freeform 62"/>
              <p:cNvSpPr>
                <a:spLocks/>
              </p:cNvSpPr>
              <p:nvPr userDrawn="1"/>
            </p:nvSpPr>
            <p:spPr bwMode="hidden">
              <a:xfrm>
                <a:off x="0" y="1039"/>
                <a:ext cx="305" cy="427"/>
              </a:xfrm>
              <a:custGeom>
                <a:avLst/>
                <a:gdLst/>
                <a:ahLst/>
                <a:cxnLst>
                  <a:cxn ang="0">
                    <a:pos x="282" y="0"/>
                  </a:cxn>
                  <a:cxn ang="0">
                    <a:pos x="252" y="0"/>
                  </a:cxn>
                  <a:cxn ang="0">
                    <a:pos x="0" y="361"/>
                  </a:cxn>
                  <a:cxn ang="0">
                    <a:pos x="0" y="427"/>
                  </a:cxn>
                  <a:cxn ang="0">
                    <a:pos x="305" y="5"/>
                  </a:cxn>
                  <a:cxn ang="0">
                    <a:pos x="282" y="0"/>
                  </a:cxn>
                  <a:cxn ang="0">
                    <a:pos x="282" y="0"/>
                  </a:cxn>
                </a:cxnLst>
                <a:rect l="0" t="0" r="r" b="b"/>
                <a:pathLst>
                  <a:path w="305" h="427">
                    <a:moveTo>
                      <a:pt x="282" y="0"/>
                    </a:moveTo>
                    <a:lnTo>
                      <a:pt x="252" y="0"/>
                    </a:lnTo>
                    <a:lnTo>
                      <a:pt x="0" y="361"/>
                    </a:lnTo>
                    <a:lnTo>
                      <a:pt x="0" y="427"/>
                    </a:lnTo>
                    <a:lnTo>
                      <a:pt x="305" y="5"/>
                    </a:lnTo>
                    <a:lnTo>
                      <a:pt x="282" y="0"/>
                    </a:lnTo>
                    <a:lnTo>
                      <a:pt x="282" y="0"/>
                    </a:lnTo>
                    <a:close/>
                  </a:path>
                </a:pathLst>
              </a:custGeom>
              <a:solidFill>
                <a:schemeClr val="accent2"/>
              </a:solidFill>
              <a:ln w="9525">
                <a:noFill/>
                <a:round/>
                <a:headEnd/>
                <a:tailEnd/>
              </a:ln>
            </p:spPr>
            <p:txBody>
              <a:bodyPr/>
              <a:lstStyle/>
              <a:p>
                <a:pPr fontAlgn="base">
                  <a:spcBef>
                    <a:spcPct val="0"/>
                  </a:spcBef>
                  <a:spcAft>
                    <a:spcPct val="0"/>
                  </a:spcAft>
                  <a:defRPr/>
                </a:pPr>
                <a:endParaRPr lang="tr-TR">
                  <a:solidFill>
                    <a:srgbClr val="EAEAEA"/>
                  </a:solidFill>
                </a:endParaRPr>
              </a:p>
            </p:txBody>
          </p:sp>
          <p:sp>
            <p:nvSpPr>
              <p:cNvPr id="428095" name="Freeform 63"/>
              <p:cNvSpPr>
                <a:spLocks/>
              </p:cNvSpPr>
              <p:nvPr userDrawn="1"/>
            </p:nvSpPr>
            <p:spPr bwMode="hidden">
              <a:xfrm>
                <a:off x="4481" y="1039"/>
                <a:ext cx="1277" cy="2686"/>
              </a:xfrm>
              <a:custGeom>
                <a:avLst/>
                <a:gdLst/>
                <a:ahLst/>
                <a:cxnLst>
                  <a:cxn ang="0">
                    <a:pos x="41" y="0"/>
                  </a:cxn>
                  <a:cxn ang="0">
                    <a:pos x="17" y="0"/>
                  </a:cxn>
                  <a:cxn ang="0">
                    <a:pos x="0" y="4"/>
                  </a:cxn>
                  <a:cxn ang="0">
                    <a:pos x="1277" y="2686"/>
                  </a:cxn>
                  <a:cxn ang="0">
                    <a:pos x="1277" y="2596"/>
                  </a:cxn>
                  <a:cxn ang="0">
                    <a:pos x="41" y="0"/>
                  </a:cxn>
                  <a:cxn ang="0">
                    <a:pos x="41" y="0"/>
                  </a:cxn>
                </a:cxnLst>
                <a:rect l="0" t="0" r="r" b="b"/>
                <a:pathLst>
                  <a:path w="1277" h="2686">
                    <a:moveTo>
                      <a:pt x="41" y="0"/>
                    </a:moveTo>
                    <a:lnTo>
                      <a:pt x="17" y="0"/>
                    </a:lnTo>
                    <a:lnTo>
                      <a:pt x="0" y="4"/>
                    </a:lnTo>
                    <a:lnTo>
                      <a:pt x="1277" y="2686"/>
                    </a:lnTo>
                    <a:lnTo>
                      <a:pt x="1277" y="2596"/>
                    </a:lnTo>
                    <a:lnTo>
                      <a:pt x="41" y="0"/>
                    </a:lnTo>
                    <a:lnTo>
                      <a:pt x="41"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endParaRPr>
              </a:p>
            </p:txBody>
          </p:sp>
          <p:sp>
            <p:nvSpPr>
              <p:cNvPr id="428096" name="Freeform 64"/>
              <p:cNvSpPr>
                <a:spLocks/>
              </p:cNvSpPr>
              <p:nvPr userDrawn="1"/>
            </p:nvSpPr>
            <p:spPr bwMode="hidden">
              <a:xfrm>
                <a:off x="4770" y="1039"/>
                <a:ext cx="988" cy="1730"/>
              </a:xfrm>
              <a:custGeom>
                <a:avLst/>
                <a:gdLst/>
                <a:ahLst/>
                <a:cxnLst>
                  <a:cxn ang="0">
                    <a:pos x="16" y="0"/>
                  </a:cxn>
                  <a:cxn ang="0">
                    <a:pos x="0" y="7"/>
                  </a:cxn>
                  <a:cxn ang="0">
                    <a:pos x="988" y="1730"/>
                  </a:cxn>
                  <a:cxn ang="0">
                    <a:pos x="988" y="1653"/>
                  </a:cxn>
                  <a:cxn ang="0">
                    <a:pos x="40" y="0"/>
                  </a:cxn>
                  <a:cxn ang="0">
                    <a:pos x="16" y="0"/>
                  </a:cxn>
                  <a:cxn ang="0">
                    <a:pos x="16" y="0"/>
                  </a:cxn>
                </a:cxnLst>
                <a:rect l="0" t="0" r="r" b="b"/>
                <a:pathLst>
                  <a:path w="988" h="1730">
                    <a:moveTo>
                      <a:pt x="16" y="0"/>
                    </a:moveTo>
                    <a:lnTo>
                      <a:pt x="0" y="7"/>
                    </a:lnTo>
                    <a:lnTo>
                      <a:pt x="988" y="1730"/>
                    </a:lnTo>
                    <a:lnTo>
                      <a:pt x="988" y="1653"/>
                    </a:lnTo>
                    <a:lnTo>
                      <a:pt x="40" y="0"/>
                    </a:lnTo>
                    <a:lnTo>
                      <a:pt x="16" y="0"/>
                    </a:lnTo>
                    <a:lnTo>
                      <a:pt x="16" y="0"/>
                    </a:lnTo>
                    <a:close/>
                  </a:path>
                </a:pathLst>
              </a:custGeom>
              <a:solidFill>
                <a:schemeClr val="accent2"/>
              </a:solidFill>
              <a:ln w="9525">
                <a:noFill/>
                <a:round/>
                <a:headEnd/>
                <a:tailEnd/>
              </a:ln>
            </p:spPr>
            <p:txBody>
              <a:bodyPr/>
              <a:lstStyle/>
              <a:p>
                <a:pPr fontAlgn="base">
                  <a:spcBef>
                    <a:spcPct val="0"/>
                  </a:spcBef>
                  <a:spcAft>
                    <a:spcPct val="0"/>
                  </a:spcAft>
                  <a:defRPr/>
                </a:pPr>
                <a:endParaRPr lang="tr-TR">
                  <a:solidFill>
                    <a:srgbClr val="EAEAEA"/>
                  </a:solidFill>
                </a:endParaRPr>
              </a:p>
            </p:txBody>
          </p:sp>
          <p:sp>
            <p:nvSpPr>
              <p:cNvPr id="428097" name="Freeform 65"/>
              <p:cNvSpPr>
                <a:spLocks/>
              </p:cNvSpPr>
              <p:nvPr userDrawn="1"/>
            </p:nvSpPr>
            <p:spPr bwMode="hidden">
              <a:xfrm>
                <a:off x="5088" y="1039"/>
                <a:ext cx="670" cy="997"/>
              </a:xfrm>
              <a:custGeom>
                <a:avLst/>
                <a:gdLst/>
                <a:ahLst/>
                <a:cxnLst>
                  <a:cxn ang="0">
                    <a:pos x="22" y="0"/>
                  </a:cxn>
                  <a:cxn ang="0">
                    <a:pos x="0" y="4"/>
                  </a:cxn>
                  <a:cxn ang="0">
                    <a:pos x="670" y="997"/>
                  </a:cxn>
                  <a:cxn ang="0">
                    <a:pos x="670" y="925"/>
                  </a:cxn>
                  <a:cxn ang="0">
                    <a:pos x="46" y="0"/>
                  </a:cxn>
                  <a:cxn ang="0">
                    <a:pos x="22" y="0"/>
                  </a:cxn>
                  <a:cxn ang="0">
                    <a:pos x="22" y="0"/>
                  </a:cxn>
                </a:cxnLst>
                <a:rect l="0" t="0" r="r" b="b"/>
                <a:pathLst>
                  <a:path w="670" h="997">
                    <a:moveTo>
                      <a:pt x="22" y="0"/>
                    </a:moveTo>
                    <a:lnTo>
                      <a:pt x="0" y="4"/>
                    </a:lnTo>
                    <a:lnTo>
                      <a:pt x="670" y="997"/>
                    </a:lnTo>
                    <a:lnTo>
                      <a:pt x="670" y="925"/>
                    </a:lnTo>
                    <a:lnTo>
                      <a:pt x="46" y="0"/>
                    </a:lnTo>
                    <a:lnTo>
                      <a:pt x="22" y="0"/>
                    </a:lnTo>
                    <a:lnTo>
                      <a:pt x="22" y="0"/>
                    </a:lnTo>
                    <a:close/>
                  </a:path>
                </a:pathLst>
              </a:custGeom>
              <a:solidFill>
                <a:schemeClr val="accent2"/>
              </a:solidFill>
              <a:ln w="9525">
                <a:noFill/>
                <a:round/>
                <a:headEnd/>
                <a:tailEnd/>
              </a:ln>
            </p:spPr>
            <p:txBody>
              <a:bodyPr/>
              <a:lstStyle/>
              <a:p>
                <a:pPr fontAlgn="base">
                  <a:spcBef>
                    <a:spcPct val="0"/>
                  </a:spcBef>
                  <a:spcAft>
                    <a:spcPct val="0"/>
                  </a:spcAft>
                  <a:defRPr/>
                </a:pPr>
                <a:endParaRPr lang="tr-TR">
                  <a:solidFill>
                    <a:srgbClr val="EAEAEA"/>
                  </a:solidFill>
                </a:endParaRPr>
              </a:p>
            </p:txBody>
          </p:sp>
          <p:sp>
            <p:nvSpPr>
              <p:cNvPr id="428098" name="Freeform 66"/>
              <p:cNvSpPr>
                <a:spLocks/>
              </p:cNvSpPr>
              <p:nvPr userDrawn="1"/>
            </p:nvSpPr>
            <p:spPr bwMode="hidden">
              <a:xfrm>
                <a:off x="5412" y="1039"/>
                <a:ext cx="346" cy="487"/>
              </a:xfrm>
              <a:custGeom>
                <a:avLst/>
                <a:gdLst/>
                <a:ahLst/>
                <a:cxnLst>
                  <a:cxn ang="0">
                    <a:pos x="22" y="0"/>
                  </a:cxn>
                  <a:cxn ang="0">
                    <a:pos x="0" y="7"/>
                  </a:cxn>
                  <a:cxn ang="0">
                    <a:pos x="346" y="487"/>
                  </a:cxn>
                  <a:cxn ang="0">
                    <a:pos x="346" y="415"/>
                  </a:cxn>
                  <a:cxn ang="0">
                    <a:pos x="46" y="0"/>
                  </a:cxn>
                  <a:cxn ang="0">
                    <a:pos x="22" y="0"/>
                  </a:cxn>
                  <a:cxn ang="0">
                    <a:pos x="22" y="0"/>
                  </a:cxn>
                </a:cxnLst>
                <a:rect l="0" t="0" r="r" b="b"/>
                <a:pathLst>
                  <a:path w="346" h="487">
                    <a:moveTo>
                      <a:pt x="22" y="0"/>
                    </a:moveTo>
                    <a:lnTo>
                      <a:pt x="0" y="7"/>
                    </a:lnTo>
                    <a:lnTo>
                      <a:pt x="346" y="487"/>
                    </a:lnTo>
                    <a:lnTo>
                      <a:pt x="346" y="415"/>
                    </a:lnTo>
                    <a:lnTo>
                      <a:pt x="46" y="0"/>
                    </a:lnTo>
                    <a:lnTo>
                      <a:pt x="22" y="0"/>
                    </a:lnTo>
                    <a:lnTo>
                      <a:pt x="22" y="0"/>
                    </a:lnTo>
                    <a:close/>
                  </a:path>
                </a:pathLst>
              </a:custGeom>
              <a:solidFill>
                <a:schemeClr val="accent2"/>
              </a:solidFill>
              <a:ln w="9525">
                <a:noFill/>
                <a:round/>
                <a:headEnd/>
                <a:tailEnd/>
              </a:ln>
            </p:spPr>
            <p:txBody>
              <a:bodyPr/>
              <a:lstStyle/>
              <a:p>
                <a:pPr fontAlgn="base">
                  <a:spcBef>
                    <a:spcPct val="0"/>
                  </a:spcBef>
                  <a:spcAft>
                    <a:spcPct val="0"/>
                  </a:spcAft>
                  <a:defRPr/>
                </a:pPr>
                <a:endParaRPr lang="tr-TR">
                  <a:solidFill>
                    <a:srgbClr val="EAEAEA"/>
                  </a:solidFill>
                </a:endParaRPr>
              </a:p>
            </p:txBody>
          </p:sp>
        </p:grpSp>
      </p:grpSp>
      <p:sp>
        <p:nvSpPr>
          <p:cNvPr id="428099" name="Rectangle 67"/>
          <p:cNvSpPr>
            <a:spLocks noGrp="1" noChangeArrowheads="1"/>
          </p:cNvSpPr>
          <p:nvPr>
            <p:ph type="title"/>
          </p:nvPr>
        </p:nvSpPr>
        <p:spPr bwMode="auto">
          <a:xfrm>
            <a:off x="455613" y="273050"/>
            <a:ext cx="8226425" cy="1143000"/>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tr-TR" smtClean="0"/>
              <a:t>Click to edit Master title style</a:t>
            </a:r>
          </a:p>
        </p:txBody>
      </p:sp>
      <p:sp>
        <p:nvSpPr>
          <p:cNvPr id="428100" name="Rectangle 68"/>
          <p:cNvSpPr>
            <a:spLocks noGrp="1" noChangeArrowheads="1"/>
          </p:cNvSpPr>
          <p:nvPr>
            <p:ph type="dt" sz="half" idx="2"/>
          </p:nvPr>
        </p:nvSpPr>
        <p:spPr bwMode="auto">
          <a:xfrm>
            <a:off x="455613" y="6242050"/>
            <a:ext cx="2130425"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smtClean="0">
                <a:effectLst>
                  <a:outerShdw blurRad="38100" dist="38100" dir="2700000" algn="tl">
                    <a:srgbClr val="000000"/>
                  </a:outerShdw>
                </a:effectLst>
              </a:defRPr>
            </a:lvl1pPr>
          </a:lstStyle>
          <a:p>
            <a:pPr fontAlgn="base">
              <a:spcBef>
                <a:spcPct val="0"/>
              </a:spcBef>
              <a:spcAft>
                <a:spcPct val="0"/>
              </a:spcAft>
              <a:defRPr/>
            </a:pPr>
            <a:endParaRPr lang="tr-TR">
              <a:solidFill>
                <a:srgbClr val="EAEAEA"/>
              </a:solidFill>
            </a:endParaRPr>
          </a:p>
        </p:txBody>
      </p:sp>
      <p:sp>
        <p:nvSpPr>
          <p:cNvPr id="428101" name="Rectangle 69"/>
          <p:cNvSpPr>
            <a:spLocks noGrp="1" noChangeArrowheads="1"/>
          </p:cNvSpPr>
          <p:nvPr>
            <p:ph type="ftr" sz="quarter" idx="3"/>
          </p:nvPr>
        </p:nvSpPr>
        <p:spPr bwMode="auto">
          <a:xfrm>
            <a:off x="3124200" y="6242050"/>
            <a:ext cx="2895600"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smtClean="0">
                <a:effectLst>
                  <a:outerShdw blurRad="38100" dist="38100" dir="2700000" algn="tl">
                    <a:srgbClr val="000000"/>
                  </a:outerShdw>
                </a:effectLst>
              </a:defRPr>
            </a:lvl1pPr>
          </a:lstStyle>
          <a:p>
            <a:pPr fontAlgn="base">
              <a:spcBef>
                <a:spcPct val="0"/>
              </a:spcBef>
              <a:spcAft>
                <a:spcPct val="0"/>
              </a:spcAft>
              <a:defRPr/>
            </a:pPr>
            <a:endParaRPr lang="tr-TR">
              <a:solidFill>
                <a:srgbClr val="EAEAEA"/>
              </a:solidFill>
            </a:endParaRPr>
          </a:p>
        </p:txBody>
      </p:sp>
      <p:sp>
        <p:nvSpPr>
          <p:cNvPr id="428102" name="Rectangle 70"/>
          <p:cNvSpPr>
            <a:spLocks noGrp="1" noChangeArrowheads="1"/>
          </p:cNvSpPr>
          <p:nvPr>
            <p:ph type="sldNum" sz="quarter" idx="4"/>
          </p:nvPr>
        </p:nvSpPr>
        <p:spPr bwMode="auto">
          <a:xfrm>
            <a:off x="6553200" y="6242050"/>
            <a:ext cx="2130425"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smtClean="0">
                <a:effectLst>
                  <a:outerShdw blurRad="38100" dist="38100" dir="2700000" algn="tl">
                    <a:srgbClr val="000000"/>
                  </a:outerShdw>
                </a:effectLst>
              </a:defRPr>
            </a:lvl1pPr>
          </a:lstStyle>
          <a:p>
            <a:pPr fontAlgn="base">
              <a:spcBef>
                <a:spcPct val="0"/>
              </a:spcBef>
              <a:spcAft>
                <a:spcPct val="0"/>
              </a:spcAft>
              <a:defRPr/>
            </a:pPr>
            <a:fld id="{D983C870-0F4B-4D14-B04D-5C08E3E869BE}" type="slidenum">
              <a:rPr lang="tr-TR">
                <a:solidFill>
                  <a:srgbClr val="EAEAEA"/>
                </a:solidFill>
              </a:rPr>
              <a:pPr fontAlgn="base">
                <a:spcBef>
                  <a:spcPct val="0"/>
                </a:spcBef>
                <a:spcAft>
                  <a:spcPct val="0"/>
                </a:spcAft>
                <a:defRPr/>
              </a:pPr>
              <a:t>‹#›</a:t>
            </a:fld>
            <a:endParaRPr lang="tr-TR">
              <a:solidFill>
                <a:srgbClr val="EAEAEA"/>
              </a:solidFill>
            </a:endParaRPr>
          </a:p>
        </p:txBody>
      </p:sp>
      <p:sp>
        <p:nvSpPr>
          <p:cNvPr id="428103" name="Rectangle 71"/>
          <p:cNvSpPr>
            <a:spLocks noGrp="1" noChangeArrowheads="1"/>
          </p:cNvSpPr>
          <p:nvPr>
            <p:ph type="body" idx="1"/>
          </p:nvPr>
        </p:nvSpPr>
        <p:spPr bwMode="auto">
          <a:xfrm>
            <a:off x="455613" y="1598613"/>
            <a:ext cx="8226425" cy="44973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tr-TR" smtClean="0"/>
              <a:t>Click to edit Master text styles</a:t>
            </a:r>
          </a:p>
          <a:p>
            <a:pPr lvl="1"/>
            <a:r>
              <a:rPr lang="tr-TR" smtClean="0"/>
              <a:t>Second level</a:t>
            </a:r>
          </a:p>
          <a:p>
            <a:pPr lvl="2"/>
            <a:r>
              <a:rPr lang="tr-TR" smtClean="0"/>
              <a:t>Third level</a:t>
            </a:r>
          </a:p>
          <a:p>
            <a:pPr lvl="3"/>
            <a:r>
              <a:rPr lang="tr-TR" smtClean="0"/>
              <a:t>Fourth level</a:t>
            </a:r>
          </a:p>
          <a:p>
            <a:pPr lvl="4"/>
            <a:r>
              <a:rPr lang="tr-TR" smtClean="0"/>
              <a:t>Fifth level</a:t>
            </a:r>
          </a:p>
        </p:txBody>
      </p:sp>
    </p:spTree>
    <p:extLst>
      <p:ext uri="{BB962C8B-B14F-4D97-AF65-F5344CB8AC3E}">
        <p14:creationId xmlns="" xmlns:p14="http://schemas.microsoft.com/office/powerpoint/2010/main" val="3043062032"/>
      </p:ext>
    </p:extLst>
  </p:cSld>
  <p:clrMap bg1="dk2" tx1="lt1" bg2="dk1" tx2="lt2" accent1="accent1" accent2="accent2" accent3="accent3" accent4="accent4" accent5="accent5" accent6="accent6" hlink="hlink" folHlink="folHlink"/>
  <p:sldLayoutIdLst>
    <p:sldLayoutId id="2147483921" r:id="rId1"/>
    <p:sldLayoutId id="2147483922" r:id="rId2"/>
    <p:sldLayoutId id="2147483923" r:id="rId3"/>
    <p:sldLayoutId id="2147483924" r:id="rId4"/>
    <p:sldLayoutId id="2147483925" r:id="rId5"/>
    <p:sldLayoutId id="2147483926" r:id="rId6"/>
    <p:sldLayoutId id="2147483927" r:id="rId7"/>
    <p:sldLayoutId id="2147483928" r:id="rId8"/>
    <p:sldLayoutId id="2147483929" r:id="rId9"/>
    <p:sldLayoutId id="2147483930" r:id="rId10"/>
    <p:sldLayoutId id="2147483931" r:id="rId11"/>
    <p:sldLayoutId id="2147483932" r:id="rId12"/>
    <p:sldLayoutId id="2147483933" r:id="rId13"/>
    <p:sldLayoutId id="2147483934" r:id="rId14"/>
    <p:sldLayoutId id="2147483935" r:id="rId15"/>
  </p:sldLayoutIdLst>
  <p:hf hdr="0" ftr="0" dt="0"/>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tx2"/>
        </a:buClr>
        <a:buSzPct val="115000"/>
        <a:buFont typeface="Wingdings" pitchFamily="2" charset="2"/>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Font typeface="Wingdings" pitchFamily="2" charset="2"/>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115000"/>
        <a:buFont typeface="Wingdings" pitchFamily="2" charset="2"/>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Font typeface="Wingdings" pitchFamily="2" charset="2"/>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63529"/>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9142413" cy="6856413"/>
            <a:chOff x="0" y="0"/>
            <a:chExt cx="5759" cy="4319"/>
          </a:xfrm>
        </p:grpSpPr>
        <p:sp>
          <p:nvSpPr>
            <p:cNvPr id="428035" name="Freeform 3"/>
            <p:cNvSpPr>
              <a:spLocks/>
            </p:cNvSpPr>
            <p:nvPr userDrawn="1"/>
          </p:nvSpPr>
          <p:spPr bwMode="hidden">
            <a:xfrm>
              <a:off x="0" y="0"/>
              <a:ext cx="5758" cy="1043"/>
            </a:xfrm>
            <a:custGeom>
              <a:avLst/>
              <a:gdLst/>
              <a:ahLst/>
              <a:cxnLst>
                <a:cxn ang="0">
                  <a:pos x="5740" y="1043"/>
                </a:cxn>
                <a:cxn ang="0">
                  <a:pos x="0" y="1043"/>
                </a:cxn>
                <a:cxn ang="0">
                  <a:pos x="0" y="0"/>
                </a:cxn>
                <a:cxn ang="0">
                  <a:pos x="5740" y="0"/>
                </a:cxn>
                <a:cxn ang="0">
                  <a:pos x="5740" y="1043"/>
                </a:cxn>
                <a:cxn ang="0">
                  <a:pos x="5740" y="1043"/>
                </a:cxn>
              </a:cxnLst>
              <a:rect l="0" t="0" r="r" b="b"/>
              <a:pathLst>
                <a:path w="5740" h="1043">
                  <a:moveTo>
                    <a:pt x="5740" y="1043"/>
                  </a:moveTo>
                  <a:lnTo>
                    <a:pt x="0" y="1043"/>
                  </a:lnTo>
                  <a:lnTo>
                    <a:pt x="0" y="0"/>
                  </a:lnTo>
                  <a:lnTo>
                    <a:pt x="5740" y="0"/>
                  </a:lnTo>
                  <a:lnTo>
                    <a:pt x="5740" y="1043"/>
                  </a:lnTo>
                  <a:lnTo>
                    <a:pt x="5740" y="1043"/>
                  </a:lnTo>
                  <a:close/>
                </a:path>
              </a:pathLst>
            </a:custGeom>
            <a:gradFill rotWithShape="0">
              <a:gsLst>
                <a:gs pos="0">
                  <a:schemeClr val="bg1"/>
                </a:gs>
                <a:gs pos="100000">
                  <a:schemeClr val="bg1">
                    <a:gamma/>
                    <a:shade val="69804"/>
                    <a:invGamma/>
                  </a:schemeClr>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endParaRPr>
            </a:p>
          </p:txBody>
        </p:sp>
        <p:grpSp>
          <p:nvGrpSpPr>
            <p:cNvPr id="1033" name="Group 4"/>
            <p:cNvGrpSpPr>
              <a:grpSpLocks/>
            </p:cNvGrpSpPr>
            <p:nvPr userDrawn="1"/>
          </p:nvGrpSpPr>
          <p:grpSpPr bwMode="auto">
            <a:xfrm>
              <a:off x="0" y="0"/>
              <a:ext cx="5759" cy="4319"/>
              <a:chOff x="0" y="0"/>
              <a:chExt cx="5759" cy="4319"/>
            </a:xfrm>
          </p:grpSpPr>
          <p:sp>
            <p:nvSpPr>
              <p:cNvPr id="428037" name="Freeform 5"/>
              <p:cNvSpPr>
                <a:spLocks/>
              </p:cNvSpPr>
              <p:nvPr userDrawn="1"/>
            </p:nvSpPr>
            <p:spPr bwMode="hidden">
              <a:xfrm>
                <a:off x="1" y="1040"/>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endParaRPr>
              </a:p>
            </p:txBody>
          </p:sp>
          <p:sp>
            <p:nvSpPr>
              <p:cNvPr id="428038" name="Freeform 6"/>
              <p:cNvSpPr>
                <a:spLocks/>
              </p:cNvSpPr>
              <p:nvPr userDrawn="1"/>
            </p:nvSpPr>
            <p:spPr bwMode="hidden">
              <a:xfrm>
                <a:off x="0" y="3988"/>
                <a:ext cx="5758" cy="42"/>
              </a:xfrm>
              <a:custGeom>
                <a:avLst/>
                <a:gdLst/>
                <a:ahLst/>
                <a:cxnLst>
                  <a:cxn ang="0">
                    <a:pos x="0" y="42"/>
                  </a:cxn>
                  <a:cxn ang="0">
                    <a:pos x="5740" y="42"/>
                  </a:cxn>
                  <a:cxn ang="0">
                    <a:pos x="5740" y="0"/>
                  </a:cxn>
                  <a:cxn ang="0">
                    <a:pos x="0" y="0"/>
                  </a:cxn>
                  <a:cxn ang="0">
                    <a:pos x="0" y="42"/>
                  </a:cxn>
                  <a:cxn ang="0">
                    <a:pos x="0" y="42"/>
                  </a:cxn>
                </a:cxnLst>
                <a:rect l="0" t="0" r="r" b="b"/>
                <a:pathLst>
                  <a:path w="5740" h="42">
                    <a:moveTo>
                      <a:pt x="0" y="42"/>
                    </a:moveTo>
                    <a:lnTo>
                      <a:pt x="5740" y="42"/>
                    </a:lnTo>
                    <a:lnTo>
                      <a:pt x="5740" y="0"/>
                    </a:lnTo>
                    <a:lnTo>
                      <a:pt x="0" y="0"/>
                    </a:lnTo>
                    <a:lnTo>
                      <a:pt x="0" y="42"/>
                    </a:lnTo>
                    <a:lnTo>
                      <a:pt x="0" y="42"/>
                    </a:lnTo>
                    <a:close/>
                  </a:path>
                </a:pathLst>
              </a:custGeom>
              <a:gradFill rotWithShape="0">
                <a:gsLst>
                  <a:gs pos="0">
                    <a:schemeClr val="bg2">
                      <a:gamma/>
                      <a:shade val="94118"/>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endParaRPr>
              </a:p>
            </p:txBody>
          </p:sp>
          <p:sp>
            <p:nvSpPr>
              <p:cNvPr id="428039" name="Freeform 7"/>
              <p:cNvSpPr>
                <a:spLocks/>
              </p:cNvSpPr>
              <p:nvPr userDrawn="1"/>
            </p:nvSpPr>
            <p:spPr bwMode="hidden">
              <a:xfrm>
                <a:off x="0" y="3665"/>
                <a:ext cx="5758" cy="30"/>
              </a:xfrm>
              <a:custGeom>
                <a:avLst/>
                <a:gdLst/>
                <a:ahLst/>
                <a:cxnLst>
                  <a:cxn ang="0">
                    <a:pos x="0" y="30"/>
                  </a:cxn>
                  <a:cxn ang="0">
                    <a:pos x="5740" y="30"/>
                  </a:cxn>
                  <a:cxn ang="0">
                    <a:pos x="5740" y="0"/>
                  </a:cxn>
                  <a:cxn ang="0">
                    <a:pos x="0" y="0"/>
                  </a:cxn>
                  <a:cxn ang="0">
                    <a:pos x="0" y="30"/>
                  </a:cxn>
                  <a:cxn ang="0">
                    <a:pos x="0" y="30"/>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4118"/>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endParaRPr>
              </a:p>
            </p:txBody>
          </p:sp>
          <p:sp>
            <p:nvSpPr>
              <p:cNvPr id="428040" name="Freeform 8"/>
              <p:cNvSpPr>
                <a:spLocks/>
              </p:cNvSpPr>
              <p:nvPr userDrawn="1"/>
            </p:nvSpPr>
            <p:spPr bwMode="hidden">
              <a:xfrm>
                <a:off x="0" y="3364"/>
                <a:ext cx="5758" cy="30"/>
              </a:xfrm>
              <a:custGeom>
                <a:avLst/>
                <a:gdLst/>
                <a:ahLst/>
                <a:cxnLst>
                  <a:cxn ang="0">
                    <a:pos x="0" y="30"/>
                  </a:cxn>
                  <a:cxn ang="0">
                    <a:pos x="5740" y="30"/>
                  </a:cxn>
                  <a:cxn ang="0">
                    <a:pos x="5740" y="0"/>
                  </a:cxn>
                  <a:cxn ang="0">
                    <a:pos x="0" y="0"/>
                  </a:cxn>
                  <a:cxn ang="0">
                    <a:pos x="0" y="30"/>
                  </a:cxn>
                  <a:cxn ang="0">
                    <a:pos x="0" y="30"/>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endParaRPr>
              </a:p>
            </p:txBody>
          </p:sp>
          <p:sp>
            <p:nvSpPr>
              <p:cNvPr id="428041" name="Freeform 9"/>
              <p:cNvSpPr>
                <a:spLocks/>
              </p:cNvSpPr>
              <p:nvPr userDrawn="1"/>
            </p:nvSpPr>
            <p:spPr bwMode="hidden">
              <a:xfrm>
                <a:off x="0" y="3105"/>
                <a:ext cx="5758" cy="31"/>
              </a:xfrm>
              <a:custGeom>
                <a:avLst/>
                <a:gdLst/>
                <a:ahLst/>
                <a:cxnLst>
                  <a:cxn ang="0">
                    <a:pos x="0" y="30"/>
                  </a:cxn>
                  <a:cxn ang="0">
                    <a:pos x="5740" y="30"/>
                  </a:cxn>
                  <a:cxn ang="0">
                    <a:pos x="5740" y="0"/>
                  </a:cxn>
                  <a:cxn ang="0">
                    <a:pos x="0" y="0"/>
                  </a:cxn>
                  <a:cxn ang="0">
                    <a:pos x="0" y="30"/>
                  </a:cxn>
                  <a:cxn ang="0">
                    <a:pos x="0" y="30"/>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endParaRPr>
              </a:p>
            </p:txBody>
          </p:sp>
          <p:sp>
            <p:nvSpPr>
              <p:cNvPr id="428042" name="Freeform 10"/>
              <p:cNvSpPr>
                <a:spLocks/>
              </p:cNvSpPr>
              <p:nvPr userDrawn="1"/>
            </p:nvSpPr>
            <p:spPr bwMode="hidden">
              <a:xfrm>
                <a:off x="0" y="2859"/>
                <a:ext cx="5758" cy="36"/>
              </a:xfrm>
              <a:custGeom>
                <a:avLst/>
                <a:gdLst/>
                <a:ahLst/>
                <a:cxnLst>
                  <a:cxn ang="0">
                    <a:pos x="5740" y="0"/>
                  </a:cxn>
                  <a:cxn ang="0">
                    <a:pos x="0" y="0"/>
                  </a:cxn>
                  <a:cxn ang="0">
                    <a:pos x="0" y="36"/>
                  </a:cxn>
                  <a:cxn ang="0">
                    <a:pos x="5740" y="36"/>
                  </a:cxn>
                  <a:cxn ang="0">
                    <a:pos x="5740" y="0"/>
                  </a:cxn>
                  <a:cxn ang="0">
                    <a:pos x="5740" y="0"/>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7843"/>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endParaRPr>
              </a:p>
            </p:txBody>
          </p:sp>
          <p:sp>
            <p:nvSpPr>
              <p:cNvPr id="428043" name="Freeform 11"/>
              <p:cNvSpPr>
                <a:spLocks/>
              </p:cNvSpPr>
              <p:nvPr userDrawn="1"/>
            </p:nvSpPr>
            <p:spPr bwMode="hidden">
              <a:xfrm>
                <a:off x="0" y="2644"/>
                <a:ext cx="5758" cy="30"/>
              </a:xfrm>
              <a:custGeom>
                <a:avLst/>
                <a:gdLst/>
                <a:ahLst/>
                <a:cxnLst>
                  <a:cxn ang="0">
                    <a:pos x="5740" y="0"/>
                  </a:cxn>
                  <a:cxn ang="0">
                    <a:pos x="0" y="0"/>
                  </a:cxn>
                  <a:cxn ang="0">
                    <a:pos x="0" y="30"/>
                  </a:cxn>
                  <a:cxn ang="0">
                    <a:pos x="5740" y="30"/>
                  </a:cxn>
                  <a:cxn ang="0">
                    <a:pos x="5740" y="0"/>
                  </a:cxn>
                  <a:cxn ang="0">
                    <a:pos x="5740" y="0"/>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87843"/>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endParaRPr>
              </a:p>
            </p:txBody>
          </p:sp>
          <p:sp>
            <p:nvSpPr>
              <p:cNvPr id="428044" name="Freeform 12"/>
              <p:cNvSpPr>
                <a:spLocks/>
              </p:cNvSpPr>
              <p:nvPr userDrawn="1"/>
            </p:nvSpPr>
            <p:spPr bwMode="hidden">
              <a:xfrm>
                <a:off x="0" y="2433"/>
                <a:ext cx="5758" cy="36"/>
              </a:xfrm>
              <a:custGeom>
                <a:avLst/>
                <a:gdLst/>
                <a:ahLst/>
                <a:cxnLst>
                  <a:cxn ang="0">
                    <a:pos x="5740" y="0"/>
                  </a:cxn>
                  <a:cxn ang="0">
                    <a:pos x="0" y="0"/>
                  </a:cxn>
                  <a:cxn ang="0">
                    <a:pos x="0" y="36"/>
                  </a:cxn>
                  <a:cxn ang="0">
                    <a:pos x="5740" y="36"/>
                  </a:cxn>
                  <a:cxn ang="0">
                    <a:pos x="5740" y="0"/>
                  </a:cxn>
                  <a:cxn ang="0">
                    <a:pos x="5740" y="0"/>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4706"/>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endParaRPr>
              </a:p>
            </p:txBody>
          </p:sp>
          <p:sp>
            <p:nvSpPr>
              <p:cNvPr id="428045" name="Freeform 13"/>
              <p:cNvSpPr>
                <a:spLocks/>
              </p:cNvSpPr>
              <p:nvPr userDrawn="1"/>
            </p:nvSpPr>
            <p:spPr bwMode="hidden">
              <a:xfrm>
                <a:off x="0" y="2259"/>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4706"/>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endParaRPr>
              </a:p>
            </p:txBody>
          </p:sp>
          <p:sp>
            <p:nvSpPr>
              <p:cNvPr id="428046" name="Freeform 14"/>
              <p:cNvSpPr>
                <a:spLocks/>
              </p:cNvSpPr>
              <p:nvPr userDrawn="1"/>
            </p:nvSpPr>
            <p:spPr bwMode="hidden">
              <a:xfrm>
                <a:off x="0" y="2090"/>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1961"/>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endParaRPr>
              </a:p>
            </p:txBody>
          </p:sp>
          <p:sp>
            <p:nvSpPr>
              <p:cNvPr id="428047" name="Freeform 15"/>
              <p:cNvSpPr>
                <a:spLocks/>
              </p:cNvSpPr>
              <p:nvPr userDrawn="1"/>
            </p:nvSpPr>
            <p:spPr bwMode="hidden">
              <a:xfrm>
                <a:off x="0" y="1928"/>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endParaRPr>
              </a:p>
            </p:txBody>
          </p:sp>
          <p:sp>
            <p:nvSpPr>
              <p:cNvPr id="428048" name="Freeform 16"/>
              <p:cNvSpPr>
                <a:spLocks/>
              </p:cNvSpPr>
              <p:nvPr userDrawn="1"/>
            </p:nvSpPr>
            <p:spPr bwMode="hidden">
              <a:xfrm>
                <a:off x="0" y="1645"/>
                <a:ext cx="5758" cy="12"/>
              </a:xfrm>
              <a:custGeom>
                <a:avLst/>
                <a:gdLst/>
                <a:ahLst/>
                <a:cxnLst>
                  <a:cxn ang="0">
                    <a:pos x="5740" y="0"/>
                  </a:cxn>
                  <a:cxn ang="0">
                    <a:pos x="0" y="0"/>
                  </a:cxn>
                  <a:cxn ang="0">
                    <a:pos x="0" y="12"/>
                  </a:cxn>
                  <a:cxn ang="0">
                    <a:pos x="5740" y="12"/>
                  </a:cxn>
                  <a:cxn ang="0">
                    <a:pos x="5740" y="0"/>
                  </a:cxn>
                  <a:cxn ang="0">
                    <a:pos x="5740" y="0"/>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endParaRPr>
              </a:p>
            </p:txBody>
          </p:sp>
          <p:sp>
            <p:nvSpPr>
              <p:cNvPr id="428049" name="Freeform 17"/>
              <p:cNvSpPr>
                <a:spLocks/>
              </p:cNvSpPr>
              <p:nvPr userDrawn="1"/>
            </p:nvSpPr>
            <p:spPr bwMode="hidden">
              <a:xfrm>
                <a:off x="0" y="1778"/>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endParaRPr>
              </a:p>
            </p:txBody>
          </p:sp>
          <p:sp>
            <p:nvSpPr>
              <p:cNvPr id="428050" name="Freeform 18"/>
              <p:cNvSpPr>
                <a:spLocks/>
              </p:cNvSpPr>
              <p:nvPr userDrawn="1"/>
            </p:nvSpPr>
            <p:spPr bwMode="hidden">
              <a:xfrm>
                <a:off x="0" y="1520"/>
                <a:ext cx="5758" cy="12"/>
              </a:xfrm>
              <a:custGeom>
                <a:avLst/>
                <a:gdLst/>
                <a:ahLst/>
                <a:cxnLst>
                  <a:cxn ang="0">
                    <a:pos x="5740" y="0"/>
                  </a:cxn>
                  <a:cxn ang="0">
                    <a:pos x="0" y="0"/>
                  </a:cxn>
                  <a:cxn ang="0">
                    <a:pos x="0" y="12"/>
                  </a:cxn>
                  <a:cxn ang="0">
                    <a:pos x="5740" y="12"/>
                  </a:cxn>
                  <a:cxn ang="0">
                    <a:pos x="5740" y="0"/>
                  </a:cxn>
                  <a:cxn ang="0">
                    <a:pos x="5740" y="0"/>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endParaRPr>
              </a:p>
            </p:txBody>
          </p:sp>
          <p:sp>
            <p:nvSpPr>
              <p:cNvPr id="428051" name="Freeform 19"/>
              <p:cNvSpPr>
                <a:spLocks/>
              </p:cNvSpPr>
              <p:nvPr userDrawn="1"/>
            </p:nvSpPr>
            <p:spPr bwMode="hidden">
              <a:xfrm>
                <a:off x="0" y="1394"/>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endParaRPr>
              </a:p>
            </p:txBody>
          </p:sp>
          <p:sp>
            <p:nvSpPr>
              <p:cNvPr id="428052" name="Freeform 20"/>
              <p:cNvSpPr>
                <a:spLocks/>
              </p:cNvSpPr>
              <p:nvPr userDrawn="1"/>
            </p:nvSpPr>
            <p:spPr bwMode="hidden">
              <a:xfrm>
                <a:off x="0" y="1280"/>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endParaRPr>
              </a:p>
            </p:txBody>
          </p:sp>
          <p:sp>
            <p:nvSpPr>
              <p:cNvPr id="428053" name="Freeform 21"/>
              <p:cNvSpPr>
                <a:spLocks/>
              </p:cNvSpPr>
              <p:nvPr userDrawn="1"/>
            </p:nvSpPr>
            <p:spPr bwMode="hidden">
              <a:xfrm>
                <a:off x="0" y="1177"/>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endParaRPr>
              </a:p>
            </p:txBody>
          </p:sp>
          <p:sp>
            <p:nvSpPr>
              <p:cNvPr id="428054" name="Freeform 22"/>
              <p:cNvSpPr>
                <a:spLocks/>
              </p:cNvSpPr>
              <p:nvPr userDrawn="1"/>
            </p:nvSpPr>
            <p:spPr bwMode="hidden">
              <a:xfrm>
                <a:off x="0" y="24"/>
                <a:ext cx="5758" cy="30"/>
              </a:xfrm>
              <a:custGeom>
                <a:avLst/>
                <a:gdLst/>
                <a:ahLst/>
                <a:cxnLst>
                  <a:cxn ang="0">
                    <a:pos x="5740" y="0"/>
                  </a:cxn>
                  <a:cxn ang="0">
                    <a:pos x="0" y="0"/>
                  </a:cxn>
                  <a:cxn ang="0">
                    <a:pos x="0" y="30"/>
                  </a:cxn>
                  <a:cxn ang="0">
                    <a:pos x="5740" y="30"/>
                  </a:cxn>
                  <a:cxn ang="0">
                    <a:pos x="5740" y="0"/>
                  </a:cxn>
                  <a:cxn ang="0">
                    <a:pos x="5740" y="0"/>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94118"/>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endParaRPr>
              </a:p>
            </p:txBody>
          </p:sp>
          <p:sp>
            <p:nvSpPr>
              <p:cNvPr id="428055" name="Freeform 23"/>
              <p:cNvSpPr>
                <a:spLocks/>
              </p:cNvSpPr>
              <p:nvPr userDrawn="1"/>
            </p:nvSpPr>
            <p:spPr bwMode="hidden">
              <a:xfrm>
                <a:off x="0" y="186"/>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4118"/>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endParaRPr>
              </a:p>
            </p:txBody>
          </p:sp>
          <p:sp>
            <p:nvSpPr>
              <p:cNvPr id="428056" name="Freeform 24"/>
              <p:cNvSpPr>
                <a:spLocks/>
              </p:cNvSpPr>
              <p:nvPr userDrawn="1"/>
            </p:nvSpPr>
            <p:spPr bwMode="hidden">
              <a:xfrm>
                <a:off x="0" y="475"/>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7843"/>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endParaRPr>
              </a:p>
            </p:txBody>
          </p:sp>
          <p:sp>
            <p:nvSpPr>
              <p:cNvPr id="428057" name="Freeform 25"/>
              <p:cNvSpPr>
                <a:spLocks/>
              </p:cNvSpPr>
              <p:nvPr userDrawn="1"/>
            </p:nvSpPr>
            <p:spPr bwMode="hidden">
              <a:xfrm>
                <a:off x="0" y="337"/>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0980"/>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endParaRPr>
              </a:p>
            </p:txBody>
          </p:sp>
          <p:sp>
            <p:nvSpPr>
              <p:cNvPr id="428058" name="Freeform 26"/>
              <p:cNvSpPr>
                <a:spLocks/>
              </p:cNvSpPr>
              <p:nvPr userDrawn="1"/>
            </p:nvSpPr>
            <p:spPr bwMode="hidden">
              <a:xfrm>
                <a:off x="0" y="600"/>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endParaRPr>
              </a:p>
            </p:txBody>
          </p:sp>
          <p:sp>
            <p:nvSpPr>
              <p:cNvPr id="428059" name="Freeform 27"/>
              <p:cNvSpPr>
                <a:spLocks/>
              </p:cNvSpPr>
              <p:nvPr userDrawn="1"/>
            </p:nvSpPr>
            <p:spPr bwMode="hidden">
              <a:xfrm>
                <a:off x="0" y="727"/>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endParaRPr>
              </a:p>
            </p:txBody>
          </p:sp>
          <p:sp>
            <p:nvSpPr>
              <p:cNvPr id="428060" name="Freeform 28"/>
              <p:cNvSpPr>
                <a:spLocks/>
              </p:cNvSpPr>
              <p:nvPr userDrawn="1"/>
            </p:nvSpPr>
            <p:spPr bwMode="hidden">
              <a:xfrm>
                <a:off x="0" y="841"/>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endParaRPr>
              </a:p>
            </p:txBody>
          </p:sp>
          <p:sp>
            <p:nvSpPr>
              <p:cNvPr id="428061" name="Freeform 29"/>
              <p:cNvSpPr>
                <a:spLocks/>
              </p:cNvSpPr>
              <p:nvPr userDrawn="1"/>
            </p:nvSpPr>
            <p:spPr bwMode="hidden">
              <a:xfrm>
                <a:off x="0" y="943"/>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endParaRPr>
              </a:p>
            </p:txBody>
          </p:sp>
          <p:grpSp>
            <p:nvGrpSpPr>
              <p:cNvPr id="1059" name="Group 30"/>
              <p:cNvGrpSpPr>
                <a:grpSpLocks/>
              </p:cNvGrpSpPr>
              <p:nvPr userDrawn="1"/>
            </p:nvGrpSpPr>
            <p:grpSpPr bwMode="auto">
              <a:xfrm>
                <a:off x="0" y="0"/>
                <a:ext cx="5758" cy="1045"/>
                <a:chOff x="0" y="0"/>
                <a:chExt cx="5758" cy="1045"/>
              </a:xfrm>
            </p:grpSpPr>
            <p:sp>
              <p:nvSpPr>
                <p:cNvPr id="428063" name="Freeform 31"/>
                <p:cNvSpPr>
                  <a:spLocks/>
                </p:cNvSpPr>
                <p:nvPr/>
              </p:nvSpPr>
              <p:spPr bwMode="hidden">
                <a:xfrm>
                  <a:off x="2849" y="0"/>
                  <a:ext cx="42" cy="1045"/>
                </a:xfrm>
                <a:custGeom>
                  <a:avLst/>
                  <a:gdLst/>
                  <a:ahLst/>
                  <a:cxnLst>
                    <a:cxn ang="0">
                      <a:pos x="18" y="1043"/>
                    </a:cxn>
                    <a:cxn ang="0">
                      <a:pos x="42" y="1043"/>
                    </a:cxn>
                    <a:cxn ang="0">
                      <a:pos x="42" y="0"/>
                    </a:cxn>
                    <a:cxn ang="0">
                      <a:pos x="0" y="0"/>
                    </a:cxn>
                    <a:cxn ang="0">
                      <a:pos x="0" y="1043"/>
                    </a:cxn>
                    <a:cxn ang="0">
                      <a:pos x="18" y="1043"/>
                    </a:cxn>
                    <a:cxn ang="0">
                      <a:pos x="18" y="1043"/>
                    </a:cxn>
                  </a:cxnLst>
                  <a:rect l="0" t="0" r="r" b="b"/>
                  <a:pathLst>
                    <a:path w="42" h="1043">
                      <a:moveTo>
                        <a:pt x="18" y="1043"/>
                      </a:moveTo>
                      <a:lnTo>
                        <a:pt x="42" y="1043"/>
                      </a:lnTo>
                      <a:lnTo>
                        <a:pt x="42" y="0"/>
                      </a:lnTo>
                      <a:lnTo>
                        <a:pt x="0"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endParaRPr>
                </a:p>
              </p:txBody>
            </p:sp>
            <p:sp>
              <p:nvSpPr>
                <p:cNvPr id="428064" name="Freeform 32"/>
                <p:cNvSpPr>
                  <a:spLocks/>
                </p:cNvSpPr>
                <p:nvPr/>
              </p:nvSpPr>
              <p:spPr bwMode="hidden">
                <a:xfrm>
                  <a:off x="2400" y="0"/>
                  <a:ext cx="155" cy="1045"/>
                </a:xfrm>
                <a:custGeom>
                  <a:avLst/>
                  <a:gdLst/>
                  <a:ahLst/>
                  <a:cxnLst>
                    <a:cxn ang="0">
                      <a:pos x="131" y="1043"/>
                    </a:cxn>
                    <a:cxn ang="0">
                      <a:pos x="155" y="1043"/>
                    </a:cxn>
                    <a:cxn ang="0">
                      <a:pos x="42" y="0"/>
                    </a:cxn>
                    <a:cxn ang="0">
                      <a:pos x="0" y="0"/>
                    </a:cxn>
                    <a:cxn ang="0">
                      <a:pos x="113" y="1043"/>
                    </a:cxn>
                    <a:cxn ang="0">
                      <a:pos x="131" y="1043"/>
                    </a:cxn>
                    <a:cxn ang="0">
                      <a:pos x="131" y="1043"/>
                    </a:cxn>
                  </a:cxnLst>
                  <a:rect l="0" t="0" r="r" b="b"/>
                  <a:pathLst>
                    <a:path w="155" h="1043">
                      <a:moveTo>
                        <a:pt x="131" y="1043"/>
                      </a:moveTo>
                      <a:lnTo>
                        <a:pt x="155" y="1043"/>
                      </a:lnTo>
                      <a:lnTo>
                        <a:pt x="42" y="0"/>
                      </a:lnTo>
                      <a:lnTo>
                        <a:pt x="0" y="0"/>
                      </a:lnTo>
                      <a:lnTo>
                        <a:pt x="113" y="1043"/>
                      </a:lnTo>
                      <a:lnTo>
                        <a:pt x="131" y="1043"/>
                      </a:lnTo>
                      <a:lnTo>
                        <a:pt x="131"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endParaRPr>
                </a:p>
              </p:txBody>
            </p:sp>
            <p:sp>
              <p:nvSpPr>
                <p:cNvPr id="428065" name="Freeform 33"/>
                <p:cNvSpPr>
                  <a:spLocks/>
                </p:cNvSpPr>
                <p:nvPr/>
              </p:nvSpPr>
              <p:spPr bwMode="hidden">
                <a:xfrm>
                  <a:off x="1967" y="0"/>
                  <a:ext cx="240" cy="1045"/>
                </a:xfrm>
                <a:custGeom>
                  <a:avLst/>
                  <a:gdLst/>
                  <a:ahLst/>
                  <a:cxnLst>
                    <a:cxn ang="0">
                      <a:pos x="221" y="1043"/>
                    </a:cxn>
                    <a:cxn ang="0">
                      <a:pos x="239" y="1043"/>
                    </a:cxn>
                    <a:cxn ang="0">
                      <a:pos x="36" y="0"/>
                    </a:cxn>
                    <a:cxn ang="0">
                      <a:pos x="0" y="0"/>
                    </a:cxn>
                    <a:cxn ang="0">
                      <a:pos x="203" y="1043"/>
                    </a:cxn>
                    <a:cxn ang="0">
                      <a:pos x="221" y="1043"/>
                    </a:cxn>
                    <a:cxn ang="0">
                      <a:pos x="221" y="1043"/>
                    </a:cxn>
                  </a:cxnLst>
                  <a:rect l="0" t="0" r="r" b="b"/>
                  <a:pathLst>
                    <a:path w="239" h="1043">
                      <a:moveTo>
                        <a:pt x="221" y="1043"/>
                      </a:moveTo>
                      <a:lnTo>
                        <a:pt x="239" y="1043"/>
                      </a:lnTo>
                      <a:lnTo>
                        <a:pt x="36" y="0"/>
                      </a:lnTo>
                      <a:lnTo>
                        <a:pt x="0" y="0"/>
                      </a:lnTo>
                      <a:lnTo>
                        <a:pt x="203" y="1043"/>
                      </a:lnTo>
                      <a:lnTo>
                        <a:pt x="221" y="1043"/>
                      </a:lnTo>
                      <a:lnTo>
                        <a:pt x="221"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endParaRPr>
                </a:p>
              </p:txBody>
            </p:sp>
            <p:sp>
              <p:nvSpPr>
                <p:cNvPr id="428066" name="Freeform 34"/>
                <p:cNvSpPr>
                  <a:spLocks/>
                </p:cNvSpPr>
                <p:nvPr/>
              </p:nvSpPr>
              <p:spPr bwMode="hidden">
                <a:xfrm>
                  <a:off x="1554" y="0"/>
                  <a:ext cx="353" cy="1045"/>
                </a:xfrm>
                <a:custGeom>
                  <a:avLst/>
                  <a:gdLst/>
                  <a:ahLst/>
                  <a:cxnLst>
                    <a:cxn ang="0">
                      <a:pos x="334" y="1043"/>
                    </a:cxn>
                    <a:cxn ang="0">
                      <a:pos x="352" y="1043"/>
                    </a:cxn>
                    <a:cxn ang="0">
                      <a:pos x="41" y="0"/>
                    </a:cxn>
                    <a:cxn ang="0">
                      <a:pos x="0" y="0"/>
                    </a:cxn>
                    <a:cxn ang="0">
                      <a:pos x="311" y="1043"/>
                    </a:cxn>
                    <a:cxn ang="0">
                      <a:pos x="334" y="1043"/>
                    </a:cxn>
                    <a:cxn ang="0">
                      <a:pos x="334" y="1043"/>
                    </a:cxn>
                  </a:cxnLst>
                  <a:rect l="0" t="0" r="r" b="b"/>
                  <a:pathLst>
                    <a:path w="352" h="1043">
                      <a:moveTo>
                        <a:pt x="334" y="1043"/>
                      </a:moveTo>
                      <a:lnTo>
                        <a:pt x="352" y="1043"/>
                      </a:lnTo>
                      <a:lnTo>
                        <a:pt x="41" y="0"/>
                      </a:lnTo>
                      <a:lnTo>
                        <a:pt x="0" y="0"/>
                      </a:lnTo>
                      <a:lnTo>
                        <a:pt x="311" y="1043"/>
                      </a:lnTo>
                      <a:lnTo>
                        <a:pt x="334" y="1043"/>
                      </a:lnTo>
                      <a:lnTo>
                        <a:pt x="334"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endParaRPr>
                </a:p>
              </p:txBody>
            </p:sp>
            <p:sp>
              <p:nvSpPr>
                <p:cNvPr id="428067" name="Freeform 35"/>
                <p:cNvSpPr>
                  <a:spLocks/>
                </p:cNvSpPr>
                <p:nvPr/>
              </p:nvSpPr>
              <p:spPr bwMode="hidden">
                <a:xfrm>
                  <a:off x="1134" y="0"/>
                  <a:ext cx="450" cy="1045"/>
                </a:xfrm>
                <a:custGeom>
                  <a:avLst/>
                  <a:gdLst/>
                  <a:ahLst/>
                  <a:cxnLst>
                    <a:cxn ang="0">
                      <a:pos x="425" y="1043"/>
                    </a:cxn>
                    <a:cxn ang="0">
                      <a:pos x="449" y="1043"/>
                    </a:cxn>
                    <a:cxn ang="0">
                      <a:pos x="42" y="0"/>
                    </a:cxn>
                    <a:cxn ang="0">
                      <a:pos x="0" y="0"/>
                    </a:cxn>
                    <a:cxn ang="0">
                      <a:pos x="407" y="1043"/>
                    </a:cxn>
                    <a:cxn ang="0">
                      <a:pos x="425" y="1043"/>
                    </a:cxn>
                    <a:cxn ang="0">
                      <a:pos x="425" y="1043"/>
                    </a:cxn>
                  </a:cxnLst>
                  <a:rect l="0" t="0" r="r" b="b"/>
                  <a:pathLst>
                    <a:path w="449" h="1043">
                      <a:moveTo>
                        <a:pt x="425" y="1043"/>
                      </a:moveTo>
                      <a:lnTo>
                        <a:pt x="449" y="1043"/>
                      </a:lnTo>
                      <a:lnTo>
                        <a:pt x="42" y="0"/>
                      </a:lnTo>
                      <a:lnTo>
                        <a:pt x="0" y="0"/>
                      </a:lnTo>
                      <a:lnTo>
                        <a:pt x="407" y="1043"/>
                      </a:lnTo>
                      <a:lnTo>
                        <a:pt x="425" y="1043"/>
                      </a:lnTo>
                      <a:lnTo>
                        <a:pt x="425"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endParaRPr>
                </a:p>
              </p:txBody>
            </p:sp>
            <p:sp>
              <p:nvSpPr>
                <p:cNvPr id="428068" name="Freeform 36"/>
                <p:cNvSpPr>
                  <a:spLocks/>
                </p:cNvSpPr>
                <p:nvPr/>
              </p:nvSpPr>
              <p:spPr bwMode="hidden">
                <a:xfrm>
                  <a:off x="714" y="0"/>
                  <a:ext cx="540" cy="1045"/>
                </a:xfrm>
                <a:custGeom>
                  <a:avLst/>
                  <a:gdLst/>
                  <a:ahLst/>
                  <a:cxnLst>
                    <a:cxn ang="0">
                      <a:pos x="520" y="1043"/>
                    </a:cxn>
                    <a:cxn ang="0">
                      <a:pos x="538" y="1043"/>
                    </a:cxn>
                    <a:cxn ang="0">
                      <a:pos x="41" y="0"/>
                    </a:cxn>
                    <a:cxn ang="0">
                      <a:pos x="0" y="0"/>
                    </a:cxn>
                    <a:cxn ang="0">
                      <a:pos x="496" y="1043"/>
                    </a:cxn>
                    <a:cxn ang="0">
                      <a:pos x="520" y="1043"/>
                    </a:cxn>
                    <a:cxn ang="0">
                      <a:pos x="520" y="1043"/>
                    </a:cxn>
                  </a:cxnLst>
                  <a:rect l="0" t="0" r="r" b="b"/>
                  <a:pathLst>
                    <a:path w="538" h="1043">
                      <a:moveTo>
                        <a:pt x="520" y="1043"/>
                      </a:moveTo>
                      <a:lnTo>
                        <a:pt x="538" y="1043"/>
                      </a:lnTo>
                      <a:lnTo>
                        <a:pt x="41" y="0"/>
                      </a:lnTo>
                      <a:lnTo>
                        <a:pt x="0" y="0"/>
                      </a:lnTo>
                      <a:lnTo>
                        <a:pt x="496" y="1043"/>
                      </a:lnTo>
                      <a:lnTo>
                        <a:pt x="520" y="1043"/>
                      </a:lnTo>
                      <a:lnTo>
                        <a:pt x="520"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endParaRPr>
                </a:p>
              </p:txBody>
            </p:sp>
            <p:sp>
              <p:nvSpPr>
                <p:cNvPr id="428069" name="Freeform 37"/>
                <p:cNvSpPr>
                  <a:spLocks/>
                </p:cNvSpPr>
                <p:nvPr/>
              </p:nvSpPr>
              <p:spPr bwMode="hidden">
                <a:xfrm>
                  <a:off x="306" y="0"/>
                  <a:ext cx="642" cy="1045"/>
                </a:xfrm>
                <a:custGeom>
                  <a:avLst/>
                  <a:gdLst/>
                  <a:ahLst/>
                  <a:cxnLst>
                    <a:cxn ang="0">
                      <a:pos x="622" y="1043"/>
                    </a:cxn>
                    <a:cxn ang="0">
                      <a:pos x="640" y="1043"/>
                    </a:cxn>
                    <a:cxn ang="0">
                      <a:pos x="48" y="0"/>
                    </a:cxn>
                    <a:cxn ang="0">
                      <a:pos x="0" y="0"/>
                    </a:cxn>
                    <a:cxn ang="0">
                      <a:pos x="598" y="1043"/>
                    </a:cxn>
                    <a:cxn ang="0">
                      <a:pos x="622" y="1043"/>
                    </a:cxn>
                    <a:cxn ang="0">
                      <a:pos x="622" y="1043"/>
                    </a:cxn>
                  </a:cxnLst>
                  <a:rect l="0" t="0" r="r" b="b"/>
                  <a:pathLst>
                    <a:path w="640" h="1043">
                      <a:moveTo>
                        <a:pt x="622" y="1043"/>
                      </a:moveTo>
                      <a:lnTo>
                        <a:pt x="640" y="1043"/>
                      </a:lnTo>
                      <a:lnTo>
                        <a:pt x="48" y="0"/>
                      </a:lnTo>
                      <a:lnTo>
                        <a:pt x="0" y="0"/>
                      </a:lnTo>
                      <a:lnTo>
                        <a:pt x="598" y="1043"/>
                      </a:lnTo>
                      <a:lnTo>
                        <a:pt x="622" y="1043"/>
                      </a:lnTo>
                      <a:lnTo>
                        <a:pt x="622"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endParaRPr>
                </a:p>
              </p:txBody>
            </p:sp>
            <p:sp>
              <p:nvSpPr>
                <p:cNvPr id="428070" name="Freeform 38"/>
                <p:cNvSpPr>
                  <a:spLocks/>
                </p:cNvSpPr>
                <p:nvPr/>
              </p:nvSpPr>
              <p:spPr bwMode="hidden">
                <a:xfrm>
                  <a:off x="0" y="108"/>
                  <a:ext cx="630" cy="937"/>
                </a:xfrm>
                <a:custGeom>
                  <a:avLst/>
                  <a:gdLst/>
                  <a:ahLst/>
                  <a:cxnLst>
                    <a:cxn ang="0">
                      <a:pos x="604" y="935"/>
                    </a:cxn>
                    <a:cxn ang="0">
                      <a:pos x="628" y="935"/>
                    </a:cxn>
                    <a:cxn ang="0">
                      <a:pos x="0" y="0"/>
                    </a:cxn>
                    <a:cxn ang="0">
                      <a:pos x="0" y="66"/>
                    </a:cxn>
                    <a:cxn ang="0">
                      <a:pos x="580" y="935"/>
                    </a:cxn>
                    <a:cxn ang="0">
                      <a:pos x="604" y="935"/>
                    </a:cxn>
                    <a:cxn ang="0">
                      <a:pos x="604" y="935"/>
                    </a:cxn>
                  </a:cxnLst>
                  <a:rect l="0" t="0" r="r" b="b"/>
                  <a:pathLst>
                    <a:path w="628" h="935">
                      <a:moveTo>
                        <a:pt x="604" y="935"/>
                      </a:moveTo>
                      <a:lnTo>
                        <a:pt x="628" y="935"/>
                      </a:lnTo>
                      <a:lnTo>
                        <a:pt x="0" y="0"/>
                      </a:lnTo>
                      <a:lnTo>
                        <a:pt x="0" y="66"/>
                      </a:lnTo>
                      <a:lnTo>
                        <a:pt x="580" y="935"/>
                      </a:lnTo>
                      <a:lnTo>
                        <a:pt x="604" y="935"/>
                      </a:lnTo>
                      <a:lnTo>
                        <a:pt x="604" y="935"/>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endParaRPr>
                </a:p>
              </p:txBody>
            </p:sp>
            <p:sp>
              <p:nvSpPr>
                <p:cNvPr id="428071" name="Freeform 39"/>
                <p:cNvSpPr>
                  <a:spLocks/>
                </p:cNvSpPr>
                <p:nvPr/>
              </p:nvSpPr>
              <p:spPr bwMode="hidden">
                <a:xfrm>
                  <a:off x="3191" y="0"/>
                  <a:ext cx="155" cy="1045"/>
                </a:xfrm>
                <a:custGeom>
                  <a:avLst/>
                  <a:gdLst/>
                  <a:ahLst/>
                  <a:cxnLst>
                    <a:cxn ang="0">
                      <a:pos x="18" y="1043"/>
                    </a:cxn>
                    <a:cxn ang="0">
                      <a:pos x="42" y="1043"/>
                    </a:cxn>
                    <a:cxn ang="0">
                      <a:pos x="155" y="0"/>
                    </a:cxn>
                    <a:cxn ang="0">
                      <a:pos x="114" y="0"/>
                    </a:cxn>
                    <a:cxn ang="0">
                      <a:pos x="0" y="1043"/>
                    </a:cxn>
                    <a:cxn ang="0">
                      <a:pos x="18" y="1043"/>
                    </a:cxn>
                    <a:cxn ang="0">
                      <a:pos x="18" y="1043"/>
                    </a:cxn>
                  </a:cxnLst>
                  <a:rect l="0" t="0" r="r" b="b"/>
                  <a:pathLst>
                    <a:path w="155" h="1043">
                      <a:moveTo>
                        <a:pt x="18" y="1043"/>
                      </a:moveTo>
                      <a:lnTo>
                        <a:pt x="42" y="1043"/>
                      </a:lnTo>
                      <a:lnTo>
                        <a:pt x="155" y="0"/>
                      </a:lnTo>
                      <a:lnTo>
                        <a:pt x="114"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endParaRPr>
                </a:p>
              </p:txBody>
            </p:sp>
            <p:sp>
              <p:nvSpPr>
                <p:cNvPr id="428072" name="Freeform 40"/>
                <p:cNvSpPr>
                  <a:spLocks/>
                </p:cNvSpPr>
                <p:nvPr/>
              </p:nvSpPr>
              <p:spPr bwMode="hidden">
                <a:xfrm>
                  <a:off x="3533" y="0"/>
                  <a:ext cx="240" cy="1045"/>
                </a:xfrm>
                <a:custGeom>
                  <a:avLst/>
                  <a:gdLst/>
                  <a:ahLst/>
                  <a:cxnLst>
                    <a:cxn ang="0">
                      <a:pos x="18" y="1043"/>
                    </a:cxn>
                    <a:cxn ang="0">
                      <a:pos x="36" y="1043"/>
                    </a:cxn>
                    <a:cxn ang="0">
                      <a:pos x="239" y="0"/>
                    </a:cxn>
                    <a:cxn ang="0">
                      <a:pos x="203" y="0"/>
                    </a:cxn>
                    <a:cxn ang="0">
                      <a:pos x="0" y="1043"/>
                    </a:cxn>
                    <a:cxn ang="0">
                      <a:pos x="18" y="1043"/>
                    </a:cxn>
                    <a:cxn ang="0">
                      <a:pos x="18" y="1043"/>
                    </a:cxn>
                  </a:cxnLst>
                  <a:rect l="0" t="0" r="r" b="b"/>
                  <a:pathLst>
                    <a:path w="239" h="1043">
                      <a:moveTo>
                        <a:pt x="18" y="1043"/>
                      </a:moveTo>
                      <a:lnTo>
                        <a:pt x="36" y="1043"/>
                      </a:lnTo>
                      <a:lnTo>
                        <a:pt x="239" y="0"/>
                      </a:lnTo>
                      <a:lnTo>
                        <a:pt x="203"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endParaRPr>
                </a:p>
              </p:txBody>
            </p:sp>
            <p:sp>
              <p:nvSpPr>
                <p:cNvPr id="428073" name="Freeform 41"/>
                <p:cNvSpPr>
                  <a:spLocks/>
                </p:cNvSpPr>
                <p:nvPr/>
              </p:nvSpPr>
              <p:spPr bwMode="hidden">
                <a:xfrm>
                  <a:off x="3821" y="0"/>
                  <a:ext cx="359" cy="1045"/>
                </a:xfrm>
                <a:custGeom>
                  <a:avLst/>
                  <a:gdLst/>
                  <a:ahLst/>
                  <a:cxnLst>
                    <a:cxn ang="0">
                      <a:pos x="24" y="1043"/>
                    </a:cxn>
                    <a:cxn ang="0">
                      <a:pos x="42" y="1043"/>
                    </a:cxn>
                    <a:cxn ang="0">
                      <a:pos x="358" y="0"/>
                    </a:cxn>
                    <a:cxn ang="0">
                      <a:pos x="317" y="0"/>
                    </a:cxn>
                    <a:cxn ang="0">
                      <a:pos x="0" y="1043"/>
                    </a:cxn>
                    <a:cxn ang="0">
                      <a:pos x="24" y="1043"/>
                    </a:cxn>
                    <a:cxn ang="0">
                      <a:pos x="24" y="1043"/>
                    </a:cxn>
                  </a:cxnLst>
                  <a:rect l="0" t="0" r="r" b="b"/>
                  <a:pathLst>
                    <a:path w="358" h="1043">
                      <a:moveTo>
                        <a:pt x="24" y="1043"/>
                      </a:moveTo>
                      <a:lnTo>
                        <a:pt x="42" y="1043"/>
                      </a:lnTo>
                      <a:lnTo>
                        <a:pt x="358" y="0"/>
                      </a:lnTo>
                      <a:lnTo>
                        <a:pt x="317" y="0"/>
                      </a:lnTo>
                      <a:lnTo>
                        <a:pt x="0" y="1043"/>
                      </a:lnTo>
                      <a:lnTo>
                        <a:pt x="24" y="1043"/>
                      </a:lnTo>
                      <a:lnTo>
                        <a:pt x="24"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endParaRPr>
                </a:p>
              </p:txBody>
            </p:sp>
            <p:sp>
              <p:nvSpPr>
                <p:cNvPr id="428074" name="Freeform 42"/>
                <p:cNvSpPr>
                  <a:spLocks/>
                </p:cNvSpPr>
                <p:nvPr/>
              </p:nvSpPr>
              <p:spPr bwMode="hidden">
                <a:xfrm>
                  <a:off x="4139" y="0"/>
                  <a:ext cx="449" cy="1045"/>
                </a:xfrm>
                <a:custGeom>
                  <a:avLst/>
                  <a:gdLst/>
                  <a:ahLst/>
                  <a:cxnLst>
                    <a:cxn ang="0">
                      <a:pos x="18" y="1043"/>
                    </a:cxn>
                    <a:cxn ang="0">
                      <a:pos x="41" y="1043"/>
                    </a:cxn>
                    <a:cxn ang="0">
                      <a:pos x="448" y="0"/>
                    </a:cxn>
                    <a:cxn ang="0">
                      <a:pos x="406" y="0"/>
                    </a:cxn>
                    <a:cxn ang="0">
                      <a:pos x="0" y="1043"/>
                    </a:cxn>
                    <a:cxn ang="0">
                      <a:pos x="18" y="1043"/>
                    </a:cxn>
                    <a:cxn ang="0">
                      <a:pos x="18" y="1043"/>
                    </a:cxn>
                  </a:cxnLst>
                  <a:rect l="0" t="0" r="r" b="b"/>
                  <a:pathLst>
                    <a:path w="448" h="1043">
                      <a:moveTo>
                        <a:pt x="18" y="1043"/>
                      </a:moveTo>
                      <a:lnTo>
                        <a:pt x="41" y="1043"/>
                      </a:lnTo>
                      <a:lnTo>
                        <a:pt x="448" y="0"/>
                      </a:lnTo>
                      <a:lnTo>
                        <a:pt x="406"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endParaRPr>
                </a:p>
              </p:txBody>
            </p:sp>
            <p:sp>
              <p:nvSpPr>
                <p:cNvPr id="428075" name="Freeform 43"/>
                <p:cNvSpPr>
                  <a:spLocks/>
                </p:cNvSpPr>
                <p:nvPr/>
              </p:nvSpPr>
              <p:spPr bwMode="hidden">
                <a:xfrm>
                  <a:off x="4480" y="0"/>
                  <a:ext cx="541" cy="1045"/>
                </a:xfrm>
                <a:custGeom>
                  <a:avLst/>
                  <a:gdLst/>
                  <a:ahLst/>
                  <a:cxnLst>
                    <a:cxn ang="0">
                      <a:pos x="18" y="1043"/>
                    </a:cxn>
                    <a:cxn ang="0">
                      <a:pos x="42" y="1043"/>
                    </a:cxn>
                    <a:cxn ang="0">
                      <a:pos x="539" y="0"/>
                    </a:cxn>
                    <a:cxn ang="0">
                      <a:pos x="497" y="0"/>
                    </a:cxn>
                    <a:cxn ang="0">
                      <a:pos x="0" y="1043"/>
                    </a:cxn>
                    <a:cxn ang="0">
                      <a:pos x="18" y="1043"/>
                    </a:cxn>
                    <a:cxn ang="0">
                      <a:pos x="18" y="1043"/>
                    </a:cxn>
                  </a:cxnLst>
                  <a:rect l="0" t="0" r="r" b="b"/>
                  <a:pathLst>
                    <a:path w="539" h="1043">
                      <a:moveTo>
                        <a:pt x="18" y="1043"/>
                      </a:moveTo>
                      <a:lnTo>
                        <a:pt x="42" y="1043"/>
                      </a:lnTo>
                      <a:lnTo>
                        <a:pt x="539" y="0"/>
                      </a:lnTo>
                      <a:lnTo>
                        <a:pt x="497"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endParaRPr>
                </a:p>
              </p:txBody>
            </p:sp>
            <p:sp>
              <p:nvSpPr>
                <p:cNvPr id="428076" name="Freeform 44"/>
                <p:cNvSpPr>
                  <a:spLocks/>
                </p:cNvSpPr>
                <p:nvPr/>
              </p:nvSpPr>
              <p:spPr bwMode="hidden">
                <a:xfrm>
                  <a:off x="4768" y="0"/>
                  <a:ext cx="642" cy="1045"/>
                </a:xfrm>
                <a:custGeom>
                  <a:avLst/>
                  <a:gdLst/>
                  <a:ahLst/>
                  <a:cxnLst>
                    <a:cxn ang="0">
                      <a:pos x="18" y="1043"/>
                    </a:cxn>
                    <a:cxn ang="0">
                      <a:pos x="42" y="1043"/>
                    </a:cxn>
                    <a:cxn ang="0">
                      <a:pos x="640" y="0"/>
                    </a:cxn>
                    <a:cxn ang="0">
                      <a:pos x="592" y="0"/>
                    </a:cxn>
                    <a:cxn ang="0">
                      <a:pos x="0" y="1043"/>
                    </a:cxn>
                    <a:cxn ang="0">
                      <a:pos x="18" y="1043"/>
                    </a:cxn>
                    <a:cxn ang="0">
                      <a:pos x="18" y="1043"/>
                    </a:cxn>
                  </a:cxnLst>
                  <a:rect l="0" t="0" r="r" b="b"/>
                  <a:pathLst>
                    <a:path w="640" h="1043">
                      <a:moveTo>
                        <a:pt x="18" y="1043"/>
                      </a:moveTo>
                      <a:lnTo>
                        <a:pt x="42" y="1043"/>
                      </a:lnTo>
                      <a:lnTo>
                        <a:pt x="640" y="0"/>
                      </a:lnTo>
                      <a:lnTo>
                        <a:pt x="592"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endParaRPr>
                </a:p>
              </p:txBody>
            </p:sp>
            <p:sp>
              <p:nvSpPr>
                <p:cNvPr id="428077" name="Freeform 45"/>
                <p:cNvSpPr>
                  <a:spLocks/>
                </p:cNvSpPr>
                <p:nvPr/>
              </p:nvSpPr>
              <p:spPr bwMode="hidden">
                <a:xfrm>
                  <a:off x="5086" y="48"/>
                  <a:ext cx="672" cy="997"/>
                </a:xfrm>
                <a:custGeom>
                  <a:avLst/>
                  <a:gdLst/>
                  <a:ahLst/>
                  <a:cxnLst>
                    <a:cxn ang="0">
                      <a:pos x="24" y="995"/>
                    </a:cxn>
                    <a:cxn ang="0">
                      <a:pos x="48" y="995"/>
                    </a:cxn>
                    <a:cxn ang="0">
                      <a:pos x="670" y="72"/>
                    </a:cxn>
                    <a:cxn ang="0">
                      <a:pos x="670" y="0"/>
                    </a:cxn>
                    <a:cxn ang="0">
                      <a:pos x="0" y="995"/>
                    </a:cxn>
                    <a:cxn ang="0">
                      <a:pos x="24" y="995"/>
                    </a:cxn>
                    <a:cxn ang="0">
                      <a:pos x="24" y="995"/>
                    </a:cxn>
                  </a:cxnLst>
                  <a:rect l="0" t="0" r="r" b="b"/>
                  <a:pathLst>
                    <a:path w="670" h="995">
                      <a:moveTo>
                        <a:pt x="24" y="995"/>
                      </a:moveTo>
                      <a:lnTo>
                        <a:pt x="48" y="995"/>
                      </a:lnTo>
                      <a:lnTo>
                        <a:pt x="670" y="72"/>
                      </a:lnTo>
                      <a:lnTo>
                        <a:pt x="670" y="0"/>
                      </a:lnTo>
                      <a:lnTo>
                        <a:pt x="0" y="995"/>
                      </a:lnTo>
                      <a:lnTo>
                        <a:pt x="24" y="995"/>
                      </a:lnTo>
                      <a:lnTo>
                        <a:pt x="24" y="995"/>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endParaRPr>
                </a:p>
              </p:txBody>
            </p:sp>
          </p:grpSp>
          <p:grpSp>
            <p:nvGrpSpPr>
              <p:cNvPr id="1060" name="Group 46"/>
              <p:cNvGrpSpPr>
                <a:grpSpLocks/>
              </p:cNvGrpSpPr>
              <p:nvPr userDrawn="1"/>
            </p:nvGrpSpPr>
            <p:grpSpPr bwMode="auto">
              <a:xfrm>
                <a:off x="0" y="558"/>
                <a:ext cx="5758" cy="487"/>
                <a:chOff x="0" y="558"/>
                <a:chExt cx="5758" cy="487"/>
              </a:xfrm>
            </p:grpSpPr>
            <p:sp>
              <p:nvSpPr>
                <p:cNvPr id="428079" name="Freeform 47"/>
                <p:cNvSpPr>
                  <a:spLocks/>
                </p:cNvSpPr>
                <p:nvPr/>
              </p:nvSpPr>
              <p:spPr bwMode="hidden">
                <a:xfrm>
                  <a:off x="0" y="618"/>
                  <a:ext cx="306" cy="427"/>
                </a:xfrm>
                <a:custGeom>
                  <a:avLst/>
                  <a:gdLst/>
                  <a:ahLst/>
                  <a:cxnLst>
                    <a:cxn ang="0">
                      <a:pos x="281" y="426"/>
                    </a:cxn>
                    <a:cxn ang="0">
                      <a:pos x="305" y="426"/>
                    </a:cxn>
                    <a:cxn ang="0">
                      <a:pos x="0" y="0"/>
                    </a:cxn>
                    <a:cxn ang="0">
                      <a:pos x="0" y="66"/>
                    </a:cxn>
                    <a:cxn ang="0">
                      <a:pos x="251" y="426"/>
                    </a:cxn>
                    <a:cxn ang="0">
                      <a:pos x="281" y="426"/>
                    </a:cxn>
                    <a:cxn ang="0">
                      <a:pos x="281" y="426"/>
                    </a:cxn>
                  </a:cxnLst>
                  <a:rect l="0" t="0" r="r" b="b"/>
                  <a:pathLst>
                    <a:path w="305" h="426">
                      <a:moveTo>
                        <a:pt x="281" y="426"/>
                      </a:moveTo>
                      <a:lnTo>
                        <a:pt x="305" y="426"/>
                      </a:lnTo>
                      <a:lnTo>
                        <a:pt x="0" y="0"/>
                      </a:lnTo>
                      <a:lnTo>
                        <a:pt x="0" y="66"/>
                      </a:lnTo>
                      <a:lnTo>
                        <a:pt x="251" y="426"/>
                      </a:lnTo>
                      <a:lnTo>
                        <a:pt x="281" y="426"/>
                      </a:lnTo>
                      <a:lnTo>
                        <a:pt x="281" y="426"/>
                      </a:lnTo>
                      <a:close/>
                    </a:path>
                  </a:pathLst>
                </a:custGeom>
                <a:solidFill>
                  <a:schemeClr val="accent2"/>
                </a:solidFill>
                <a:ln w="9525">
                  <a:noFill/>
                  <a:round/>
                  <a:headEnd/>
                  <a:tailEnd/>
                </a:ln>
              </p:spPr>
              <p:txBody>
                <a:bodyPr/>
                <a:lstStyle/>
                <a:p>
                  <a:pPr fontAlgn="base">
                    <a:spcBef>
                      <a:spcPct val="0"/>
                    </a:spcBef>
                    <a:spcAft>
                      <a:spcPct val="0"/>
                    </a:spcAft>
                    <a:defRPr/>
                  </a:pPr>
                  <a:endParaRPr lang="tr-TR">
                    <a:solidFill>
                      <a:srgbClr val="EAEAEA"/>
                    </a:solidFill>
                  </a:endParaRPr>
                </a:p>
              </p:txBody>
            </p:sp>
            <p:sp>
              <p:nvSpPr>
                <p:cNvPr id="428080" name="Freeform 48"/>
                <p:cNvSpPr>
                  <a:spLocks/>
                </p:cNvSpPr>
                <p:nvPr/>
              </p:nvSpPr>
              <p:spPr bwMode="hidden">
                <a:xfrm>
                  <a:off x="5410" y="558"/>
                  <a:ext cx="348" cy="487"/>
                </a:xfrm>
                <a:custGeom>
                  <a:avLst/>
                  <a:gdLst/>
                  <a:ahLst/>
                  <a:cxnLst>
                    <a:cxn ang="0">
                      <a:pos x="24" y="486"/>
                    </a:cxn>
                    <a:cxn ang="0">
                      <a:pos x="48" y="486"/>
                    </a:cxn>
                    <a:cxn ang="0">
                      <a:pos x="347" y="72"/>
                    </a:cxn>
                    <a:cxn ang="0">
                      <a:pos x="347" y="0"/>
                    </a:cxn>
                    <a:cxn ang="0">
                      <a:pos x="0" y="486"/>
                    </a:cxn>
                    <a:cxn ang="0">
                      <a:pos x="24" y="486"/>
                    </a:cxn>
                    <a:cxn ang="0">
                      <a:pos x="24" y="486"/>
                    </a:cxn>
                  </a:cxnLst>
                  <a:rect l="0" t="0" r="r" b="b"/>
                  <a:pathLst>
                    <a:path w="347" h="486">
                      <a:moveTo>
                        <a:pt x="24" y="486"/>
                      </a:moveTo>
                      <a:lnTo>
                        <a:pt x="48" y="486"/>
                      </a:lnTo>
                      <a:lnTo>
                        <a:pt x="347" y="72"/>
                      </a:lnTo>
                      <a:lnTo>
                        <a:pt x="347" y="0"/>
                      </a:lnTo>
                      <a:lnTo>
                        <a:pt x="0" y="486"/>
                      </a:lnTo>
                      <a:lnTo>
                        <a:pt x="24" y="486"/>
                      </a:lnTo>
                      <a:lnTo>
                        <a:pt x="24" y="486"/>
                      </a:lnTo>
                      <a:close/>
                    </a:path>
                  </a:pathLst>
                </a:custGeom>
                <a:solidFill>
                  <a:schemeClr val="accent2"/>
                </a:solidFill>
                <a:ln w="9525">
                  <a:noFill/>
                  <a:round/>
                  <a:headEnd/>
                  <a:tailEnd/>
                </a:ln>
              </p:spPr>
              <p:txBody>
                <a:bodyPr/>
                <a:lstStyle/>
                <a:p>
                  <a:pPr fontAlgn="base">
                    <a:spcBef>
                      <a:spcPct val="0"/>
                    </a:spcBef>
                    <a:spcAft>
                      <a:spcPct val="0"/>
                    </a:spcAft>
                    <a:defRPr/>
                  </a:pPr>
                  <a:endParaRPr lang="tr-TR">
                    <a:solidFill>
                      <a:srgbClr val="EAEAEA"/>
                    </a:solidFill>
                  </a:endParaRPr>
                </a:p>
              </p:txBody>
            </p:sp>
          </p:grpSp>
          <p:grpSp>
            <p:nvGrpSpPr>
              <p:cNvPr id="1061" name="Group 49"/>
              <p:cNvGrpSpPr>
                <a:grpSpLocks/>
              </p:cNvGrpSpPr>
              <p:nvPr userDrawn="1"/>
            </p:nvGrpSpPr>
            <p:grpSpPr bwMode="auto">
              <a:xfrm>
                <a:off x="264" y="1039"/>
                <a:ext cx="5200" cy="3280"/>
                <a:chOff x="264" y="1039"/>
                <a:chExt cx="5200" cy="3280"/>
              </a:xfrm>
            </p:grpSpPr>
            <p:sp>
              <p:nvSpPr>
                <p:cNvPr id="428082" name="Freeform 50"/>
                <p:cNvSpPr>
                  <a:spLocks/>
                </p:cNvSpPr>
                <p:nvPr/>
              </p:nvSpPr>
              <p:spPr bwMode="hidden">
                <a:xfrm>
                  <a:off x="2849" y="1039"/>
                  <a:ext cx="42" cy="3280"/>
                </a:xfrm>
                <a:custGeom>
                  <a:avLst/>
                  <a:gdLst/>
                  <a:ahLst/>
                  <a:cxnLst>
                    <a:cxn ang="0">
                      <a:pos x="18" y="0"/>
                    </a:cxn>
                    <a:cxn ang="0">
                      <a:pos x="0" y="0"/>
                    </a:cxn>
                    <a:cxn ang="0">
                      <a:pos x="0" y="3273"/>
                    </a:cxn>
                    <a:cxn ang="0">
                      <a:pos x="42" y="3273"/>
                    </a:cxn>
                    <a:cxn ang="0">
                      <a:pos x="42" y="0"/>
                    </a:cxn>
                    <a:cxn ang="0">
                      <a:pos x="18" y="0"/>
                    </a:cxn>
                    <a:cxn ang="0">
                      <a:pos x="18" y="0"/>
                    </a:cxn>
                  </a:cxnLst>
                  <a:rect l="0" t="0" r="r" b="b"/>
                  <a:pathLst>
                    <a:path w="42" h="3273">
                      <a:moveTo>
                        <a:pt x="18" y="0"/>
                      </a:moveTo>
                      <a:lnTo>
                        <a:pt x="0" y="0"/>
                      </a:lnTo>
                      <a:lnTo>
                        <a:pt x="0" y="3273"/>
                      </a:lnTo>
                      <a:lnTo>
                        <a:pt x="42"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endParaRPr>
                </a:p>
              </p:txBody>
            </p:sp>
            <p:sp>
              <p:nvSpPr>
                <p:cNvPr id="428083" name="Freeform 51"/>
                <p:cNvSpPr>
                  <a:spLocks/>
                </p:cNvSpPr>
                <p:nvPr/>
              </p:nvSpPr>
              <p:spPr bwMode="hidden">
                <a:xfrm>
                  <a:off x="2154" y="1039"/>
                  <a:ext cx="401" cy="3280"/>
                </a:xfrm>
                <a:custGeom>
                  <a:avLst/>
                  <a:gdLst/>
                  <a:ahLst/>
                  <a:cxnLst>
                    <a:cxn ang="0">
                      <a:pos x="376" y="0"/>
                    </a:cxn>
                    <a:cxn ang="0">
                      <a:pos x="358" y="0"/>
                    </a:cxn>
                    <a:cxn ang="0">
                      <a:pos x="0" y="3273"/>
                    </a:cxn>
                    <a:cxn ang="0">
                      <a:pos x="41" y="3273"/>
                    </a:cxn>
                    <a:cxn ang="0">
                      <a:pos x="400" y="0"/>
                    </a:cxn>
                    <a:cxn ang="0">
                      <a:pos x="376" y="0"/>
                    </a:cxn>
                    <a:cxn ang="0">
                      <a:pos x="376" y="0"/>
                    </a:cxn>
                  </a:cxnLst>
                  <a:rect l="0" t="0" r="r" b="b"/>
                  <a:pathLst>
                    <a:path w="400" h="3273">
                      <a:moveTo>
                        <a:pt x="376" y="0"/>
                      </a:moveTo>
                      <a:lnTo>
                        <a:pt x="358" y="0"/>
                      </a:lnTo>
                      <a:lnTo>
                        <a:pt x="0" y="3273"/>
                      </a:lnTo>
                      <a:lnTo>
                        <a:pt x="41" y="3273"/>
                      </a:lnTo>
                      <a:lnTo>
                        <a:pt x="400" y="0"/>
                      </a:lnTo>
                      <a:lnTo>
                        <a:pt x="376" y="0"/>
                      </a:lnTo>
                      <a:lnTo>
                        <a:pt x="376"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endParaRPr>
                </a:p>
              </p:txBody>
            </p:sp>
            <p:sp>
              <p:nvSpPr>
                <p:cNvPr id="428084" name="Freeform 52"/>
                <p:cNvSpPr>
                  <a:spLocks/>
                </p:cNvSpPr>
                <p:nvPr/>
              </p:nvSpPr>
              <p:spPr bwMode="hidden">
                <a:xfrm>
                  <a:off x="1530" y="1039"/>
                  <a:ext cx="677" cy="3280"/>
                </a:xfrm>
                <a:custGeom>
                  <a:avLst/>
                  <a:gdLst/>
                  <a:ahLst/>
                  <a:cxnLst>
                    <a:cxn ang="0">
                      <a:pos x="657" y="0"/>
                    </a:cxn>
                    <a:cxn ang="0">
                      <a:pos x="639" y="0"/>
                    </a:cxn>
                    <a:cxn ang="0">
                      <a:pos x="0" y="3273"/>
                    </a:cxn>
                    <a:cxn ang="0">
                      <a:pos x="42" y="3273"/>
                    </a:cxn>
                    <a:cxn ang="0">
                      <a:pos x="675" y="0"/>
                    </a:cxn>
                    <a:cxn ang="0">
                      <a:pos x="657" y="0"/>
                    </a:cxn>
                    <a:cxn ang="0">
                      <a:pos x="657" y="0"/>
                    </a:cxn>
                  </a:cxnLst>
                  <a:rect l="0" t="0" r="r" b="b"/>
                  <a:pathLst>
                    <a:path w="675" h="3273">
                      <a:moveTo>
                        <a:pt x="657" y="0"/>
                      </a:moveTo>
                      <a:lnTo>
                        <a:pt x="639" y="0"/>
                      </a:lnTo>
                      <a:lnTo>
                        <a:pt x="0" y="3273"/>
                      </a:lnTo>
                      <a:lnTo>
                        <a:pt x="42" y="3273"/>
                      </a:lnTo>
                      <a:lnTo>
                        <a:pt x="675" y="0"/>
                      </a:lnTo>
                      <a:lnTo>
                        <a:pt x="657" y="0"/>
                      </a:lnTo>
                      <a:lnTo>
                        <a:pt x="657"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endParaRPr>
                </a:p>
              </p:txBody>
            </p:sp>
            <p:sp>
              <p:nvSpPr>
                <p:cNvPr id="428085" name="Freeform 53"/>
                <p:cNvSpPr>
                  <a:spLocks/>
                </p:cNvSpPr>
                <p:nvPr/>
              </p:nvSpPr>
              <p:spPr bwMode="hidden">
                <a:xfrm>
                  <a:off x="876" y="1039"/>
                  <a:ext cx="1031" cy="3280"/>
                </a:xfrm>
                <a:custGeom>
                  <a:avLst/>
                  <a:gdLst/>
                  <a:ahLst/>
                  <a:cxnLst>
                    <a:cxn ang="0">
                      <a:pos x="1013" y="0"/>
                    </a:cxn>
                    <a:cxn ang="0">
                      <a:pos x="990" y="0"/>
                    </a:cxn>
                    <a:cxn ang="0">
                      <a:pos x="0" y="3280"/>
                    </a:cxn>
                    <a:cxn ang="0">
                      <a:pos x="42" y="3280"/>
                    </a:cxn>
                    <a:cxn ang="0">
                      <a:pos x="1031" y="4"/>
                    </a:cxn>
                    <a:cxn ang="0">
                      <a:pos x="1013" y="0"/>
                    </a:cxn>
                    <a:cxn ang="0">
                      <a:pos x="1013" y="0"/>
                    </a:cxn>
                  </a:cxnLst>
                  <a:rect l="0" t="0" r="r" b="b"/>
                  <a:pathLst>
                    <a:path w="1031" h="3280">
                      <a:moveTo>
                        <a:pt x="1013" y="0"/>
                      </a:moveTo>
                      <a:lnTo>
                        <a:pt x="990" y="0"/>
                      </a:lnTo>
                      <a:lnTo>
                        <a:pt x="0" y="3280"/>
                      </a:lnTo>
                      <a:lnTo>
                        <a:pt x="42" y="3280"/>
                      </a:lnTo>
                      <a:lnTo>
                        <a:pt x="1031" y="4"/>
                      </a:lnTo>
                      <a:lnTo>
                        <a:pt x="1013" y="0"/>
                      </a:lnTo>
                      <a:lnTo>
                        <a:pt x="1013"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endParaRPr>
                </a:p>
              </p:txBody>
            </p:sp>
            <p:sp>
              <p:nvSpPr>
                <p:cNvPr id="428086" name="Freeform 54"/>
                <p:cNvSpPr>
                  <a:spLocks/>
                </p:cNvSpPr>
                <p:nvPr/>
              </p:nvSpPr>
              <p:spPr bwMode="hidden">
                <a:xfrm>
                  <a:off x="264" y="1039"/>
                  <a:ext cx="1319" cy="3280"/>
                </a:xfrm>
                <a:custGeom>
                  <a:avLst/>
                  <a:gdLst/>
                  <a:ahLst/>
                  <a:cxnLst>
                    <a:cxn ang="0">
                      <a:pos x="1296" y="0"/>
                    </a:cxn>
                    <a:cxn ang="0">
                      <a:pos x="1278" y="0"/>
                    </a:cxn>
                    <a:cxn ang="0">
                      <a:pos x="0" y="3280"/>
                    </a:cxn>
                    <a:cxn ang="0">
                      <a:pos x="42" y="3280"/>
                    </a:cxn>
                    <a:cxn ang="0">
                      <a:pos x="1319" y="5"/>
                    </a:cxn>
                    <a:cxn ang="0">
                      <a:pos x="1296" y="0"/>
                    </a:cxn>
                    <a:cxn ang="0">
                      <a:pos x="1296" y="0"/>
                    </a:cxn>
                  </a:cxnLst>
                  <a:rect l="0" t="0" r="r" b="b"/>
                  <a:pathLst>
                    <a:path w="1319" h="3280">
                      <a:moveTo>
                        <a:pt x="1296" y="0"/>
                      </a:moveTo>
                      <a:lnTo>
                        <a:pt x="1278" y="0"/>
                      </a:lnTo>
                      <a:lnTo>
                        <a:pt x="0" y="3280"/>
                      </a:lnTo>
                      <a:lnTo>
                        <a:pt x="42" y="3280"/>
                      </a:lnTo>
                      <a:lnTo>
                        <a:pt x="1319" y="5"/>
                      </a:lnTo>
                      <a:lnTo>
                        <a:pt x="1296" y="0"/>
                      </a:lnTo>
                      <a:lnTo>
                        <a:pt x="1296"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endParaRPr>
                </a:p>
              </p:txBody>
            </p:sp>
            <p:sp>
              <p:nvSpPr>
                <p:cNvPr id="428087" name="Freeform 55"/>
                <p:cNvSpPr>
                  <a:spLocks/>
                </p:cNvSpPr>
                <p:nvPr/>
              </p:nvSpPr>
              <p:spPr bwMode="hidden">
                <a:xfrm>
                  <a:off x="3191" y="1039"/>
                  <a:ext cx="402" cy="3280"/>
                </a:xfrm>
                <a:custGeom>
                  <a:avLst/>
                  <a:gdLst/>
                  <a:ahLst/>
                  <a:cxnLst>
                    <a:cxn ang="0">
                      <a:pos x="18" y="0"/>
                    </a:cxn>
                    <a:cxn ang="0">
                      <a:pos x="0" y="0"/>
                    </a:cxn>
                    <a:cxn ang="0">
                      <a:pos x="359" y="3273"/>
                    </a:cxn>
                    <a:cxn ang="0">
                      <a:pos x="401" y="3273"/>
                    </a:cxn>
                    <a:cxn ang="0">
                      <a:pos x="42" y="0"/>
                    </a:cxn>
                    <a:cxn ang="0">
                      <a:pos x="18" y="0"/>
                    </a:cxn>
                    <a:cxn ang="0">
                      <a:pos x="18" y="0"/>
                    </a:cxn>
                  </a:cxnLst>
                  <a:rect l="0" t="0" r="r" b="b"/>
                  <a:pathLst>
                    <a:path w="401" h="3273">
                      <a:moveTo>
                        <a:pt x="18" y="0"/>
                      </a:moveTo>
                      <a:lnTo>
                        <a:pt x="0" y="0"/>
                      </a:lnTo>
                      <a:lnTo>
                        <a:pt x="359" y="3273"/>
                      </a:lnTo>
                      <a:lnTo>
                        <a:pt x="401"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endParaRPr>
                </a:p>
              </p:txBody>
            </p:sp>
            <p:sp>
              <p:nvSpPr>
                <p:cNvPr id="428088" name="Freeform 56"/>
                <p:cNvSpPr>
                  <a:spLocks/>
                </p:cNvSpPr>
                <p:nvPr/>
              </p:nvSpPr>
              <p:spPr bwMode="hidden">
                <a:xfrm>
                  <a:off x="3533" y="1039"/>
                  <a:ext cx="677" cy="3280"/>
                </a:xfrm>
                <a:custGeom>
                  <a:avLst/>
                  <a:gdLst/>
                  <a:ahLst/>
                  <a:cxnLst>
                    <a:cxn ang="0">
                      <a:pos x="18" y="0"/>
                    </a:cxn>
                    <a:cxn ang="0">
                      <a:pos x="0" y="0"/>
                    </a:cxn>
                    <a:cxn ang="0">
                      <a:pos x="640" y="3273"/>
                    </a:cxn>
                    <a:cxn ang="0">
                      <a:pos x="675" y="3273"/>
                    </a:cxn>
                    <a:cxn ang="0">
                      <a:pos x="36" y="0"/>
                    </a:cxn>
                    <a:cxn ang="0">
                      <a:pos x="18" y="0"/>
                    </a:cxn>
                    <a:cxn ang="0">
                      <a:pos x="18" y="0"/>
                    </a:cxn>
                  </a:cxnLst>
                  <a:rect l="0" t="0" r="r" b="b"/>
                  <a:pathLst>
                    <a:path w="675" h="3273">
                      <a:moveTo>
                        <a:pt x="18" y="0"/>
                      </a:moveTo>
                      <a:lnTo>
                        <a:pt x="0" y="0"/>
                      </a:lnTo>
                      <a:lnTo>
                        <a:pt x="640" y="3273"/>
                      </a:lnTo>
                      <a:lnTo>
                        <a:pt x="675" y="3273"/>
                      </a:lnTo>
                      <a:lnTo>
                        <a:pt x="36" y="0"/>
                      </a:lnTo>
                      <a:lnTo>
                        <a:pt x="18" y="0"/>
                      </a:lnTo>
                      <a:lnTo>
                        <a:pt x="18"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endParaRPr>
                </a:p>
              </p:txBody>
            </p:sp>
            <p:sp>
              <p:nvSpPr>
                <p:cNvPr id="428089" name="Freeform 57"/>
                <p:cNvSpPr>
                  <a:spLocks/>
                </p:cNvSpPr>
                <p:nvPr/>
              </p:nvSpPr>
              <p:spPr bwMode="hidden">
                <a:xfrm>
                  <a:off x="3822" y="1039"/>
                  <a:ext cx="1036" cy="3280"/>
                </a:xfrm>
                <a:custGeom>
                  <a:avLst/>
                  <a:gdLst/>
                  <a:ahLst/>
                  <a:cxnLst>
                    <a:cxn ang="0">
                      <a:pos x="23" y="0"/>
                    </a:cxn>
                    <a:cxn ang="0">
                      <a:pos x="0" y="5"/>
                    </a:cxn>
                    <a:cxn ang="0">
                      <a:pos x="994" y="3280"/>
                    </a:cxn>
                    <a:cxn ang="0">
                      <a:pos x="1036" y="3280"/>
                    </a:cxn>
                    <a:cxn ang="0">
                      <a:pos x="41" y="0"/>
                    </a:cxn>
                    <a:cxn ang="0">
                      <a:pos x="23" y="0"/>
                    </a:cxn>
                    <a:cxn ang="0">
                      <a:pos x="23" y="0"/>
                    </a:cxn>
                  </a:cxnLst>
                  <a:rect l="0" t="0" r="r" b="b"/>
                  <a:pathLst>
                    <a:path w="1036" h="3280">
                      <a:moveTo>
                        <a:pt x="23" y="0"/>
                      </a:moveTo>
                      <a:lnTo>
                        <a:pt x="0" y="5"/>
                      </a:lnTo>
                      <a:lnTo>
                        <a:pt x="994" y="3280"/>
                      </a:lnTo>
                      <a:lnTo>
                        <a:pt x="1036" y="3280"/>
                      </a:lnTo>
                      <a:lnTo>
                        <a:pt x="41" y="0"/>
                      </a:lnTo>
                      <a:lnTo>
                        <a:pt x="23" y="0"/>
                      </a:lnTo>
                      <a:lnTo>
                        <a:pt x="23"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endParaRPr>
                </a:p>
              </p:txBody>
            </p:sp>
            <p:sp>
              <p:nvSpPr>
                <p:cNvPr id="428090" name="Freeform 58"/>
                <p:cNvSpPr>
                  <a:spLocks/>
                </p:cNvSpPr>
                <p:nvPr/>
              </p:nvSpPr>
              <p:spPr bwMode="hidden">
                <a:xfrm>
                  <a:off x="4137" y="1039"/>
                  <a:ext cx="1327" cy="3280"/>
                </a:xfrm>
                <a:custGeom>
                  <a:avLst/>
                  <a:gdLst/>
                  <a:ahLst/>
                  <a:cxnLst>
                    <a:cxn ang="0">
                      <a:pos x="20" y="0"/>
                    </a:cxn>
                    <a:cxn ang="0">
                      <a:pos x="0" y="7"/>
                    </a:cxn>
                    <a:cxn ang="0">
                      <a:pos x="1285" y="3280"/>
                    </a:cxn>
                    <a:cxn ang="0">
                      <a:pos x="1327" y="3280"/>
                    </a:cxn>
                    <a:cxn ang="0">
                      <a:pos x="43" y="0"/>
                    </a:cxn>
                    <a:cxn ang="0">
                      <a:pos x="20" y="0"/>
                    </a:cxn>
                    <a:cxn ang="0">
                      <a:pos x="20" y="0"/>
                    </a:cxn>
                  </a:cxnLst>
                  <a:rect l="0" t="0" r="r" b="b"/>
                  <a:pathLst>
                    <a:path w="1327" h="3280">
                      <a:moveTo>
                        <a:pt x="20" y="0"/>
                      </a:moveTo>
                      <a:lnTo>
                        <a:pt x="0" y="7"/>
                      </a:lnTo>
                      <a:lnTo>
                        <a:pt x="1285" y="3280"/>
                      </a:lnTo>
                      <a:lnTo>
                        <a:pt x="1327" y="3280"/>
                      </a:lnTo>
                      <a:lnTo>
                        <a:pt x="43" y="0"/>
                      </a:lnTo>
                      <a:lnTo>
                        <a:pt x="20" y="0"/>
                      </a:lnTo>
                      <a:lnTo>
                        <a:pt x="20"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endParaRPr>
                </a:p>
              </p:txBody>
            </p:sp>
          </p:grpSp>
          <p:sp>
            <p:nvSpPr>
              <p:cNvPr id="428091" name="Freeform 59"/>
              <p:cNvSpPr>
                <a:spLocks/>
              </p:cNvSpPr>
              <p:nvPr userDrawn="1"/>
            </p:nvSpPr>
            <p:spPr bwMode="hidden">
              <a:xfrm>
                <a:off x="0" y="1039"/>
                <a:ext cx="1254" cy="2632"/>
              </a:xfrm>
              <a:custGeom>
                <a:avLst/>
                <a:gdLst/>
                <a:ahLst/>
                <a:cxnLst>
                  <a:cxn ang="0">
                    <a:pos x="1236" y="0"/>
                  </a:cxn>
                  <a:cxn ang="0">
                    <a:pos x="1212" y="0"/>
                  </a:cxn>
                  <a:cxn ang="0">
                    <a:pos x="0" y="2542"/>
                  </a:cxn>
                  <a:cxn ang="0">
                    <a:pos x="0" y="2632"/>
                  </a:cxn>
                  <a:cxn ang="0">
                    <a:pos x="1254" y="7"/>
                  </a:cxn>
                  <a:cxn ang="0">
                    <a:pos x="1236" y="0"/>
                  </a:cxn>
                  <a:cxn ang="0">
                    <a:pos x="1236" y="0"/>
                  </a:cxn>
                </a:cxnLst>
                <a:rect l="0" t="0" r="r" b="b"/>
                <a:pathLst>
                  <a:path w="1254" h="2632">
                    <a:moveTo>
                      <a:pt x="1236" y="0"/>
                    </a:moveTo>
                    <a:lnTo>
                      <a:pt x="1212" y="0"/>
                    </a:lnTo>
                    <a:lnTo>
                      <a:pt x="0" y="2542"/>
                    </a:lnTo>
                    <a:lnTo>
                      <a:pt x="0" y="2632"/>
                    </a:lnTo>
                    <a:lnTo>
                      <a:pt x="1254" y="7"/>
                    </a:lnTo>
                    <a:lnTo>
                      <a:pt x="1236" y="0"/>
                    </a:lnTo>
                    <a:lnTo>
                      <a:pt x="1236"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endParaRPr>
              </a:p>
            </p:txBody>
          </p:sp>
          <p:sp>
            <p:nvSpPr>
              <p:cNvPr id="428092" name="Freeform 60"/>
              <p:cNvSpPr>
                <a:spLocks/>
              </p:cNvSpPr>
              <p:nvPr userDrawn="1"/>
            </p:nvSpPr>
            <p:spPr bwMode="hidden">
              <a:xfrm>
                <a:off x="0" y="1039"/>
                <a:ext cx="948" cy="1676"/>
              </a:xfrm>
              <a:custGeom>
                <a:avLst/>
                <a:gdLst/>
                <a:ahLst/>
                <a:cxnLst>
                  <a:cxn ang="0">
                    <a:pos x="930" y="0"/>
                  </a:cxn>
                  <a:cxn ang="0">
                    <a:pos x="906" y="0"/>
                  </a:cxn>
                  <a:cxn ang="0">
                    <a:pos x="0" y="1593"/>
                  </a:cxn>
                  <a:cxn ang="0">
                    <a:pos x="0" y="1676"/>
                  </a:cxn>
                  <a:cxn ang="0">
                    <a:pos x="948" y="5"/>
                  </a:cxn>
                  <a:cxn ang="0">
                    <a:pos x="930" y="0"/>
                  </a:cxn>
                  <a:cxn ang="0">
                    <a:pos x="930" y="0"/>
                  </a:cxn>
                </a:cxnLst>
                <a:rect l="0" t="0" r="r" b="b"/>
                <a:pathLst>
                  <a:path w="948" h="1676">
                    <a:moveTo>
                      <a:pt x="930" y="0"/>
                    </a:moveTo>
                    <a:lnTo>
                      <a:pt x="906" y="0"/>
                    </a:lnTo>
                    <a:lnTo>
                      <a:pt x="0" y="1593"/>
                    </a:lnTo>
                    <a:lnTo>
                      <a:pt x="0" y="1676"/>
                    </a:lnTo>
                    <a:lnTo>
                      <a:pt x="948" y="5"/>
                    </a:lnTo>
                    <a:lnTo>
                      <a:pt x="930" y="0"/>
                    </a:lnTo>
                    <a:lnTo>
                      <a:pt x="930" y="0"/>
                    </a:lnTo>
                    <a:close/>
                  </a:path>
                </a:pathLst>
              </a:custGeom>
              <a:solidFill>
                <a:schemeClr val="accent2"/>
              </a:solidFill>
              <a:ln w="9525">
                <a:noFill/>
                <a:round/>
                <a:headEnd/>
                <a:tailEnd/>
              </a:ln>
            </p:spPr>
            <p:txBody>
              <a:bodyPr/>
              <a:lstStyle/>
              <a:p>
                <a:pPr fontAlgn="base">
                  <a:spcBef>
                    <a:spcPct val="0"/>
                  </a:spcBef>
                  <a:spcAft>
                    <a:spcPct val="0"/>
                  </a:spcAft>
                  <a:defRPr/>
                </a:pPr>
                <a:endParaRPr lang="tr-TR">
                  <a:solidFill>
                    <a:srgbClr val="EAEAEA"/>
                  </a:solidFill>
                </a:endParaRPr>
              </a:p>
            </p:txBody>
          </p:sp>
          <p:sp>
            <p:nvSpPr>
              <p:cNvPr id="428093" name="Freeform 61"/>
              <p:cNvSpPr>
                <a:spLocks/>
              </p:cNvSpPr>
              <p:nvPr userDrawn="1"/>
            </p:nvSpPr>
            <p:spPr bwMode="hidden">
              <a:xfrm>
                <a:off x="0" y="1039"/>
                <a:ext cx="629" cy="937"/>
              </a:xfrm>
              <a:custGeom>
                <a:avLst/>
                <a:gdLst/>
                <a:ahLst/>
                <a:cxnLst>
                  <a:cxn ang="0">
                    <a:pos x="606" y="0"/>
                  </a:cxn>
                  <a:cxn ang="0">
                    <a:pos x="582" y="0"/>
                  </a:cxn>
                  <a:cxn ang="0">
                    <a:pos x="0" y="871"/>
                  </a:cxn>
                  <a:cxn ang="0">
                    <a:pos x="0" y="937"/>
                  </a:cxn>
                  <a:cxn ang="0">
                    <a:pos x="629" y="4"/>
                  </a:cxn>
                  <a:cxn ang="0">
                    <a:pos x="606" y="0"/>
                  </a:cxn>
                  <a:cxn ang="0">
                    <a:pos x="606" y="0"/>
                  </a:cxn>
                </a:cxnLst>
                <a:rect l="0" t="0" r="r" b="b"/>
                <a:pathLst>
                  <a:path w="629" h="937">
                    <a:moveTo>
                      <a:pt x="606" y="0"/>
                    </a:moveTo>
                    <a:lnTo>
                      <a:pt x="582" y="0"/>
                    </a:lnTo>
                    <a:lnTo>
                      <a:pt x="0" y="871"/>
                    </a:lnTo>
                    <a:lnTo>
                      <a:pt x="0" y="937"/>
                    </a:lnTo>
                    <a:lnTo>
                      <a:pt x="629" y="4"/>
                    </a:lnTo>
                    <a:lnTo>
                      <a:pt x="606" y="0"/>
                    </a:lnTo>
                    <a:lnTo>
                      <a:pt x="606" y="0"/>
                    </a:lnTo>
                    <a:close/>
                  </a:path>
                </a:pathLst>
              </a:custGeom>
              <a:solidFill>
                <a:schemeClr val="accent2"/>
              </a:solidFill>
              <a:ln w="9525">
                <a:noFill/>
                <a:round/>
                <a:headEnd/>
                <a:tailEnd/>
              </a:ln>
            </p:spPr>
            <p:txBody>
              <a:bodyPr/>
              <a:lstStyle/>
              <a:p>
                <a:pPr fontAlgn="base">
                  <a:spcBef>
                    <a:spcPct val="0"/>
                  </a:spcBef>
                  <a:spcAft>
                    <a:spcPct val="0"/>
                  </a:spcAft>
                  <a:defRPr/>
                </a:pPr>
                <a:endParaRPr lang="tr-TR">
                  <a:solidFill>
                    <a:srgbClr val="EAEAEA"/>
                  </a:solidFill>
                </a:endParaRPr>
              </a:p>
            </p:txBody>
          </p:sp>
          <p:sp>
            <p:nvSpPr>
              <p:cNvPr id="428094" name="Freeform 62"/>
              <p:cNvSpPr>
                <a:spLocks/>
              </p:cNvSpPr>
              <p:nvPr userDrawn="1"/>
            </p:nvSpPr>
            <p:spPr bwMode="hidden">
              <a:xfrm>
                <a:off x="0" y="1039"/>
                <a:ext cx="305" cy="427"/>
              </a:xfrm>
              <a:custGeom>
                <a:avLst/>
                <a:gdLst/>
                <a:ahLst/>
                <a:cxnLst>
                  <a:cxn ang="0">
                    <a:pos x="282" y="0"/>
                  </a:cxn>
                  <a:cxn ang="0">
                    <a:pos x="252" y="0"/>
                  </a:cxn>
                  <a:cxn ang="0">
                    <a:pos x="0" y="361"/>
                  </a:cxn>
                  <a:cxn ang="0">
                    <a:pos x="0" y="427"/>
                  </a:cxn>
                  <a:cxn ang="0">
                    <a:pos x="305" y="5"/>
                  </a:cxn>
                  <a:cxn ang="0">
                    <a:pos x="282" y="0"/>
                  </a:cxn>
                  <a:cxn ang="0">
                    <a:pos x="282" y="0"/>
                  </a:cxn>
                </a:cxnLst>
                <a:rect l="0" t="0" r="r" b="b"/>
                <a:pathLst>
                  <a:path w="305" h="427">
                    <a:moveTo>
                      <a:pt x="282" y="0"/>
                    </a:moveTo>
                    <a:lnTo>
                      <a:pt x="252" y="0"/>
                    </a:lnTo>
                    <a:lnTo>
                      <a:pt x="0" y="361"/>
                    </a:lnTo>
                    <a:lnTo>
                      <a:pt x="0" y="427"/>
                    </a:lnTo>
                    <a:lnTo>
                      <a:pt x="305" y="5"/>
                    </a:lnTo>
                    <a:lnTo>
                      <a:pt x="282" y="0"/>
                    </a:lnTo>
                    <a:lnTo>
                      <a:pt x="282" y="0"/>
                    </a:lnTo>
                    <a:close/>
                  </a:path>
                </a:pathLst>
              </a:custGeom>
              <a:solidFill>
                <a:schemeClr val="accent2"/>
              </a:solidFill>
              <a:ln w="9525">
                <a:noFill/>
                <a:round/>
                <a:headEnd/>
                <a:tailEnd/>
              </a:ln>
            </p:spPr>
            <p:txBody>
              <a:bodyPr/>
              <a:lstStyle/>
              <a:p>
                <a:pPr fontAlgn="base">
                  <a:spcBef>
                    <a:spcPct val="0"/>
                  </a:spcBef>
                  <a:spcAft>
                    <a:spcPct val="0"/>
                  </a:spcAft>
                  <a:defRPr/>
                </a:pPr>
                <a:endParaRPr lang="tr-TR">
                  <a:solidFill>
                    <a:srgbClr val="EAEAEA"/>
                  </a:solidFill>
                </a:endParaRPr>
              </a:p>
            </p:txBody>
          </p:sp>
          <p:sp>
            <p:nvSpPr>
              <p:cNvPr id="428095" name="Freeform 63"/>
              <p:cNvSpPr>
                <a:spLocks/>
              </p:cNvSpPr>
              <p:nvPr userDrawn="1"/>
            </p:nvSpPr>
            <p:spPr bwMode="hidden">
              <a:xfrm>
                <a:off x="4481" y="1039"/>
                <a:ext cx="1277" cy="2686"/>
              </a:xfrm>
              <a:custGeom>
                <a:avLst/>
                <a:gdLst/>
                <a:ahLst/>
                <a:cxnLst>
                  <a:cxn ang="0">
                    <a:pos x="41" y="0"/>
                  </a:cxn>
                  <a:cxn ang="0">
                    <a:pos x="17" y="0"/>
                  </a:cxn>
                  <a:cxn ang="0">
                    <a:pos x="0" y="4"/>
                  </a:cxn>
                  <a:cxn ang="0">
                    <a:pos x="1277" y="2686"/>
                  </a:cxn>
                  <a:cxn ang="0">
                    <a:pos x="1277" y="2596"/>
                  </a:cxn>
                  <a:cxn ang="0">
                    <a:pos x="41" y="0"/>
                  </a:cxn>
                  <a:cxn ang="0">
                    <a:pos x="41" y="0"/>
                  </a:cxn>
                </a:cxnLst>
                <a:rect l="0" t="0" r="r" b="b"/>
                <a:pathLst>
                  <a:path w="1277" h="2686">
                    <a:moveTo>
                      <a:pt x="41" y="0"/>
                    </a:moveTo>
                    <a:lnTo>
                      <a:pt x="17" y="0"/>
                    </a:lnTo>
                    <a:lnTo>
                      <a:pt x="0" y="4"/>
                    </a:lnTo>
                    <a:lnTo>
                      <a:pt x="1277" y="2686"/>
                    </a:lnTo>
                    <a:lnTo>
                      <a:pt x="1277" y="2596"/>
                    </a:lnTo>
                    <a:lnTo>
                      <a:pt x="41" y="0"/>
                    </a:lnTo>
                    <a:lnTo>
                      <a:pt x="41"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endParaRPr>
              </a:p>
            </p:txBody>
          </p:sp>
          <p:sp>
            <p:nvSpPr>
              <p:cNvPr id="428096" name="Freeform 64"/>
              <p:cNvSpPr>
                <a:spLocks/>
              </p:cNvSpPr>
              <p:nvPr userDrawn="1"/>
            </p:nvSpPr>
            <p:spPr bwMode="hidden">
              <a:xfrm>
                <a:off x="4770" y="1039"/>
                <a:ext cx="988" cy="1730"/>
              </a:xfrm>
              <a:custGeom>
                <a:avLst/>
                <a:gdLst/>
                <a:ahLst/>
                <a:cxnLst>
                  <a:cxn ang="0">
                    <a:pos x="16" y="0"/>
                  </a:cxn>
                  <a:cxn ang="0">
                    <a:pos x="0" y="7"/>
                  </a:cxn>
                  <a:cxn ang="0">
                    <a:pos x="988" y="1730"/>
                  </a:cxn>
                  <a:cxn ang="0">
                    <a:pos x="988" y="1653"/>
                  </a:cxn>
                  <a:cxn ang="0">
                    <a:pos x="40" y="0"/>
                  </a:cxn>
                  <a:cxn ang="0">
                    <a:pos x="16" y="0"/>
                  </a:cxn>
                  <a:cxn ang="0">
                    <a:pos x="16" y="0"/>
                  </a:cxn>
                </a:cxnLst>
                <a:rect l="0" t="0" r="r" b="b"/>
                <a:pathLst>
                  <a:path w="988" h="1730">
                    <a:moveTo>
                      <a:pt x="16" y="0"/>
                    </a:moveTo>
                    <a:lnTo>
                      <a:pt x="0" y="7"/>
                    </a:lnTo>
                    <a:lnTo>
                      <a:pt x="988" y="1730"/>
                    </a:lnTo>
                    <a:lnTo>
                      <a:pt x="988" y="1653"/>
                    </a:lnTo>
                    <a:lnTo>
                      <a:pt x="40" y="0"/>
                    </a:lnTo>
                    <a:lnTo>
                      <a:pt x="16" y="0"/>
                    </a:lnTo>
                    <a:lnTo>
                      <a:pt x="16" y="0"/>
                    </a:lnTo>
                    <a:close/>
                  </a:path>
                </a:pathLst>
              </a:custGeom>
              <a:solidFill>
                <a:schemeClr val="accent2"/>
              </a:solidFill>
              <a:ln w="9525">
                <a:noFill/>
                <a:round/>
                <a:headEnd/>
                <a:tailEnd/>
              </a:ln>
            </p:spPr>
            <p:txBody>
              <a:bodyPr/>
              <a:lstStyle/>
              <a:p>
                <a:pPr fontAlgn="base">
                  <a:spcBef>
                    <a:spcPct val="0"/>
                  </a:spcBef>
                  <a:spcAft>
                    <a:spcPct val="0"/>
                  </a:spcAft>
                  <a:defRPr/>
                </a:pPr>
                <a:endParaRPr lang="tr-TR">
                  <a:solidFill>
                    <a:srgbClr val="EAEAEA"/>
                  </a:solidFill>
                </a:endParaRPr>
              </a:p>
            </p:txBody>
          </p:sp>
          <p:sp>
            <p:nvSpPr>
              <p:cNvPr id="428097" name="Freeform 65"/>
              <p:cNvSpPr>
                <a:spLocks/>
              </p:cNvSpPr>
              <p:nvPr userDrawn="1"/>
            </p:nvSpPr>
            <p:spPr bwMode="hidden">
              <a:xfrm>
                <a:off x="5088" y="1039"/>
                <a:ext cx="670" cy="997"/>
              </a:xfrm>
              <a:custGeom>
                <a:avLst/>
                <a:gdLst/>
                <a:ahLst/>
                <a:cxnLst>
                  <a:cxn ang="0">
                    <a:pos x="22" y="0"/>
                  </a:cxn>
                  <a:cxn ang="0">
                    <a:pos x="0" y="4"/>
                  </a:cxn>
                  <a:cxn ang="0">
                    <a:pos x="670" y="997"/>
                  </a:cxn>
                  <a:cxn ang="0">
                    <a:pos x="670" y="925"/>
                  </a:cxn>
                  <a:cxn ang="0">
                    <a:pos x="46" y="0"/>
                  </a:cxn>
                  <a:cxn ang="0">
                    <a:pos x="22" y="0"/>
                  </a:cxn>
                  <a:cxn ang="0">
                    <a:pos x="22" y="0"/>
                  </a:cxn>
                </a:cxnLst>
                <a:rect l="0" t="0" r="r" b="b"/>
                <a:pathLst>
                  <a:path w="670" h="997">
                    <a:moveTo>
                      <a:pt x="22" y="0"/>
                    </a:moveTo>
                    <a:lnTo>
                      <a:pt x="0" y="4"/>
                    </a:lnTo>
                    <a:lnTo>
                      <a:pt x="670" y="997"/>
                    </a:lnTo>
                    <a:lnTo>
                      <a:pt x="670" y="925"/>
                    </a:lnTo>
                    <a:lnTo>
                      <a:pt x="46" y="0"/>
                    </a:lnTo>
                    <a:lnTo>
                      <a:pt x="22" y="0"/>
                    </a:lnTo>
                    <a:lnTo>
                      <a:pt x="22" y="0"/>
                    </a:lnTo>
                    <a:close/>
                  </a:path>
                </a:pathLst>
              </a:custGeom>
              <a:solidFill>
                <a:schemeClr val="accent2"/>
              </a:solidFill>
              <a:ln w="9525">
                <a:noFill/>
                <a:round/>
                <a:headEnd/>
                <a:tailEnd/>
              </a:ln>
            </p:spPr>
            <p:txBody>
              <a:bodyPr/>
              <a:lstStyle/>
              <a:p>
                <a:pPr fontAlgn="base">
                  <a:spcBef>
                    <a:spcPct val="0"/>
                  </a:spcBef>
                  <a:spcAft>
                    <a:spcPct val="0"/>
                  </a:spcAft>
                  <a:defRPr/>
                </a:pPr>
                <a:endParaRPr lang="tr-TR">
                  <a:solidFill>
                    <a:srgbClr val="EAEAEA"/>
                  </a:solidFill>
                </a:endParaRPr>
              </a:p>
            </p:txBody>
          </p:sp>
          <p:sp>
            <p:nvSpPr>
              <p:cNvPr id="428098" name="Freeform 66"/>
              <p:cNvSpPr>
                <a:spLocks/>
              </p:cNvSpPr>
              <p:nvPr userDrawn="1"/>
            </p:nvSpPr>
            <p:spPr bwMode="hidden">
              <a:xfrm>
                <a:off x="5412" y="1039"/>
                <a:ext cx="346" cy="487"/>
              </a:xfrm>
              <a:custGeom>
                <a:avLst/>
                <a:gdLst/>
                <a:ahLst/>
                <a:cxnLst>
                  <a:cxn ang="0">
                    <a:pos x="22" y="0"/>
                  </a:cxn>
                  <a:cxn ang="0">
                    <a:pos x="0" y="7"/>
                  </a:cxn>
                  <a:cxn ang="0">
                    <a:pos x="346" y="487"/>
                  </a:cxn>
                  <a:cxn ang="0">
                    <a:pos x="346" y="415"/>
                  </a:cxn>
                  <a:cxn ang="0">
                    <a:pos x="46" y="0"/>
                  </a:cxn>
                  <a:cxn ang="0">
                    <a:pos x="22" y="0"/>
                  </a:cxn>
                  <a:cxn ang="0">
                    <a:pos x="22" y="0"/>
                  </a:cxn>
                </a:cxnLst>
                <a:rect l="0" t="0" r="r" b="b"/>
                <a:pathLst>
                  <a:path w="346" h="487">
                    <a:moveTo>
                      <a:pt x="22" y="0"/>
                    </a:moveTo>
                    <a:lnTo>
                      <a:pt x="0" y="7"/>
                    </a:lnTo>
                    <a:lnTo>
                      <a:pt x="346" y="487"/>
                    </a:lnTo>
                    <a:lnTo>
                      <a:pt x="346" y="415"/>
                    </a:lnTo>
                    <a:lnTo>
                      <a:pt x="46" y="0"/>
                    </a:lnTo>
                    <a:lnTo>
                      <a:pt x="22" y="0"/>
                    </a:lnTo>
                    <a:lnTo>
                      <a:pt x="22" y="0"/>
                    </a:lnTo>
                    <a:close/>
                  </a:path>
                </a:pathLst>
              </a:custGeom>
              <a:solidFill>
                <a:schemeClr val="accent2"/>
              </a:solidFill>
              <a:ln w="9525">
                <a:noFill/>
                <a:round/>
                <a:headEnd/>
                <a:tailEnd/>
              </a:ln>
            </p:spPr>
            <p:txBody>
              <a:bodyPr/>
              <a:lstStyle/>
              <a:p>
                <a:pPr fontAlgn="base">
                  <a:spcBef>
                    <a:spcPct val="0"/>
                  </a:spcBef>
                  <a:spcAft>
                    <a:spcPct val="0"/>
                  </a:spcAft>
                  <a:defRPr/>
                </a:pPr>
                <a:endParaRPr lang="tr-TR">
                  <a:solidFill>
                    <a:srgbClr val="EAEAEA"/>
                  </a:solidFill>
                </a:endParaRPr>
              </a:p>
            </p:txBody>
          </p:sp>
        </p:grpSp>
      </p:grpSp>
      <p:sp>
        <p:nvSpPr>
          <p:cNvPr id="428099" name="Rectangle 67"/>
          <p:cNvSpPr>
            <a:spLocks noGrp="1" noChangeArrowheads="1"/>
          </p:cNvSpPr>
          <p:nvPr>
            <p:ph type="title"/>
          </p:nvPr>
        </p:nvSpPr>
        <p:spPr bwMode="auto">
          <a:xfrm>
            <a:off x="455613" y="273050"/>
            <a:ext cx="8226425" cy="1143000"/>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tr-TR" smtClean="0"/>
              <a:t>Click to edit Master title style</a:t>
            </a:r>
          </a:p>
        </p:txBody>
      </p:sp>
      <p:sp>
        <p:nvSpPr>
          <p:cNvPr id="428100" name="Rectangle 68"/>
          <p:cNvSpPr>
            <a:spLocks noGrp="1" noChangeArrowheads="1"/>
          </p:cNvSpPr>
          <p:nvPr>
            <p:ph type="dt" sz="half" idx="2"/>
          </p:nvPr>
        </p:nvSpPr>
        <p:spPr bwMode="auto">
          <a:xfrm>
            <a:off x="455613" y="6242050"/>
            <a:ext cx="2130425"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smtClean="0">
                <a:effectLst>
                  <a:outerShdw blurRad="38100" dist="38100" dir="2700000" algn="tl">
                    <a:srgbClr val="000000"/>
                  </a:outerShdw>
                </a:effectLst>
              </a:defRPr>
            </a:lvl1pPr>
          </a:lstStyle>
          <a:p>
            <a:pPr fontAlgn="base">
              <a:spcBef>
                <a:spcPct val="0"/>
              </a:spcBef>
              <a:spcAft>
                <a:spcPct val="0"/>
              </a:spcAft>
              <a:defRPr/>
            </a:pPr>
            <a:endParaRPr lang="tr-TR">
              <a:solidFill>
                <a:srgbClr val="EAEAEA"/>
              </a:solidFill>
            </a:endParaRPr>
          </a:p>
        </p:txBody>
      </p:sp>
      <p:sp>
        <p:nvSpPr>
          <p:cNvPr id="428101" name="Rectangle 69"/>
          <p:cNvSpPr>
            <a:spLocks noGrp="1" noChangeArrowheads="1"/>
          </p:cNvSpPr>
          <p:nvPr>
            <p:ph type="ftr" sz="quarter" idx="3"/>
          </p:nvPr>
        </p:nvSpPr>
        <p:spPr bwMode="auto">
          <a:xfrm>
            <a:off x="3124200" y="6242050"/>
            <a:ext cx="2895600"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smtClean="0">
                <a:effectLst>
                  <a:outerShdw blurRad="38100" dist="38100" dir="2700000" algn="tl">
                    <a:srgbClr val="000000"/>
                  </a:outerShdw>
                </a:effectLst>
              </a:defRPr>
            </a:lvl1pPr>
          </a:lstStyle>
          <a:p>
            <a:pPr fontAlgn="base">
              <a:spcBef>
                <a:spcPct val="0"/>
              </a:spcBef>
              <a:spcAft>
                <a:spcPct val="0"/>
              </a:spcAft>
              <a:defRPr/>
            </a:pPr>
            <a:endParaRPr lang="tr-TR">
              <a:solidFill>
                <a:srgbClr val="EAEAEA"/>
              </a:solidFill>
            </a:endParaRPr>
          </a:p>
        </p:txBody>
      </p:sp>
      <p:sp>
        <p:nvSpPr>
          <p:cNvPr id="428102" name="Rectangle 70"/>
          <p:cNvSpPr>
            <a:spLocks noGrp="1" noChangeArrowheads="1"/>
          </p:cNvSpPr>
          <p:nvPr>
            <p:ph type="sldNum" sz="quarter" idx="4"/>
          </p:nvPr>
        </p:nvSpPr>
        <p:spPr bwMode="auto">
          <a:xfrm>
            <a:off x="6553200" y="6242050"/>
            <a:ext cx="2130425"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smtClean="0">
                <a:effectLst>
                  <a:outerShdw blurRad="38100" dist="38100" dir="2700000" algn="tl">
                    <a:srgbClr val="000000"/>
                  </a:outerShdw>
                </a:effectLst>
              </a:defRPr>
            </a:lvl1pPr>
          </a:lstStyle>
          <a:p>
            <a:pPr fontAlgn="base">
              <a:spcBef>
                <a:spcPct val="0"/>
              </a:spcBef>
              <a:spcAft>
                <a:spcPct val="0"/>
              </a:spcAft>
              <a:defRPr/>
            </a:pPr>
            <a:fld id="{D983C870-0F4B-4D14-B04D-5C08E3E869BE}" type="slidenum">
              <a:rPr lang="tr-TR">
                <a:solidFill>
                  <a:srgbClr val="EAEAEA"/>
                </a:solidFill>
              </a:rPr>
              <a:pPr fontAlgn="base">
                <a:spcBef>
                  <a:spcPct val="0"/>
                </a:spcBef>
                <a:spcAft>
                  <a:spcPct val="0"/>
                </a:spcAft>
                <a:defRPr/>
              </a:pPr>
              <a:t>‹#›</a:t>
            </a:fld>
            <a:endParaRPr lang="tr-TR">
              <a:solidFill>
                <a:srgbClr val="EAEAEA"/>
              </a:solidFill>
            </a:endParaRPr>
          </a:p>
        </p:txBody>
      </p:sp>
      <p:sp>
        <p:nvSpPr>
          <p:cNvPr id="428103" name="Rectangle 71"/>
          <p:cNvSpPr>
            <a:spLocks noGrp="1" noChangeArrowheads="1"/>
          </p:cNvSpPr>
          <p:nvPr>
            <p:ph type="body" idx="1"/>
          </p:nvPr>
        </p:nvSpPr>
        <p:spPr bwMode="auto">
          <a:xfrm>
            <a:off x="455613" y="1598613"/>
            <a:ext cx="8226425" cy="44973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tr-TR" smtClean="0"/>
              <a:t>Click to edit Master text styles</a:t>
            </a:r>
          </a:p>
          <a:p>
            <a:pPr lvl="1"/>
            <a:r>
              <a:rPr lang="tr-TR" smtClean="0"/>
              <a:t>Second level</a:t>
            </a:r>
          </a:p>
          <a:p>
            <a:pPr lvl="2"/>
            <a:r>
              <a:rPr lang="tr-TR" smtClean="0"/>
              <a:t>Third level</a:t>
            </a:r>
          </a:p>
          <a:p>
            <a:pPr lvl="3"/>
            <a:r>
              <a:rPr lang="tr-TR" smtClean="0"/>
              <a:t>Fourth level</a:t>
            </a:r>
          </a:p>
          <a:p>
            <a:pPr lvl="4"/>
            <a:r>
              <a:rPr lang="tr-TR" smtClean="0"/>
              <a:t>Fifth level</a:t>
            </a:r>
          </a:p>
        </p:txBody>
      </p:sp>
    </p:spTree>
    <p:extLst>
      <p:ext uri="{BB962C8B-B14F-4D97-AF65-F5344CB8AC3E}">
        <p14:creationId xmlns="" xmlns:p14="http://schemas.microsoft.com/office/powerpoint/2010/main" val="272293924"/>
      </p:ext>
    </p:extLst>
  </p:cSld>
  <p:clrMap bg1="dk2" tx1="lt1" bg2="dk1" tx2="lt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 id="2147483948" r:id="rId12"/>
    <p:sldLayoutId id="2147483949" r:id="rId13"/>
    <p:sldLayoutId id="2147483950" r:id="rId14"/>
    <p:sldLayoutId id="2147483951" r:id="rId15"/>
  </p:sldLayoutIdLst>
  <p:hf hdr="0" ftr="0" dt="0"/>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tx2"/>
        </a:buClr>
        <a:buSzPct val="115000"/>
        <a:buFont typeface="Wingdings" pitchFamily="2" charset="2"/>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Font typeface="Wingdings" pitchFamily="2" charset="2"/>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115000"/>
        <a:buFont typeface="Wingdings" pitchFamily="2" charset="2"/>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Font typeface="Wingdings" pitchFamily="2" charset="2"/>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15 Düz Bağlayıcı"/>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a:lstStyle/>
          <a:p>
            <a:pPr fontAlgn="base">
              <a:spcBef>
                <a:spcPct val="0"/>
              </a:spcBef>
              <a:spcAft>
                <a:spcPct val="0"/>
              </a:spcAft>
              <a:defRPr/>
            </a:pPr>
            <a:endParaRPr lang="en-US" dirty="0">
              <a:solidFill>
                <a:prstClr val="black"/>
              </a:solidFill>
              <a:latin typeface="Arial" charset="0"/>
              <a:cs typeface="Arial" charset="0"/>
            </a:endParaRPr>
          </a:p>
        </p:txBody>
      </p:sp>
      <p:sp>
        <p:nvSpPr>
          <p:cNvPr id="22" name="21 Başlık Yer Tutucusu"/>
          <p:cNvSpPr>
            <a:spLocks noGrp="1"/>
          </p:cNvSpPr>
          <p:nvPr>
            <p:ph type="title"/>
          </p:nvPr>
        </p:nvSpPr>
        <p:spPr>
          <a:xfrm>
            <a:off x="457200" y="274638"/>
            <a:ext cx="7467600" cy="1143000"/>
          </a:xfrm>
          <a:prstGeom prst="rect">
            <a:avLst/>
          </a:prstGeom>
        </p:spPr>
        <p:txBody>
          <a:bodyPr vert="horz" anchor="b">
            <a:normAutofit/>
          </a:bodyPr>
          <a:lstStyle/>
          <a:p>
            <a:r>
              <a:rPr lang="tr-TR" smtClean="0"/>
              <a:t>Asıl başlık stili için tıklatın</a:t>
            </a:r>
            <a:endParaRPr lang="en-US"/>
          </a:p>
        </p:txBody>
      </p:sp>
      <p:sp>
        <p:nvSpPr>
          <p:cNvPr id="1028" name="12 Metin Yer Tutucusu"/>
          <p:cNvSpPr>
            <a:spLocks noGrp="1"/>
          </p:cNvSpPr>
          <p:nvPr>
            <p:ph type="body" idx="1"/>
          </p:nvPr>
        </p:nvSpPr>
        <p:spPr bwMode="auto">
          <a:xfrm>
            <a:off x="457200" y="1600200"/>
            <a:ext cx="7467600" cy="4873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smtClean="0"/>
          </a:p>
        </p:txBody>
      </p:sp>
      <p:sp>
        <p:nvSpPr>
          <p:cNvPr id="14" name="13 Veri Yer Tutucusu"/>
          <p:cNvSpPr>
            <a:spLocks noGrp="1"/>
          </p:cNvSpPr>
          <p:nvPr>
            <p:ph type="dt" sz="half" idx="2"/>
          </p:nvPr>
        </p:nvSpPr>
        <p:spPr>
          <a:xfrm rot="5400000">
            <a:off x="7589045" y="1081881"/>
            <a:ext cx="2011362" cy="384175"/>
          </a:xfrm>
          <a:prstGeom prst="rect">
            <a:avLst/>
          </a:prstGeom>
        </p:spPr>
        <p:txBody>
          <a:bodyPr vert="horz" anchor="ctr" anchorCtr="0"/>
          <a:lstStyle>
            <a:lvl1pPr algn="r" eaLnBrk="1" latinLnBrk="0" hangingPunct="1">
              <a:defRPr kumimoji="0" sz="1200">
                <a:solidFill>
                  <a:schemeClr val="tx2"/>
                </a:solidFill>
              </a:defRPr>
            </a:lvl1pPr>
          </a:lstStyle>
          <a:p>
            <a:pPr fontAlgn="base">
              <a:spcBef>
                <a:spcPct val="0"/>
              </a:spcBef>
              <a:spcAft>
                <a:spcPct val="0"/>
              </a:spcAft>
              <a:defRPr/>
            </a:pPr>
            <a:endParaRPr lang="tr-TR">
              <a:solidFill>
                <a:srgbClr val="575F6D"/>
              </a:solidFill>
              <a:latin typeface="Arial" charset="0"/>
              <a:cs typeface="Arial" charset="0"/>
            </a:endParaRPr>
          </a:p>
        </p:txBody>
      </p:sp>
      <p:sp>
        <p:nvSpPr>
          <p:cNvPr id="3" name="2 Altbilgi Yer Tutucusu"/>
          <p:cNvSpPr>
            <a:spLocks noGrp="1"/>
          </p:cNvSpPr>
          <p:nvPr>
            <p:ph type="ftr" sz="quarter" idx="3"/>
          </p:nvPr>
        </p:nvSpPr>
        <p:spPr>
          <a:xfrm rot="5400000">
            <a:off x="6989763" y="3736975"/>
            <a:ext cx="3200400" cy="365125"/>
          </a:xfrm>
          <a:prstGeom prst="rect">
            <a:avLst/>
          </a:prstGeom>
        </p:spPr>
        <p:txBody>
          <a:bodyPr vert="horz" anchor="ctr" anchorCtr="0"/>
          <a:lstStyle>
            <a:lvl1pPr algn="l" eaLnBrk="1" latinLnBrk="0" hangingPunct="1">
              <a:defRPr kumimoji="0" sz="1200">
                <a:solidFill>
                  <a:schemeClr val="tx2"/>
                </a:solidFill>
              </a:defRPr>
            </a:lvl1pPr>
          </a:lstStyle>
          <a:p>
            <a:pPr fontAlgn="base">
              <a:spcBef>
                <a:spcPct val="0"/>
              </a:spcBef>
              <a:spcAft>
                <a:spcPct val="0"/>
              </a:spcAft>
              <a:defRPr/>
            </a:pPr>
            <a:endParaRPr lang="tr-TR">
              <a:solidFill>
                <a:srgbClr val="575F6D"/>
              </a:solidFill>
              <a:latin typeface="Arial" charset="0"/>
              <a:cs typeface="Arial" charset="0"/>
            </a:endParaRPr>
          </a:p>
        </p:txBody>
      </p:sp>
      <p:sp>
        <p:nvSpPr>
          <p:cNvPr id="7" name="6 Düz Bağlayıcı"/>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a:lstStyle/>
          <a:p>
            <a:pPr fontAlgn="base">
              <a:spcBef>
                <a:spcPct val="0"/>
              </a:spcBef>
              <a:spcAft>
                <a:spcPct val="0"/>
              </a:spcAft>
              <a:defRPr/>
            </a:pPr>
            <a:endParaRPr lang="en-US">
              <a:solidFill>
                <a:prstClr val="black"/>
              </a:solidFill>
              <a:latin typeface="Arial" charset="0"/>
              <a:cs typeface="Arial" charset="0"/>
            </a:endParaRPr>
          </a:p>
        </p:txBody>
      </p:sp>
      <p:sp>
        <p:nvSpPr>
          <p:cNvPr id="1032" name="8 Düz Bağlayıcı"/>
          <p:cNvSpPr>
            <a:spLocks noChangeShapeType="1"/>
          </p:cNvSpPr>
          <p:nvPr/>
        </p:nvSpPr>
        <p:spPr bwMode="auto">
          <a:xfrm>
            <a:off x="8991600" y="0"/>
            <a:ext cx="0" cy="6858000"/>
          </a:xfrm>
          <a:prstGeom prst="line">
            <a:avLst/>
          </a:prstGeom>
          <a:noFill/>
          <a:ln w="19050" algn="ctr">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tr-TR" smtClean="0">
              <a:solidFill>
                <a:prstClr val="black"/>
              </a:solidFill>
              <a:latin typeface="Arial" charset="0"/>
              <a:cs typeface="Arial" charset="0"/>
            </a:endParaRPr>
          </a:p>
        </p:txBody>
      </p:sp>
      <p:sp>
        <p:nvSpPr>
          <p:cNvPr id="10" name="9 Dikdörtgen"/>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1034" name="10 Düz Bağlayıcı"/>
          <p:cNvSpPr>
            <a:spLocks noChangeShapeType="1"/>
          </p:cNvSpPr>
          <p:nvPr/>
        </p:nvSpPr>
        <p:spPr bwMode="auto">
          <a:xfrm>
            <a:off x="8915400" y="0"/>
            <a:ext cx="0" cy="6858000"/>
          </a:xfrm>
          <a:prstGeom prst="line">
            <a:avLst/>
          </a:prstGeom>
          <a:noFill/>
          <a:ln w="9525" algn="ctr">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tr-TR" smtClean="0">
              <a:solidFill>
                <a:prstClr val="black"/>
              </a:solidFill>
              <a:latin typeface="Arial" charset="0"/>
              <a:cs typeface="Arial" charset="0"/>
            </a:endParaRPr>
          </a:p>
        </p:txBody>
      </p:sp>
      <p:sp>
        <p:nvSpPr>
          <p:cNvPr id="12" name="11 Oval"/>
          <p:cNvSpPr/>
          <p:nvPr/>
        </p:nvSpPr>
        <p:spPr>
          <a:xfrm>
            <a:off x="8156575" y="5715000"/>
            <a:ext cx="549275" cy="549275"/>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sp>
        <p:nvSpPr>
          <p:cNvPr id="23" name="22 Slayt Numarası Yer Tutucusu"/>
          <p:cNvSpPr>
            <a:spLocks noGrp="1"/>
          </p:cNvSpPr>
          <p:nvPr>
            <p:ph type="sldNum" sz="quarter" idx="4"/>
          </p:nvPr>
        </p:nvSpPr>
        <p:spPr>
          <a:xfrm>
            <a:off x="8129588" y="5734050"/>
            <a:ext cx="609600" cy="520700"/>
          </a:xfrm>
          <a:prstGeom prst="rect">
            <a:avLst/>
          </a:prstGeom>
        </p:spPr>
        <p:txBody>
          <a:bodyPr vert="horz" anchor="ctr"/>
          <a:lstStyle>
            <a:lvl1pPr algn="ctr" eaLnBrk="1" latinLnBrk="0" hangingPunct="1">
              <a:defRPr kumimoji="0" sz="1400" b="1">
                <a:solidFill>
                  <a:srgbClr val="FFFFFF"/>
                </a:solidFill>
              </a:defRPr>
            </a:lvl1pPr>
          </a:lstStyle>
          <a:p>
            <a:pPr fontAlgn="base">
              <a:spcBef>
                <a:spcPct val="0"/>
              </a:spcBef>
              <a:spcAft>
                <a:spcPct val="0"/>
              </a:spcAft>
              <a:defRPr/>
            </a:pPr>
            <a:fld id="{B67F7CAA-5B12-4213-9E86-406DE9440A1D}" type="slidenum">
              <a:rPr lang="tr-TR">
                <a:latin typeface="Arial" charset="0"/>
                <a:cs typeface="Arial" charset="0"/>
              </a:rPr>
              <a:pPr fontAlgn="base">
                <a:spcBef>
                  <a:spcPct val="0"/>
                </a:spcBef>
                <a:spcAft>
                  <a:spcPct val="0"/>
                </a:spcAft>
                <a:defRPr/>
              </a:pPr>
              <a:t>‹#›</a:t>
            </a:fld>
            <a:endParaRPr lang="tr-TR">
              <a:latin typeface="Arial" charset="0"/>
              <a:cs typeface="Arial" charset="0"/>
            </a:endParaRPr>
          </a:p>
        </p:txBody>
      </p:sp>
    </p:spTree>
    <p:extLst>
      <p:ext uri="{BB962C8B-B14F-4D97-AF65-F5344CB8AC3E}">
        <p14:creationId xmlns="" xmlns:p14="http://schemas.microsoft.com/office/powerpoint/2010/main" val="2684725509"/>
      </p:ext>
    </p:extLst>
  </p:cSld>
  <p:clrMap bg1="lt1" tx1="dk1" bg2="lt2" tx2="dk2" accent1="accent1" accent2="accent2" accent3="accent3" accent4="accent4" accent5="accent5" accent6="accent6" hlink="hlink" folHlink="folHlink"/>
  <p:sldLayoutIdLst>
    <p:sldLayoutId id="2147483953" r:id="rId1"/>
    <p:sldLayoutId id="2147483954" r:id="rId2"/>
    <p:sldLayoutId id="2147483955" r:id="rId3"/>
    <p:sldLayoutId id="2147483956" r:id="rId4"/>
    <p:sldLayoutId id="2147483957" r:id="rId5"/>
    <p:sldLayoutId id="2147483958" r:id="rId6"/>
    <p:sldLayoutId id="2147483959" r:id="rId7"/>
    <p:sldLayoutId id="2147483960" r:id="rId8"/>
    <p:sldLayoutId id="2147483961" r:id="rId9"/>
    <p:sldLayoutId id="2147483962" r:id="rId10"/>
    <p:sldLayoutId id="2147483963" r:id="rId11"/>
  </p:sldLayoutIdLst>
  <p:txStyles>
    <p:titleStyle>
      <a:lvl1pPr algn="l" rtl="0" eaLnBrk="0" fontAlgn="base" hangingPunct="0">
        <a:spcBef>
          <a:spcPct val="0"/>
        </a:spcBef>
        <a:spcAft>
          <a:spcPct val="0"/>
        </a:spcAft>
        <a:defRPr sz="3000" kern="1200" cap="small">
          <a:solidFill>
            <a:schemeClr val="tx2"/>
          </a:solidFill>
          <a:latin typeface="+mj-lt"/>
          <a:ea typeface="+mj-ea"/>
          <a:cs typeface="+mj-cs"/>
        </a:defRPr>
      </a:lvl1pPr>
      <a:lvl2pPr algn="l" rtl="0" eaLnBrk="0" fontAlgn="base" hangingPunct="0">
        <a:spcBef>
          <a:spcPct val="0"/>
        </a:spcBef>
        <a:spcAft>
          <a:spcPct val="0"/>
        </a:spcAft>
        <a:defRPr sz="3000">
          <a:solidFill>
            <a:schemeClr val="tx2"/>
          </a:solidFill>
          <a:latin typeface="Century Schoolbook" pitchFamily="18" charset="0"/>
        </a:defRPr>
      </a:lvl2pPr>
      <a:lvl3pPr algn="l" rtl="0" eaLnBrk="0" fontAlgn="base" hangingPunct="0">
        <a:spcBef>
          <a:spcPct val="0"/>
        </a:spcBef>
        <a:spcAft>
          <a:spcPct val="0"/>
        </a:spcAft>
        <a:defRPr sz="3000">
          <a:solidFill>
            <a:schemeClr val="tx2"/>
          </a:solidFill>
          <a:latin typeface="Century Schoolbook" pitchFamily="18" charset="0"/>
        </a:defRPr>
      </a:lvl3pPr>
      <a:lvl4pPr algn="l" rtl="0" eaLnBrk="0" fontAlgn="base" hangingPunct="0">
        <a:spcBef>
          <a:spcPct val="0"/>
        </a:spcBef>
        <a:spcAft>
          <a:spcPct val="0"/>
        </a:spcAft>
        <a:defRPr sz="3000">
          <a:solidFill>
            <a:schemeClr val="tx2"/>
          </a:solidFill>
          <a:latin typeface="Century Schoolbook" pitchFamily="18" charset="0"/>
        </a:defRPr>
      </a:lvl4pPr>
      <a:lvl5pPr algn="l" rtl="0" eaLnBrk="0" fontAlgn="base" hangingPunct="0">
        <a:spcBef>
          <a:spcPct val="0"/>
        </a:spcBef>
        <a:spcAft>
          <a:spcPct val="0"/>
        </a:spcAft>
        <a:defRPr sz="3000">
          <a:solidFill>
            <a:schemeClr val="tx2"/>
          </a:solidFill>
          <a:latin typeface="Century Schoolbook" pitchFamily="18" charset="0"/>
        </a:defRPr>
      </a:lvl5pPr>
      <a:lvl6pPr marL="457200" algn="l" rtl="0" fontAlgn="base">
        <a:spcBef>
          <a:spcPct val="0"/>
        </a:spcBef>
        <a:spcAft>
          <a:spcPct val="0"/>
        </a:spcAft>
        <a:defRPr sz="3000">
          <a:solidFill>
            <a:schemeClr val="tx2"/>
          </a:solidFill>
          <a:latin typeface="Century Schoolbook" pitchFamily="18" charset="0"/>
        </a:defRPr>
      </a:lvl6pPr>
      <a:lvl7pPr marL="914400" algn="l" rtl="0" fontAlgn="base">
        <a:spcBef>
          <a:spcPct val="0"/>
        </a:spcBef>
        <a:spcAft>
          <a:spcPct val="0"/>
        </a:spcAft>
        <a:defRPr sz="3000">
          <a:solidFill>
            <a:schemeClr val="tx2"/>
          </a:solidFill>
          <a:latin typeface="Century Schoolbook" pitchFamily="18" charset="0"/>
        </a:defRPr>
      </a:lvl7pPr>
      <a:lvl8pPr marL="1371600" algn="l" rtl="0" fontAlgn="base">
        <a:spcBef>
          <a:spcPct val="0"/>
        </a:spcBef>
        <a:spcAft>
          <a:spcPct val="0"/>
        </a:spcAft>
        <a:defRPr sz="3000">
          <a:solidFill>
            <a:schemeClr val="tx2"/>
          </a:solidFill>
          <a:latin typeface="Century Schoolbook" pitchFamily="18" charset="0"/>
        </a:defRPr>
      </a:lvl8pPr>
      <a:lvl9pPr marL="1828800" algn="l" rtl="0" fontAlgn="base">
        <a:spcBef>
          <a:spcPct val="0"/>
        </a:spcBef>
        <a:spcAft>
          <a:spcPct val="0"/>
        </a:spcAft>
        <a:defRPr sz="3000">
          <a:solidFill>
            <a:schemeClr val="tx2"/>
          </a:solidFill>
          <a:latin typeface="Century Schoolbook" pitchFamily="18" charset="0"/>
        </a:defRPr>
      </a:lvl9pPr>
    </p:titleStyle>
    <p:bodyStyle>
      <a:lvl1pPr marL="273050" indent="-273050" algn="l" rtl="0" eaLnBrk="0" fontAlgn="base" hangingPunct="0">
        <a:spcBef>
          <a:spcPts val="600"/>
        </a:spcBef>
        <a:spcAft>
          <a:spcPct val="0"/>
        </a:spcAft>
        <a:buClr>
          <a:schemeClr val="accent1"/>
        </a:buClr>
        <a:buSzPct val="70000"/>
        <a:buFont typeface="Wingdings" pitchFamily="2" charset="2"/>
        <a:buChar char=""/>
        <a:defRPr sz="2400" kern="1200">
          <a:solidFill>
            <a:schemeClr val="tx1"/>
          </a:solidFill>
          <a:latin typeface="+mn-lt"/>
          <a:ea typeface="+mn-ea"/>
          <a:cs typeface="+mn-cs"/>
        </a:defRPr>
      </a:lvl1pPr>
      <a:lvl2pPr marL="639763" indent="-273050" algn="l" rtl="0" eaLnBrk="0" fontAlgn="base" hangingPunct="0">
        <a:spcBef>
          <a:spcPct val="20000"/>
        </a:spcBef>
        <a:spcAft>
          <a:spcPct val="0"/>
        </a:spcAft>
        <a:buClr>
          <a:schemeClr val="accent1"/>
        </a:buClr>
        <a:buSzPct val="80000"/>
        <a:buFont typeface="Wingdings 2" pitchFamily="18" charset="2"/>
        <a:buChar char=""/>
        <a:defRPr sz="2100" kern="1200">
          <a:solidFill>
            <a:schemeClr val="tx1"/>
          </a:solidFill>
          <a:latin typeface="+mn-lt"/>
          <a:ea typeface="+mn-ea"/>
          <a:cs typeface="+mn-cs"/>
        </a:defRPr>
      </a:lvl2pPr>
      <a:lvl3pPr marL="914400" indent="-182563" algn="l" rtl="0" eaLnBrk="0" fontAlgn="base" hangingPunct="0">
        <a:spcBef>
          <a:spcPct val="20000"/>
        </a:spcBef>
        <a:spcAft>
          <a:spcPct val="0"/>
        </a:spcAft>
        <a:buClr>
          <a:srgbClr val="E0752F"/>
        </a:buClr>
        <a:buSzPct val="60000"/>
        <a:buFont typeface="Wingdings" pitchFamily="2" charset="2"/>
        <a:buChar char=""/>
        <a:defRPr sz="2400" kern="1200">
          <a:solidFill>
            <a:schemeClr val="tx1"/>
          </a:solidFill>
          <a:latin typeface="+mn-lt"/>
          <a:ea typeface="+mn-ea"/>
          <a:cs typeface="+mn-cs"/>
        </a:defRPr>
      </a:lvl3pPr>
      <a:lvl4pPr marL="1187450" indent="-182563" algn="l" rtl="0" eaLnBrk="0" fontAlgn="base" hangingPunct="0">
        <a:spcBef>
          <a:spcPct val="20000"/>
        </a:spcBef>
        <a:spcAft>
          <a:spcPct val="0"/>
        </a:spcAft>
        <a:buClr>
          <a:srgbClr val="FEC3AE"/>
        </a:buClr>
        <a:buSzPct val="60000"/>
        <a:buFont typeface="Wingdings" pitchFamily="2" charset="2"/>
        <a:buChar char=""/>
        <a:defRPr sz="2000" kern="1200">
          <a:solidFill>
            <a:schemeClr val="tx1"/>
          </a:solidFill>
          <a:latin typeface="+mn-lt"/>
          <a:ea typeface="+mn-ea"/>
          <a:cs typeface="+mn-cs"/>
        </a:defRPr>
      </a:lvl4pPr>
      <a:lvl5pPr marL="1462088" indent="-182563" algn="l" rtl="0" eaLnBrk="0" fontAlgn="base" hangingPunct="0">
        <a:spcBef>
          <a:spcPct val="20000"/>
        </a:spcBef>
        <a:spcAft>
          <a:spcPct val="0"/>
        </a:spcAft>
        <a:buClr>
          <a:srgbClr val="BDCAE9"/>
        </a:buClr>
        <a:buSzPct val="68000"/>
        <a:buFont typeface="Wingdings 2" pitchFamily="18" charset="2"/>
        <a:buChar char=""/>
        <a:defRPr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6 Pasta"/>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7 Oval"/>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1" name="10 Halka"/>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2" name="11 Dikdörtgen"/>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5" name="4 Başlık Yer Tutucusu"/>
          <p:cNvSpPr>
            <a:spLocks noGrp="1"/>
          </p:cNvSpPr>
          <p:nvPr>
            <p:ph type="title"/>
          </p:nvPr>
        </p:nvSpPr>
        <p:spPr>
          <a:xfrm>
            <a:off x="1435608" y="274638"/>
            <a:ext cx="7498080" cy="1143000"/>
          </a:xfrm>
          <a:prstGeom prst="rect">
            <a:avLst/>
          </a:prstGeom>
        </p:spPr>
        <p:txBody>
          <a:bodyPr anchor="ctr">
            <a:normAutofit/>
          </a:bodyPr>
          <a:lstStyle>
            <a:extLst/>
          </a:lstStyle>
          <a:p>
            <a:r>
              <a:rPr kumimoji="0" lang="tr-TR" smtClean="0"/>
              <a:t>Asıl başlık stili için tıklatın</a:t>
            </a:r>
            <a:endParaRPr kumimoji="0" lang="en-US"/>
          </a:p>
        </p:txBody>
      </p:sp>
      <p:sp>
        <p:nvSpPr>
          <p:cNvPr id="9" name="8 Metin Yer Tutucusu"/>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tr-TR" smtClean="0"/>
              <a:t>Asıl metin stillerini düzenlemek için tıklatın</a:t>
            </a:r>
          </a:p>
          <a:p>
            <a:pPr lvl="1" eaLnBrk="1" latinLnBrk="0" hangingPunct="1"/>
            <a:r>
              <a:rPr kumimoji="0" lang="tr-TR" smtClean="0"/>
              <a:t>İkinci düzey</a:t>
            </a:r>
          </a:p>
          <a:p>
            <a:pPr lvl="2" eaLnBrk="1" latinLnBrk="0" hangingPunct="1"/>
            <a:r>
              <a:rPr kumimoji="0" lang="tr-TR" smtClean="0"/>
              <a:t>Üçüncü düzey</a:t>
            </a:r>
          </a:p>
          <a:p>
            <a:pPr lvl="3" eaLnBrk="1" latinLnBrk="0" hangingPunct="1"/>
            <a:r>
              <a:rPr kumimoji="0" lang="tr-TR" smtClean="0"/>
              <a:t>Dördüncü düzey</a:t>
            </a:r>
          </a:p>
          <a:p>
            <a:pPr lvl="4" eaLnBrk="1" latinLnBrk="0" hangingPunct="1"/>
            <a:r>
              <a:rPr kumimoji="0" lang="tr-TR" smtClean="0"/>
              <a:t>Beşinci düzey</a:t>
            </a:r>
            <a:endParaRPr kumimoji="0" lang="en-US"/>
          </a:p>
        </p:txBody>
      </p:sp>
      <p:sp>
        <p:nvSpPr>
          <p:cNvPr id="24" name="23 Veri Yer Tutucusu"/>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D9F75050-0E15-4C5B-92B0-66D068882F1F}" type="datetimeFigureOut">
              <a:rPr lang="tr-TR" smtClean="0">
                <a:solidFill>
                  <a:srgbClr val="E7DEC9">
                    <a:shade val="50000"/>
                    <a:satMod val="200000"/>
                  </a:srgbClr>
                </a:solidFill>
                <a:cs typeface="Arial" pitchFamily="34" charset="0"/>
              </a:rPr>
              <a:pPr/>
              <a:t>30.12.2022</a:t>
            </a:fld>
            <a:endParaRPr lang="tr-TR">
              <a:solidFill>
                <a:srgbClr val="E7DEC9">
                  <a:shade val="50000"/>
                  <a:satMod val="200000"/>
                </a:srgbClr>
              </a:solidFill>
              <a:cs typeface="Arial" pitchFamily="34" charset="0"/>
            </a:endParaRPr>
          </a:p>
        </p:txBody>
      </p:sp>
      <p:sp>
        <p:nvSpPr>
          <p:cNvPr id="10" name="9 Altbilgi Yer Tutucusu"/>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tr-TR">
              <a:solidFill>
                <a:srgbClr val="E7DEC9">
                  <a:shade val="50000"/>
                  <a:satMod val="200000"/>
                </a:srgbClr>
              </a:solidFill>
              <a:cs typeface="Arial" pitchFamily="34" charset="0"/>
            </a:endParaRPr>
          </a:p>
        </p:txBody>
      </p:sp>
      <p:sp>
        <p:nvSpPr>
          <p:cNvPr id="22" name="21 Slayt Numarası Yer Tutucusu"/>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B1DEFA8C-F947-479F-BE07-76B6B3F80BF1}" type="slidenum">
              <a:rPr lang="tr-TR" smtClean="0">
                <a:solidFill>
                  <a:srgbClr val="E7DEC9">
                    <a:shade val="50000"/>
                    <a:satMod val="200000"/>
                  </a:srgbClr>
                </a:solidFill>
                <a:cs typeface="Arial" pitchFamily="34" charset="0"/>
              </a:rPr>
              <a:pPr/>
              <a:t>‹#›</a:t>
            </a:fld>
            <a:endParaRPr lang="tr-TR">
              <a:solidFill>
                <a:srgbClr val="E7DEC9">
                  <a:shade val="50000"/>
                  <a:satMod val="200000"/>
                </a:srgbClr>
              </a:solidFill>
              <a:cs typeface="Arial" pitchFamily="34" charset="0"/>
            </a:endParaRPr>
          </a:p>
        </p:txBody>
      </p:sp>
      <p:sp>
        <p:nvSpPr>
          <p:cNvPr id="15" name="14 Dikdörtgen"/>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 xmlns:p14="http://schemas.microsoft.com/office/powerpoint/2010/main" val="396982972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Freeform 2"/>
          <p:cNvSpPr>
            <a:spLocks/>
          </p:cNvSpPr>
          <p:nvPr/>
        </p:nvSpPr>
        <p:spPr bwMode="auto">
          <a:xfrm rot="-3172564">
            <a:off x="7777957" y="-15081"/>
            <a:ext cx="1162050" cy="2084387"/>
          </a:xfrm>
          <a:custGeom>
            <a:avLst/>
            <a:gdLst>
              <a:gd name="T0" fmla="*/ 1162050 w 2903"/>
              <a:gd name="T1" fmla="*/ 244856 h 3686"/>
              <a:gd name="T2" fmla="*/ 1026751 w 2903"/>
              <a:gd name="T3" fmla="*/ 45239 h 3686"/>
              <a:gd name="T4" fmla="*/ 897056 w 2903"/>
              <a:gd name="T5" fmla="*/ 0 h 3686"/>
              <a:gd name="T6" fmla="*/ 44032 w 2903"/>
              <a:gd name="T7" fmla="*/ 1589585 h 3686"/>
              <a:gd name="T8" fmla="*/ 44032 w 2903"/>
              <a:gd name="T9" fmla="*/ 1825394 h 3686"/>
              <a:gd name="T10" fmla="*/ 0 w 2903"/>
              <a:gd name="T11" fmla="*/ 2053285 h 3686"/>
              <a:gd name="T12" fmla="*/ 28821 w 2903"/>
              <a:gd name="T13" fmla="*/ 2084387 h 3686"/>
              <a:gd name="T14" fmla="*/ 176529 w 2903"/>
              <a:gd name="T15" fmla="*/ 1897211 h 3686"/>
              <a:gd name="T16" fmla="*/ 296217 w 2903"/>
              <a:gd name="T17" fmla="*/ 1825394 h 3686"/>
              <a:gd name="T18" fmla="*/ 1162050 w 2903"/>
              <a:gd name="T19" fmla="*/ 244856 h 3686"/>
              <a:gd name="T20" fmla="*/ 1162050 w 2903"/>
              <a:gd name="T21" fmla="*/ 244856 h 368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903" h="3686">
                <a:moveTo>
                  <a:pt x="2903" y="433"/>
                </a:moveTo>
                <a:lnTo>
                  <a:pt x="2565" y="80"/>
                </a:lnTo>
                <a:lnTo>
                  <a:pt x="2241" y="0"/>
                </a:lnTo>
                <a:lnTo>
                  <a:pt x="110" y="2811"/>
                </a:lnTo>
                <a:lnTo>
                  <a:pt x="110" y="3228"/>
                </a:lnTo>
                <a:lnTo>
                  <a:pt x="0" y="3631"/>
                </a:lnTo>
                <a:lnTo>
                  <a:pt x="72" y="3686"/>
                </a:lnTo>
                <a:lnTo>
                  <a:pt x="441" y="3355"/>
                </a:lnTo>
                <a:lnTo>
                  <a:pt x="740" y="3228"/>
                </a:lnTo>
                <a:lnTo>
                  <a:pt x="2903" y="433"/>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ndParaRPr>
          </a:p>
        </p:txBody>
      </p:sp>
      <p:sp>
        <p:nvSpPr>
          <p:cNvPr id="1027" name="Rectangle 3"/>
          <p:cNvSpPr>
            <a:spLocks noGrp="1" noChangeArrowheads="1"/>
          </p:cNvSpPr>
          <p:nvPr>
            <p:ph type="title"/>
          </p:nvPr>
        </p:nvSpPr>
        <p:spPr bwMode="auto">
          <a:xfrm>
            <a:off x="685800" y="152400"/>
            <a:ext cx="6870700" cy="1600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tr-TR" smtClean="0"/>
              <a:t>Asıl başlık stili için tıklatın</a:t>
            </a:r>
          </a:p>
        </p:txBody>
      </p:sp>
      <p:sp>
        <p:nvSpPr>
          <p:cNvPr id="1028" name="Rectangle 4"/>
          <p:cNvSpPr>
            <a:spLocks noGrp="1" noChangeArrowheads="1"/>
          </p:cNvSpPr>
          <p:nvPr>
            <p:ph type="body" idx="1"/>
          </p:nvPr>
        </p:nvSpPr>
        <p:spPr bwMode="auto">
          <a:xfrm>
            <a:off x="685800" y="1828800"/>
            <a:ext cx="7696200" cy="3657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p>
        </p:txBody>
      </p:sp>
      <p:sp>
        <p:nvSpPr>
          <p:cNvPr id="155653" name="Rectangle 5"/>
          <p:cNvSpPr>
            <a:spLocks noGrp="1" noChangeArrowheads="1"/>
          </p:cNvSpPr>
          <p:nvPr>
            <p:ph type="dt" sz="half" idx="2"/>
          </p:nvPr>
        </p:nvSpPr>
        <p:spPr bwMode="auto">
          <a:xfrm>
            <a:off x="1371600" y="6248400"/>
            <a:ext cx="1905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1400" smtClean="0"/>
            </a:lvl1pPr>
          </a:lstStyle>
          <a:p>
            <a:pPr fontAlgn="base">
              <a:spcBef>
                <a:spcPct val="0"/>
              </a:spcBef>
              <a:spcAft>
                <a:spcPct val="0"/>
              </a:spcAft>
              <a:defRPr/>
            </a:pPr>
            <a:endParaRPr lang="tr-TR">
              <a:solidFill>
                <a:srgbClr val="000000"/>
              </a:solidFill>
            </a:endParaRPr>
          </a:p>
        </p:txBody>
      </p:sp>
      <p:sp>
        <p:nvSpPr>
          <p:cNvPr id="155654" name="Rectangle 6"/>
          <p:cNvSpPr>
            <a:spLocks noGrp="1" noChangeArrowheads="1"/>
          </p:cNvSpPr>
          <p:nvPr>
            <p:ph type="ftr" sz="quarter" idx="3"/>
          </p:nvPr>
        </p:nvSpPr>
        <p:spPr bwMode="auto">
          <a:xfrm>
            <a:off x="3556000" y="6248400"/>
            <a:ext cx="2895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a:defRPr sz="1400" smtClean="0"/>
            </a:lvl1pPr>
          </a:lstStyle>
          <a:p>
            <a:pPr fontAlgn="base">
              <a:spcBef>
                <a:spcPct val="0"/>
              </a:spcBef>
              <a:spcAft>
                <a:spcPct val="0"/>
              </a:spcAft>
              <a:defRPr/>
            </a:pPr>
            <a:endParaRPr lang="tr-TR">
              <a:solidFill>
                <a:srgbClr val="000000"/>
              </a:solidFill>
            </a:endParaRPr>
          </a:p>
        </p:txBody>
      </p:sp>
      <p:sp>
        <p:nvSpPr>
          <p:cNvPr id="155655" name="Rectangle 7"/>
          <p:cNvSpPr>
            <a:spLocks noGrp="1" noChangeArrowheads="1"/>
          </p:cNvSpPr>
          <p:nvPr>
            <p:ph type="sldNum" sz="quarter" idx="4"/>
          </p:nvPr>
        </p:nvSpPr>
        <p:spPr bwMode="auto">
          <a:xfrm>
            <a:off x="6718300" y="6248400"/>
            <a:ext cx="1905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r">
              <a:defRPr sz="1400" smtClean="0"/>
            </a:lvl1pPr>
          </a:lstStyle>
          <a:p>
            <a:pPr fontAlgn="base">
              <a:spcBef>
                <a:spcPct val="0"/>
              </a:spcBef>
              <a:spcAft>
                <a:spcPct val="0"/>
              </a:spcAft>
              <a:defRPr/>
            </a:pPr>
            <a:fld id="{8C881574-89BB-4924-9D0F-587AF7AE48D5}" type="slidenum">
              <a:rPr lang="tr-TR">
                <a:solidFill>
                  <a:srgbClr val="000000"/>
                </a:solidFill>
              </a:rPr>
              <a:pPr fontAlgn="base">
                <a:spcBef>
                  <a:spcPct val="0"/>
                </a:spcBef>
                <a:spcAft>
                  <a:spcPct val="0"/>
                </a:spcAft>
                <a:defRPr/>
              </a:pPr>
              <a:t>‹#›</a:t>
            </a:fld>
            <a:endParaRPr lang="tr-TR">
              <a:solidFill>
                <a:srgbClr val="000000"/>
              </a:solidFill>
            </a:endParaRPr>
          </a:p>
        </p:txBody>
      </p:sp>
      <p:sp>
        <p:nvSpPr>
          <p:cNvPr id="1032" name="Freeform 8"/>
          <p:cNvSpPr>
            <a:spLocks/>
          </p:cNvSpPr>
          <p:nvPr/>
        </p:nvSpPr>
        <p:spPr bwMode="auto">
          <a:xfrm rot="-3172564">
            <a:off x="7865269" y="24607"/>
            <a:ext cx="1165225" cy="2097087"/>
          </a:xfrm>
          <a:custGeom>
            <a:avLst/>
            <a:gdLst>
              <a:gd name="T0" fmla="*/ 917850 w 2911"/>
              <a:gd name="T1" fmla="*/ 0 h 3703"/>
              <a:gd name="T2" fmla="*/ 52037 w 2911"/>
              <a:gd name="T3" fmla="*/ 1605520 h 3703"/>
              <a:gd name="T4" fmla="*/ 52437 w 2911"/>
              <a:gd name="T5" fmla="*/ 1812794 h 3703"/>
              <a:gd name="T6" fmla="*/ 0 w 2911"/>
              <a:gd name="T7" fmla="*/ 2057445 h 3703"/>
              <a:gd name="T8" fmla="*/ 20014 w 2911"/>
              <a:gd name="T9" fmla="*/ 2097087 h 3703"/>
              <a:gd name="T10" fmla="*/ 168920 w 2911"/>
              <a:gd name="T11" fmla="*/ 1898308 h 3703"/>
              <a:gd name="T12" fmla="*/ 305416 w 2911"/>
              <a:gd name="T13" fmla="*/ 1823554 h 3703"/>
              <a:gd name="T14" fmla="*/ 1165225 w 2911"/>
              <a:gd name="T15" fmla="*/ 242385 h 3703"/>
              <a:gd name="T16" fmla="*/ 1036334 w 2911"/>
              <a:gd name="T17" fmla="*/ 54367 h 3703"/>
              <a:gd name="T18" fmla="*/ 917850 w 2911"/>
              <a:gd name="T19" fmla="*/ 0 h 3703"/>
              <a:gd name="T20" fmla="*/ 917850 w 2911"/>
              <a:gd name="T21" fmla="*/ 0 h 370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911" h="3703">
                <a:moveTo>
                  <a:pt x="2293" y="0"/>
                </a:moveTo>
                <a:lnTo>
                  <a:pt x="130" y="2835"/>
                </a:lnTo>
                <a:lnTo>
                  <a:pt x="131" y="3201"/>
                </a:lnTo>
                <a:lnTo>
                  <a:pt x="0" y="3633"/>
                </a:lnTo>
                <a:lnTo>
                  <a:pt x="50" y="3703"/>
                </a:lnTo>
                <a:lnTo>
                  <a:pt x="422" y="3352"/>
                </a:lnTo>
                <a:lnTo>
                  <a:pt x="763" y="3220"/>
                </a:lnTo>
                <a:lnTo>
                  <a:pt x="2911" y="428"/>
                </a:lnTo>
                <a:lnTo>
                  <a:pt x="2589" y="96"/>
                </a:lnTo>
                <a:lnTo>
                  <a:pt x="2293" y="0"/>
                </a:ln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ndParaRPr>
          </a:p>
        </p:txBody>
      </p:sp>
      <p:sp>
        <p:nvSpPr>
          <p:cNvPr id="1033" name="Freeform 9"/>
          <p:cNvSpPr>
            <a:spLocks/>
          </p:cNvSpPr>
          <p:nvPr/>
        </p:nvSpPr>
        <p:spPr bwMode="auto">
          <a:xfrm rot="-3172564">
            <a:off x="7831138" y="192088"/>
            <a:ext cx="1025525" cy="1571625"/>
          </a:xfrm>
          <a:custGeom>
            <a:avLst/>
            <a:gdLst>
              <a:gd name="T0" fmla="*/ 0 w 2561"/>
              <a:gd name="T1" fmla="*/ 1406370 h 2777"/>
              <a:gd name="T2" fmla="*/ 172990 w 2561"/>
              <a:gd name="T3" fmla="*/ 1444854 h 2777"/>
              <a:gd name="T4" fmla="*/ 294723 w 2561"/>
              <a:gd name="T5" fmla="*/ 1571625 h 2777"/>
              <a:gd name="T6" fmla="*/ 1025525 w 2561"/>
              <a:gd name="T7" fmla="*/ 225811 h 2777"/>
              <a:gd name="T8" fmla="*/ 848130 w 2561"/>
              <a:gd name="T9" fmla="*/ 46407 h 2777"/>
              <a:gd name="T10" fmla="*/ 760034 w 2561"/>
              <a:gd name="T11" fmla="*/ 0 h 2777"/>
              <a:gd name="T12" fmla="*/ 0 w 2561"/>
              <a:gd name="T13" fmla="*/ 1406370 h 2777"/>
              <a:gd name="T14" fmla="*/ 0 w 2561"/>
              <a:gd name="T15" fmla="*/ 1406370 h 277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561" h="2777">
                <a:moveTo>
                  <a:pt x="0" y="2485"/>
                </a:moveTo>
                <a:lnTo>
                  <a:pt x="432" y="2553"/>
                </a:lnTo>
                <a:lnTo>
                  <a:pt x="736" y="2777"/>
                </a:lnTo>
                <a:lnTo>
                  <a:pt x="2561" y="399"/>
                </a:lnTo>
                <a:lnTo>
                  <a:pt x="2118" y="82"/>
                </a:lnTo>
                <a:lnTo>
                  <a:pt x="1898" y="0"/>
                </a:lnTo>
                <a:lnTo>
                  <a:pt x="0" y="2485"/>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ndParaRPr>
          </a:p>
        </p:txBody>
      </p:sp>
      <p:grpSp>
        <p:nvGrpSpPr>
          <p:cNvPr id="1034" name="Group 10"/>
          <p:cNvGrpSpPr>
            <a:grpSpLocks/>
          </p:cNvGrpSpPr>
          <p:nvPr/>
        </p:nvGrpSpPr>
        <p:grpSpPr bwMode="auto">
          <a:xfrm>
            <a:off x="7938" y="5540375"/>
            <a:ext cx="1784350" cy="1246188"/>
            <a:chOff x="5" y="3490"/>
            <a:chExt cx="1124" cy="785"/>
          </a:xfrm>
        </p:grpSpPr>
        <p:sp>
          <p:nvSpPr>
            <p:cNvPr id="1051" name="Freeform 11"/>
            <p:cNvSpPr>
              <a:spLocks/>
            </p:cNvSpPr>
            <p:nvPr userDrawn="1"/>
          </p:nvSpPr>
          <p:spPr bwMode="auto">
            <a:xfrm>
              <a:off x="24" y="3505"/>
              <a:ext cx="1089" cy="649"/>
            </a:xfrm>
            <a:custGeom>
              <a:avLst/>
              <a:gdLst>
                <a:gd name="T0" fmla="*/ 794 w 2177"/>
                <a:gd name="T1" fmla="*/ 630 h 1298"/>
                <a:gd name="T2" fmla="*/ 710 w 2177"/>
                <a:gd name="T3" fmla="*/ 553 h 1298"/>
                <a:gd name="T4" fmla="*/ 666 w 2177"/>
                <a:gd name="T5" fmla="*/ 239 h 1298"/>
                <a:gd name="T6" fmla="*/ 1070 w 2177"/>
                <a:gd name="T7" fmla="*/ 165 h 1298"/>
                <a:gd name="T8" fmla="*/ 1089 w 2177"/>
                <a:gd name="T9" fmla="*/ 102 h 1298"/>
                <a:gd name="T10" fmla="*/ 1050 w 2177"/>
                <a:gd name="T11" fmla="*/ 50 h 1298"/>
                <a:gd name="T12" fmla="*/ 638 w 2177"/>
                <a:gd name="T13" fmla="*/ 106 h 1298"/>
                <a:gd name="T14" fmla="*/ 610 w 2177"/>
                <a:gd name="T15" fmla="*/ 16 h 1298"/>
                <a:gd name="T16" fmla="*/ 543 w 2177"/>
                <a:gd name="T17" fmla="*/ 0 h 1298"/>
                <a:gd name="T18" fmla="*/ 479 w 2177"/>
                <a:gd name="T19" fmla="*/ 14 h 1298"/>
                <a:gd name="T20" fmla="*/ 444 w 2177"/>
                <a:gd name="T21" fmla="*/ 53 h 1298"/>
                <a:gd name="T22" fmla="*/ 469 w 2177"/>
                <a:gd name="T23" fmla="*/ 143 h 1298"/>
                <a:gd name="T24" fmla="*/ 330 w 2177"/>
                <a:gd name="T25" fmla="*/ 221 h 1298"/>
                <a:gd name="T26" fmla="*/ 492 w 2177"/>
                <a:gd name="T27" fmla="*/ 237 h 1298"/>
                <a:gd name="T28" fmla="*/ 556 w 2177"/>
                <a:gd name="T29" fmla="*/ 445 h 1298"/>
                <a:gd name="T30" fmla="*/ 71 w 2177"/>
                <a:gd name="T31" fmla="*/ 235 h 1298"/>
                <a:gd name="T32" fmla="*/ 23 w 2177"/>
                <a:gd name="T33" fmla="*/ 255 h 1298"/>
                <a:gd name="T34" fmla="*/ 0 w 2177"/>
                <a:gd name="T35" fmla="*/ 318 h 1298"/>
                <a:gd name="T36" fmla="*/ 28 w 2177"/>
                <a:gd name="T37" fmla="*/ 390 h 1298"/>
                <a:gd name="T38" fmla="*/ 570 w 2177"/>
                <a:gd name="T39" fmla="*/ 644 h 1298"/>
                <a:gd name="T40" fmla="*/ 689 w 2177"/>
                <a:gd name="T41" fmla="*/ 628 h 1298"/>
                <a:gd name="T42" fmla="*/ 785 w 2177"/>
                <a:gd name="T43" fmla="*/ 649 h 1298"/>
                <a:gd name="T44" fmla="*/ 794 w 2177"/>
                <a:gd name="T45" fmla="*/ 630 h 1298"/>
                <a:gd name="T46" fmla="*/ 794 w 2177"/>
                <a:gd name="T47" fmla="*/ 630 h 129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2177" h="1298">
                  <a:moveTo>
                    <a:pt x="1587" y="1260"/>
                  </a:moveTo>
                  <a:lnTo>
                    <a:pt x="1420" y="1106"/>
                  </a:lnTo>
                  <a:lnTo>
                    <a:pt x="1331" y="477"/>
                  </a:lnTo>
                  <a:lnTo>
                    <a:pt x="2139" y="330"/>
                  </a:lnTo>
                  <a:lnTo>
                    <a:pt x="2177" y="203"/>
                  </a:lnTo>
                  <a:lnTo>
                    <a:pt x="2099" y="100"/>
                  </a:lnTo>
                  <a:lnTo>
                    <a:pt x="1276" y="211"/>
                  </a:lnTo>
                  <a:lnTo>
                    <a:pt x="1219" y="32"/>
                  </a:lnTo>
                  <a:lnTo>
                    <a:pt x="1085" y="0"/>
                  </a:lnTo>
                  <a:lnTo>
                    <a:pt x="958" y="28"/>
                  </a:lnTo>
                  <a:lnTo>
                    <a:pt x="888" y="106"/>
                  </a:lnTo>
                  <a:lnTo>
                    <a:pt x="937" y="285"/>
                  </a:lnTo>
                  <a:lnTo>
                    <a:pt x="660" y="441"/>
                  </a:lnTo>
                  <a:lnTo>
                    <a:pt x="983" y="473"/>
                  </a:lnTo>
                  <a:lnTo>
                    <a:pt x="1112" y="889"/>
                  </a:lnTo>
                  <a:lnTo>
                    <a:pt x="141" y="469"/>
                  </a:lnTo>
                  <a:lnTo>
                    <a:pt x="46" y="509"/>
                  </a:lnTo>
                  <a:lnTo>
                    <a:pt x="0" y="636"/>
                  </a:lnTo>
                  <a:lnTo>
                    <a:pt x="55" y="779"/>
                  </a:lnTo>
                  <a:lnTo>
                    <a:pt x="1139" y="1288"/>
                  </a:lnTo>
                  <a:lnTo>
                    <a:pt x="1378" y="1256"/>
                  </a:lnTo>
                  <a:lnTo>
                    <a:pt x="1570" y="1298"/>
                  </a:lnTo>
                  <a:lnTo>
                    <a:pt x="1587" y="1260"/>
                  </a:lnTo>
                  <a:close/>
                </a:path>
              </a:pathLst>
            </a:custGeom>
            <a:solidFill>
              <a:srgbClr val="F8F8F8"/>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ndParaRPr>
            </a:p>
          </p:txBody>
        </p:sp>
        <p:sp>
          <p:nvSpPr>
            <p:cNvPr id="1052" name="Freeform 12"/>
            <p:cNvSpPr>
              <a:spLocks/>
            </p:cNvSpPr>
            <p:nvPr userDrawn="1"/>
          </p:nvSpPr>
          <p:spPr bwMode="auto">
            <a:xfrm>
              <a:off x="1022" y="3582"/>
              <a:ext cx="71" cy="129"/>
            </a:xfrm>
            <a:custGeom>
              <a:avLst/>
              <a:gdLst>
                <a:gd name="T0" fmla="*/ 0 w 143"/>
                <a:gd name="T1" fmla="*/ 4 h 258"/>
                <a:gd name="T2" fmla="*/ 60 w 143"/>
                <a:gd name="T3" fmla="*/ 0 h 258"/>
                <a:gd name="T4" fmla="*/ 71 w 143"/>
                <a:gd name="T5" fmla="*/ 117 h 258"/>
                <a:gd name="T6" fmla="*/ 4 w 143"/>
                <a:gd name="T7" fmla="*/ 129 h 258"/>
                <a:gd name="T8" fmla="*/ 0 w 143"/>
                <a:gd name="T9" fmla="*/ 4 h 258"/>
                <a:gd name="T10" fmla="*/ 0 w 143"/>
                <a:gd name="T11" fmla="*/ 4 h 25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3" h="258">
                  <a:moveTo>
                    <a:pt x="0" y="7"/>
                  </a:moveTo>
                  <a:lnTo>
                    <a:pt x="120" y="0"/>
                  </a:lnTo>
                  <a:lnTo>
                    <a:pt x="143" y="233"/>
                  </a:lnTo>
                  <a:lnTo>
                    <a:pt x="8" y="258"/>
                  </a:lnTo>
                  <a:lnTo>
                    <a:pt x="0" y="7"/>
                  </a:ln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ndParaRPr>
            </a:p>
          </p:txBody>
        </p:sp>
        <p:sp>
          <p:nvSpPr>
            <p:cNvPr id="1053" name="Freeform 13"/>
            <p:cNvSpPr>
              <a:spLocks/>
            </p:cNvSpPr>
            <p:nvPr userDrawn="1"/>
          </p:nvSpPr>
          <p:spPr bwMode="auto">
            <a:xfrm>
              <a:off x="20" y="3774"/>
              <a:ext cx="792" cy="410"/>
            </a:xfrm>
            <a:custGeom>
              <a:avLst/>
              <a:gdLst>
                <a:gd name="T0" fmla="*/ 68 w 1586"/>
                <a:gd name="T1" fmla="*/ 0 h 821"/>
                <a:gd name="T2" fmla="*/ 665 w 1586"/>
                <a:gd name="T3" fmla="*/ 259 h 821"/>
                <a:gd name="T4" fmla="*/ 713 w 1586"/>
                <a:gd name="T5" fmla="*/ 319 h 821"/>
                <a:gd name="T6" fmla="*/ 792 w 1586"/>
                <a:gd name="T7" fmla="*/ 396 h 821"/>
                <a:gd name="T8" fmla="*/ 782 w 1586"/>
                <a:gd name="T9" fmla="*/ 410 h 821"/>
                <a:gd name="T10" fmla="*/ 674 w 1586"/>
                <a:gd name="T11" fmla="*/ 393 h 821"/>
                <a:gd name="T12" fmla="*/ 572 w 1586"/>
                <a:gd name="T13" fmla="*/ 405 h 821"/>
                <a:gd name="T14" fmla="*/ 21 w 1586"/>
                <a:gd name="T15" fmla="*/ 149 h 821"/>
                <a:gd name="T16" fmla="*/ 0 w 1586"/>
                <a:gd name="T17" fmla="*/ 75 h 821"/>
                <a:gd name="T18" fmla="*/ 23 w 1586"/>
                <a:gd name="T19" fmla="*/ 16 h 821"/>
                <a:gd name="T20" fmla="*/ 68 w 1586"/>
                <a:gd name="T21" fmla="*/ 0 h 821"/>
                <a:gd name="T22" fmla="*/ 68 w 1586"/>
                <a:gd name="T23" fmla="*/ 0 h 82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586" h="821">
                  <a:moveTo>
                    <a:pt x="137" y="0"/>
                  </a:moveTo>
                  <a:lnTo>
                    <a:pt x="1331" y="519"/>
                  </a:lnTo>
                  <a:lnTo>
                    <a:pt x="1428" y="638"/>
                  </a:lnTo>
                  <a:lnTo>
                    <a:pt x="1586" y="792"/>
                  </a:lnTo>
                  <a:lnTo>
                    <a:pt x="1565" y="821"/>
                  </a:lnTo>
                  <a:lnTo>
                    <a:pt x="1350" y="787"/>
                  </a:lnTo>
                  <a:lnTo>
                    <a:pt x="1145" y="811"/>
                  </a:lnTo>
                  <a:lnTo>
                    <a:pt x="42" y="298"/>
                  </a:lnTo>
                  <a:lnTo>
                    <a:pt x="0" y="150"/>
                  </a:lnTo>
                  <a:lnTo>
                    <a:pt x="46" y="32"/>
                  </a:lnTo>
                  <a:lnTo>
                    <a:pt x="137" y="0"/>
                  </a:ln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ndParaRPr>
            </a:p>
          </p:txBody>
        </p:sp>
        <p:sp>
          <p:nvSpPr>
            <p:cNvPr id="1054" name="Freeform 14"/>
            <p:cNvSpPr>
              <a:spLocks/>
            </p:cNvSpPr>
            <p:nvPr userDrawn="1"/>
          </p:nvSpPr>
          <p:spPr bwMode="auto">
            <a:xfrm>
              <a:off x="129" y="3808"/>
              <a:ext cx="525" cy="374"/>
            </a:xfrm>
            <a:custGeom>
              <a:avLst/>
              <a:gdLst>
                <a:gd name="T0" fmla="*/ 0 w 1049"/>
                <a:gd name="T1" fmla="*/ 163 h 747"/>
                <a:gd name="T2" fmla="*/ 461 w 1049"/>
                <a:gd name="T3" fmla="*/ 374 h 747"/>
                <a:gd name="T4" fmla="*/ 470 w 1049"/>
                <a:gd name="T5" fmla="*/ 267 h 747"/>
                <a:gd name="T6" fmla="*/ 525 w 1049"/>
                <a:gd name="T7" fmla="*/ 211 h 747"/>
                <a:gd name="T8" fmla="*/ 39 w 1049"/>
                <a:gd name="T9" fmla="*/ 0 h 747"/>
                <a:gd name="T10" fmla="*/ 0 w 1049"/>
                <a:gd name="T11" fmla="*/ 64 h 747"/>
                <a:gd name="T12" fmla="*/ 0 w 1049"/>
                <a:gd name="T13" fmla="*/ 163 h 747"/>
                <a:gd name="T14" fmla="*/ 0 w 1049"/>
                <a:gd name="T15" fmla="*/ 163 h 74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049" h="747">
                  <a:moveTo>
                    <a:pt x="0" y="325"/>
                  </a:moveTo>
                  <a:lnTo>
                    <a:pt x="922" y="747"/>
                  </a:lnTo>
                  <a:lnTo>
                    <a:pt x="939" y="534"/>
                  </a:lnTo>
                  <a:lnTo>
                    <a:pt x="1049" y="422"/>
                  </a:lnTo>
                  <a:lnTo>
                    <a:pt x="78" y="0"/>
                  </a:lnTo>
                  <a:lnTo>
                    <a:pt x="0" y="127"/>
                  </a:lnTo>
                  <a:lnTo>
                    <a:pt x="0" y="325"/>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ndParaRPr>
            </a:p>
          </p:txBody>
        </p:sp>
        <p:sp>
          <p:nvSpPr>
            <p:cNvPr id="1055" name="Freeform 15"/>
            <p:cNvSpPr>
              <a:spLocks/>
            </p:cNvSpPr>
            <p:nvPr userDrawn="1"/>
          </p:nvSpPr>
          <p:spPr bwMode="auto">
            <a:xfrm>
              <a:off x="485" y="3532"/>
              <a:ext cx="135" cy="121"/>
            </a:xfrm>
            <a:custGeom>
              <a:avLst/>
              <a:gdLst>
                <a:gd name="T0" fmla="*/ 0 w 272"/>
                <a:gd name="T1" fmla="*/ 14 h 241"/>
                <a:gd name="T2" fmla="*/ 79 w 272"/>
                <a:gd name="T3" fmla="*/ 0 h 241"/>
                <a:gd name="T4" fmla="*/ 125 w 272"/>
                <a:gd name="T5" fmla="*/ 18 h 241"/>
                <a:gd name="T6" fmla="*/ 135 w 272"/>
                <a:gd name="T7" fmla="*/ 70 h 241"/>
                <a:gd name="T8" fmla="*/ 81 w 272"/>
                <a:gd name="T9" fmla="*/ 73 h 241"/>
                <a:gd name="T10" fmla="*/ 16 w 272"/>
                <a:gd name="T11" fmla="*/ 121 h 241"/>
                <a:gd name="T12" fmla="*/ 0 w 272"/>
                <a:gd name="T13" fmla="*/ 14 h 241"/>
                <a:gd name="T14" fmla="*/ 0 w 272"/>
                <a:gd name="T15" fmla="*/ 14 h 24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2" h="241">
                  <a:moveTo>
                    <a:pt x="0" y="28"/>
                  </a:moveTo>
                  <a:lnTo>
                    <a:pt x="160" y="0"/>
                  </a:lnTo>
                  <a:lnTo>
                    <a:pt x="251" y="36"/>
                  </a:lnTo>
                  <a:lnTo>
                    <a:pt x="272" y="139"/>
                  </a:lnTo>
                  <a:lnTo>
                    <a:pt x="164" y="146"/>
                  </a:lnTo>
                  <a:lnTo>
                    <a:pt x="32" y="241"/>
                  </a:lnTo>
                  <a:lnTo>
                    <a:pt x="0" y="28"/>
                  </a:lnTo>
                  <a:close/>
                </a:path>
              </a:pathLst>
            </a:custGeom>
            <a:solidFill>
              <a:schemeClr val="hlink"/>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ndParaRPr>
            </a:p>
          </p:txBody>
        </p:sp>
        <p:sp>
          <p:nvSpPr>
            <p:cNvPr id="1056" name="Freeform 16"/>
            <p:cNvSpPr>
              <a:spLocks/>
            </p:cNvSpPr>
            <p:nvPr userDrawn="1"/>
          </p:nvSpPr>
          <p:spPr bwMode="auto">
            <a:xfrm>
              <a:off x="641" y="4163"/>
              <a:ext cx="76" cy="112"/>
            </a:xfrm>
            <a:custGeom>
              <a:avLst/>
              <a:gdLst>
                <a:gd name="T0" fmla="*/ 76 w 152"/>
                <a:gd name="T1" fmla="*/ 2 h 224"/>
                <a:gd name="T2" fmla="*/ 76 w 152"/>
                <a:gd name="T3" fmla="*/ 112 h 224"/>
                <a:gd name="T4" fmla="*/ 0 w 152"/>
                <a:gd name="T5" fmla="*/ 4 h 224"/>
                <a:gd name="T6" fmla="*/ 36 w 152"/>
                <a:gd name="T7" fmla="*/ 0 h 224"/>
                <a:gd name="T8" fmla="*/ 76 w 152"/>
                <a:gd name="T9" fmla="*/ 2 h 224"/>
                <a:gd name="T10" fmla="*/ 76 w 152"/>
                <a:gd name="T11" fmla="*/ 2 h 2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2" h="224">
                  <a:moveTo>
                    <a:pt x="152" y="4"/>
                  </a:moveTo>
                  <a:lnTo>
                    <a:pt x="152" y="224"/>
                  </a:lnTo>
                  <a:lnTo>
                    <a:pt x="0" y="8"/>
                  </a:lnTo>
                  <a:lnTo>
                    <a:pt x="72" y="0"/>
                  </a:lnTo>
                  <a:lnTo>
                    <a:pt x="152" y="4"/>
                  </a:lnTo>
                  <a:close/>
                </a:path>
              </a:pathLst>
            </a:custGeom>
            <a:solidFill>
              <a:schemeClr val="hlink"/>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ndParaRPr>
            </a:p>
          </p:txBody>
        </p:sp>
        <p:sp>
          <p:nvSpPr>
            <p:cNvPr id="1057" name="Freeform 17"/>
            <p:cNvSpPr>
              <a:spLocks/>
            </p:cNvSpPr>
            <p:nvPr userDrawn="1"/>
          </p:nvSpPr>
          <p:spPr bwMode="auto">
            <a:xfrm>
              <a:off x="504" y="3607"/>
              <a:ext cx="193" cy="383"/>
            </a:xfrm>
            <a:custGeom>
              <a:avLst/>
              <a:gdLst>
                <a:gd name="T0" fmla="*/ 0 w 386"/>
                <a:gd name="T1" fmla="*/ 40 h 764"/>
                <a:gd name="T2" fmla="*/ 44 w 386"/>
                <a:gd name="T3" fmla="*/ 0 h 764"/>
                <a:gd name="T4" fmla="*/ 116 w 386"/>
                <a:gd name="T5" fmla="*/ 3 h 764"/>
                <a:gd name="T6" fmla="*/ 193 w 386"/>
                <a:gd name="T7" fmla="*/ 383 h 764"/>
                <a:gd name="T8" fmla="*/ 140 w 386"/>
                <a:gd name="T9" fmla="*/ 361 h 764"/>
                <a:gd name="T10" fmla="*/ 76 w 386"/>
                <a:gd name="T11" fmla="*/ 339 h 764"/>
                <a:gd name="T12" fmla="*/ 0 w 386"/>
                <a:gd name="T13" fmla="*/ 40 h 764"/>
                <a:gd name="T14" fmla="*/ 0 w 386"/>
                <a:gd name="T15" fmla="*/ 40 h 76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86" h="764">
                  <a:moveTo>
                    <a:pt x="0" y="80"/>
                  </a:moveTo>
                  <a:lnTo>
                    <a:pt x="87" y="0"/>
                  </a:lnTo>
                  <a:lnTo>
                    <a:pt x="232" y="6"/>
                  </a:lnTo>
                  <a:lnTo>
                    <a:pt x="386" y="764"/>
                  </a:lnTo>
                  <a:lnTo>
                    <a:pt x="279" y="720"/>
                  </a:lnTo>
                  <a:lnTo>
                    <a:pt x="152" y="677"/>
                  </a:lnTo>
                  <a:lnTo>
                    <a:pt x="0" y="8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ndParaRPr>
            </a:p>
          </p:txBody>
        </p:sp>
        <p:sp>
          <p:nvSpPr>
            <p:cNvPr id="1058" name="Freeform 18"/>
            <p:cNvSpPr>
              <a:spLocks/>
            </p:cNvSpPr>
            <p:nvPr userDrawn="1"/>
          </p:nvSpPr>
          <p:spPr bwMode="auto">
            <a:xfrm>
              <a:off x="668" y="3590"/>
              <a:ext cx="364" cy="174"/>
            </a:xfrm>
            <a:custGeom>
              <a:avLst/>
              <a:gdLst>
                <a:gd name="T0" fmla="*/ 346 w 728"/>
                <a:gd name="T1" fmla="*/ 0 h 348"/>
                <a:gd name="T2" fmla="*/ 0 w 728"/>
                <a:gd name="T3" fmla="*/ 53 h 348"/>
                <a:gd name="T4" fmla="*/ 14 w 728"/>
                <a:gd name="T5" fmla="*/ 174 h 348"/>
                <a:gd name="T6" fmla="*/ 358 w 728"/>
                <a:gd name="T7" fmla="*/ 119 h 348"/>
                <a:gd name="T8" fmla="*/ 364 w 728"/>
                <a:gd name="T9" fmla="*/ 22 h 348"/>
                <a:gd name="T10" fmla="*/ 346 w 728"/>
                <a:gd name="T11" fmla="*/ 0 h 348"/>
                <a:gd name="T12" fmla="*/ 346 w 728"/>
                <a:gd name="T13" fmla="*/ 0 h 3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28" h="348">
                  <a:moveTo>
                    <a:pt x="692" y="0"/>
                  </a:moveTo>
                  <a:lnTo>
                    <a:pt x="0" y="106"/>
                  </a:lnTo>
                  <a:lnTo>
                    <a:pt x="28" y="348"/>
                  </a:lnTo>
                  <a:lnTo>
                    <a:pt x="715" y="237"/>
                  </a:lnTo>
                  <a:lnTo>
                    <a:pt x="728" y="43"/>
                  </a:lnTo>
                  <a:lnTo>
                    <a:pt x="692"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ndParaRPr>
            </a:p>
          </p:txBody>
        </p:sp>
        <p:sp>
          <p:nvSpPr>
            <p:cNvPr id="1059" name="Freeform 19"/>
            <p:cNvSpPr>
              <a:spLocks/>
            </p:cNvSpPr>
            <p:nvPr userDrawn="1"/>
          </p:nvSpPr>
          <p:spPr bwMode="auto">
            <a:xfrm>
              <a:off x="347" y="3693"/>
              <a:ext cx="156" cy="67"/>
            </a:xfrm>
            <a:custGeom>
              <a:avLst/>
              <a:gdLst>
                <a:gd name="T0" fmla="*/ 136 w 312"/>
                <a:gd name="T1" fmla="*/ 0 h 135"/>
                <a:gd name="T2" fmla="*/ 0 w 312"/>
                <a:gd name="T3" fmla="*/ 39 h 135"/>
                <a:gd name="T4" fmla="*/ 156 w 312"/>
                <a:gd name="T5" fmla="*/ 67 h 135"/>
                <a:gd name="T6" fmla="*/ 136 w 312"/>
                <a:gd name="T7" fmla="*/ 0 h 135"/>
                <a:gd name="T8" fmla="*/ 136 w 312"/>
                <a:gd name="T9" fmla="*/ 0 h 1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2" h="135">
                  <a:moveTo>
                    <a:pt x="272" y="0"/>
                  </a:moveTo>
                  <a:lnTo>
                    <a:pt x="0" y="78"/>
                  </a:lnTo>
                  <a:lnTo>
                    <a:pt x="312" y="135"/>
                  </a:lnTo>
                  <a:lnTo>
                    <a:pt x="272" y="0"/>
                  </a:ln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ndParaRPr>
            </a:p>
          </p:txBody>
        </p:sp>
        <p:grpSp>
          <p:nvGrpSpPr>
            <p:cNvPr id="1060" name="Group 20"/>
            <p:cNvGrpSpPr>
              <a:grpSpLocks/>
            </p:cNvGrpSpPr>
            <p:nvPr userDrawn="1"/>
          </p:nvGrpSpPr>
          <p:grpSpPr bwMode="auto">
            <a:xfrm>
              <a:off x="5" y="3490"/>
              <a:ext cx="1124" cy="780"/>
              <a:chOff x="5" y="3490"/>
              <a:chExt cx="1124" cy="780"/>
            </a:xfrm>
          </p:grpSpPr>
          <p:grpSp>
            <p:nvGrpSpPr>
              <p:cNvPr id="1061" name="Group 21"/>
              <p:cNvGrpSpPr>
                <a:grpSpLocks/>
              </p:cNvGrpSpPr>
              <p:nvPr userDrawn="1"/>
            </p:nvGrpSpPr>
            <p:grpSpPr bwMode="auto">
              <a:xfrm>
                <a:off x="499" y="3562"/>
                <a:ext cx="548" cy="708"/>
                <a:chOff x="499" y="3562"/>
                <a:chExt cx="548" cy="708"/>
              </a:xfrm>
            </p:grpSpPr>
            <p:sp>
              <p:nvSpPr>
                <p:cNvPr id="1074" name="Freeform 22"/>
                <p:cNvSpPr>
                  <a:spLocks/>
                </p:cNvSpPr>
                <p:nvPr userDrawn="1"/>
              </p:nvSpPr>
              <p:spPr bwMode="auto">
                <a:xfrm>
                  <a:off x="499" y="3587"/>
                  <a:ext cx="157" cy="87"/>
                </a:xfrm>
                <a:custGeom>
                  <a:avLst/>
                  <a:gdLst>
                    <a:gd name="T0" fmla="*/ 0 w 313"/>
                    <a:gd name="T1" fmla="*/ 53 h 175"/>
                    <a:gd name="T2" fmla="*/ 57 w 313"/>
                    <a:gd name="T3" fmla="*/ 5 h 175"/>
                    <a:gd name="T4" fmla="*/ 107 w 313"/>
                    <a:gd name="T5" fmla="*/ 0 h 175"/>
                    <a:gd name="T6" fmla="*/ 146 w 313"/>
                    <a:gd name="T7" fmla="*/ 13 h 175"/>
                    <a:gd name="T8" fmla="*/ 157 w 313"/>
                    <a:gd name="T9" fmla="*/ 45 h 175"/>
                    <a:gd name="T10" fmla="*/ 84 w 313"/>
                    <a:gd name="T11" fmla="*/ 33 h 175"/>
                    <a:gd name="T12" fmla="*/ 37 w 313"/>
                    <a:gd name="T13" fmla="*/ 50 h 175"/>
                    <a:gd name="T14" fmla="*/ 7 w 313"/>
                    <a:gd name="T15" fmla="*/ 87 h 175"/>
                    <a:gd name="T16" fmla="*/ 0 w 313"/>
                    <a:gd name="T17" fmla="*/ 53 h 175"/>
                    <a:gd name="T18" fmla="*/ 0 w 313"/>
                    <a:gd name="T19" fmla="*/ 53 h 17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13" h="175">
                      <a:moveTo>
                        <a:pt x="0" y="107"/>
                      </a:moveTo>
                      <a:lnTo>
                        <a:pt x="114" y="10"/>
                      </a:lnTo>
                      <a:lnTo>
                        <a:pt x="213" y="0"/>
                      </a:lnTo>
                      <a:lnTo>
                        <a:pt x="292" y="27"/>
                      </a:lnTo>
                      <a:lnTo>
                        <a:pt x="313" y="91"/>
                      </a:lnTo>
                      <a:lnTo>
                        <a:pt x="167" y="67"/>
                      </a:lnTo>
                      <a:lnTo>
                        <a:pt x="74" y="101"/>
                      </a:lnTo>
                      <a:lnTo>
                        <a:pt x="13" y="175"/>
                      </a:lnTo>
                      <a:lnTo>
                        <a:pt x="0" y="107"/>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ndParaRPr>
                </a:p>
              </p:txBody>
            </p:sp>
            <p:sp>
              <p:nvSpPr>
                <p:cNvPr id="1075" name="Freeform 23"/>
                <p:cNvSpPr>
                  <a:spLocks/>
                </p:cNvSpPr>
                <p:nvPr userDrawn="1"/>
              </p:nvSpPr>
              <p:spPr bwMode="auto">
                <a:xfrm>
                  <a:off x="636" y="4137"/>
                  <a:ext cx="115" cy="133"/>
                </a:xfrm>
                <a:custGeom>
                  <a:avLst/>
                  <a:gdLst>
                    <a:gd name="T0" fmla="*/ 0 w 230"/>
                    <a:gd name="T1" fmla="*/ 20 h 266"/>
                    <a:gd name="T2" fmla="*/ 80 w 230"/>
                    <a:gd name="T3" fmla="*/ 133 h 266"/>
                    <a:gd name="T4" fmla="*/ 115 w 230"/>
                    <a:gd name="T5" fmla="*/ 126 h 266"/>
                    <a:gd name="T6" fmla="*/ 112 w 230"/>
                    <a:gd name="T7" fmla="*/ 9 h 266"/>
                    <a:gd name="T8" fmla="*/ 83 w 230"/>
                    <a:gd name="T9" fmla="*/ 0 h 266"/>
                    <a:gd name="T10" fmla="*/ 90 w 230"/>
                    <a:gd name="T11" fmla="*/ 99 h 266"/>
                    <a:gd name="T12" fmla="*/ 36 w 230"/>
                    <a:gd name="T13" fmla="*/ 2 h 266"/>
                    <a:gd name="T14" fmla="*/ 0 w 230"/>
                    <a:gd name="T15" fmla="*/ 20 h 266"/>
                    <a:gd name="T16" fmla="*/ 0 w 230"/>
                    <a:gd name="T17" fmla="*/ 20 h 26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0" h="266">
                      <a:moveTo>
                        <a:pt x="0" y="40"/>
                      </a:moveTo>
                      <a:lnTo>
                        <a:pt x="160" y="266"/>
                      </a:lnTo>
                      <a:lnTo>
                        <a:pt x="230" y="251"/>
                      </a:lnTo>
                      <a:lnTo>
                        <a:pt x="223" y="17"/>
                      </a:lnTo>
                      <a:lnTo>
                        <a:pt x="166" y="0"/>
                      </a:lnTo>
                      <a:lnTo>
                        <a:pt x="179" y="197"/>
                      </a:lnTo>
                      <a:lnTo>
                        <a:pt x="71" y="4"/>
                      </a:lnTo>
                      <a:lnTo>
                        <a:pt x="0" y="4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ndParaRPr>
                </a:p>
              </p:txBody>
            </p:sp>
            <p:sp>
              <p:nvSpPr>
                <p:cNvPr id="1076" name="Freeform 24"/>
                <p:cNvSpPr>
                  <a:spLocks/>
                </p:cNvSpPr>
                <p:nvPr userDrawn="1"/>
              </p:nvSpPr>
              <p:spPr bwMode="auto">
                <a:xfrm>
                  <a:off x="1004" y="3562"/>
                  <a:ext cx="43" cy="117"/>
                </a:xfrm>
                <a:custGeom>
                  <a:avLst/>
                  <a:gdLst>
                    <a:gd name="T0" fmla="*/ 0 w 87"/>
                    <a:gd name="T1" fmla="*/ 10 h 234"/>
                    <a:gd name="T2" fmla="*/ 18 w 87"/>
                    <a:gd name="T3" fmla="*/ 47 h 234"/>
                    <a:gd name="T4" fmla="*/ 22 w 87"/>
                    <a:gd name="T5" fmla="*/ 77 h 234"/>
                    <a:gd name="T6" fmla="*/ 13 w 87"/>
                    <a:gd name="T7" fmla="*/ 117 h 234"/>
                    <a:gd name="T8" fmla="*/ 40 w 87"/>
                    <a:gd name="T9" fmla="*/ 110 h 234"/>
                    <a:gd name="T10" fmla="*/ 43 w 87"/>
                    <a:gd name="T11" fmla="*/ 58 h 234"/>
                    <a:gd name="T12" fmla="*/ 23 w 87"/>
                    <a:gd name="T13" fmla="*/ 0 h 234"/>
                    <a:gd name="T14" fmla="*/ 0 w 87"/>
                    <a:gd name="T15" fmla="*/ 10 h 234"/>
                    <a:gd name="T16" fmla="*/ 0 w 87"/>
                    <a:gd name="T17" fmla="*/ 10 h 23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7" h="234">
                      <a:moveTo>
                        <a:pt x="0" y="19"/>
                      </a:moveTo>
                      <a:lnTo>
                        <a:pt x="36" y="93"/>
                      </a:lnTo>
                      <a:lnTo>
                        <a:pt x="44" y="154"/>
                      </a:lnTo>
                      <a:lnTo>
                        <a:pt x="27" y="234"/>
                      </a:lnTo>
                      <a:lnTo>
                        <a:pt x="80" y="220"/>
                      </a:lnTo>
                      <a:lnTo>
                        <a:pt x="87" y="116"/>
                      </a:lnTo>
                      <a:lnTo>
                        <a:pt x="46" y="0"/>
                      </a:lnTo>
                      <a:lnTo>
                        <a:pt x="0" y="19"/>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ndParaRPr>
                </a:p>
              </p:txBody>
            </p:sp>
          </p:grpSp>
          <p:sp>
            <p:nvSpPr>
              <p:cNvPr id="1062" name="Freeform 25"/>
              <p:cNvSpPr>
                <a:spLocks/>
              </p:cNvSpPr>
              <p:nvPr userDrawn="1"/>
            </p:nvSpPr>
            <p:spPr bwMode="auto">
              <a:xfrm>
                <a:off x="76" y="3732"/>
                <a:ext cx="595" cy="250"/>
              </a:xfrm>
              <a:custGeom>
                <a:avLst/>
                <a:gdLst>
                  <a:gd name="T0" fmla="*/ 50 w 1190"/>
                  <a:gd name="T1" fmla="*/ 0 h 500"/>
                  <a:gd name="T2" fmla="*/ 595 w 1190"/>
                  <a:gd name="T3" fmla="*/ 245 h 500"/>
                  <a:gd name="T4" fmla="*/ 538 w 1190"/>
                  <a:gd name="T5" fmla="*/ 250 h 500"/>
                  <a:gd name="T6" fmla="*/ 0 w 1190"/>
                  <a:gd name="T7" fmla="*/ 14 h 500"/>
                  <a:gd name="T8" fmla="*/ 50 w 1190"/>
                  <a:gd name="T9" fmla="*/ 0 h 500"/>
                  <a:gd name="T10" fmla="*/ 50 w 1190"/>
                  <a:gd name="T11" fmla="*/ 0 h 5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90" h="500">
                    <a:moveTo>
                      <a:pt x="100" y="0"/>
                    </a:moveTo>
                    <a:lnTo>
                      <a:pt x="1190" y="490"/>
                    </a:lnTo>
                    <a:lnTo>
                      <a:pt x="1076" y="500"/>
                    </a:lnTo>
                    <a:lnTo>
                      <a:pt x="0" y="27"/>
                    </a:lnTo>
                    <a:lnTo>
                      <a:pt x="10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ndParaRPr>
              </a:p>
            </p:txBody>
          </p:sp>
          <p:sp>
            <p:nvSpPr>
              <p:cNvPr id="1063" name="Freeform 26"/>
              <p:cNvSpPr>
                <a:spLocks/>
              </p:cNvSpPr>
              <p:nvPr userDrawn="1"/>
            </p:nvSpPr>
            <p:spPr bwMode="auto">
              <a:xfrm>
                <a:off x="260" y="3886"/>
                <a:ext cx="244" cy="148"/>
              </a:xfrm>
              <a:custGeom>
                <a:avLst/>
                <a:gdLst>
                  <a:gd name="T0" fmla="*/ 7 w 489"/>
                  <a:gd name="T1" fmla="*/ 17 h 296"/>
                  <a:gd name="T2" fmla="*/ 80 w 489"/>
                  <a:gd name="T3" fmla="*/ 33 h 296"/>
                  <a:gd name="T4" fmla="*/ 162 w 489"/>
                  <a:gd name="T5" fmla="*/ 69 h 296"/>
                  <a:gd name="T6" fmla="*/ 220 w 489"/>
                  <a:gd name="T7" fmla="*/ 122 h 296"/>
                  <a:gd name="T8" fmla="*/ 163 w 489"/>
                  <a:gd name="T9" fmla="*/ 115 h 296"/>
                  <a:gd name="T10" fmla="*/ 69 w 489"/>
                  <a:gd name="T11" fmla="*/ 73 h 296"/>
                  <a:gd name="T12" fmla="*/ 25 w 489"/>
                  <a:gd name="T13" fmla="*/ 40 h 296"/>
                  <a:gd name="T14" fmla="*/ 53 w 489"/>
                  <a:gd name="T15" fmla="*/ 82 h 296"/>
                  <a:gd name="T16" fmla="*/ 136 w 489"/>
                  <a:gd name="T17" fmla="*/ 135 h 296"/>
                  <a:gd name="T18" fmla="*/ 233 w 489"/>
                  <a:gd name="T19" fmla="*/ 148 h 296"/>
                  <a:gd name="T20" fmla="*/ 244 w 489"/>
                  <a:gd name="T21" fmla="*/ 112 h 296"/>
                  <a:gd name="T22" fmla="*/ 197 w 489"/>
                  <a:gd name="T23" fmla="*/ 60 h 296"/>
                  <a:gd name="T24" fmla="*/ 85 w 489"/>
                  <a:gd name="T25" fmla="*/ 9 h 296"/>
                  <a:gd name="T26" fmla="*/ 0 w 489"/>
                  <a:gd name="T27" fmla="*/ 0 h 296"/>
                  <a:gd name="T28" fmla="*/ 7 w 489"/>
                  <a:gd name="T29" fmla="*/ 17 h 296"/>
                  <a:gd name="T30" fmla="*/ 7 w 489"/>
                  <a:gd name="T31" fmla="*/ 17 h 29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89" h="296">
                    <a:moveTo>
                      <a:pt x="14" y="34"/>
                    </a:moveTo>
                    <a:lnTo>
                      <a:pt x="160" y="66"/>
                    </a:lnTo>
                    <a:lnTo>
                      <a:pt x="324" y="137"/>
                    </a:lnTo>
                    <a:lnTo>
                      <a:pt x="440" y="243"/>
                    </a:lnTo>
                    <a:lnTo>
                      <a:pt x="326" y="230"/>
                    </a:lnTo>
                    <a:lnTo>
                      <a:pt x="139" y="146"/>
                    </a:lnTo>
                    <a:lnTo>
                      <a:pt x="50" y="80"/>
                    </a:lnTo>
                    <a:lnTo>
                      <a:pt x="107" y="163"/>
                    </a:lnTo>
                    <a:lnTo>
                      <a:pt x="272" y="270"/>
                    </a:lnTo>
                    <a:lnTo>
                      <a:pt x="466" y="296"/>
                    </a:lnTo>
                    <a:lnTo>
                      <a:pt x="489" y="224"/>
                    </a:lnTo>
                    <a:lnTo>
                      <a:pt x="394" y="120"/>
                    </a:lnTo>
                    <a:lnTo>
                      <a:pt x="170" y="17"/>
                    </a:lnTo>
                    <a:lnTo>
                      <a:pt x="0" y="0"/>
                    </a:lnTo>
                    <a:lnTo>
                      <a:pt x="14" y="34"/>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ndParaRPr>
              </a:p>
            </p:txBody>
          </p:sp>
          <p:sp>
            <p:nvSpPr>
              <p:cNvPr id="1064" name="Freeform 27"/>
              <p:cNvSpPr>
                <a:spLocks/>
              </p:cNvSpPr>
              <p:nvPr userDrawn="1"/>
            </p:nvSpPr>
            <p:spPr bwMode="auto">
              <a:xfrm>
                <a:off x="565" y="3680"/>
                <a:ext cx="107" cy="238"/>
              </a:xfrm>
              <a:custGeom>
                <a:avLst/>
                <a:gdLst>
                  <a:gd name="T0" fmla="*/ 12 w 213"/>
                  <a:gd name="T1" fmla="*/ 0 h 478"/>
                  <a:gd name="T2" fmla="*/ 46 w 213"/>
                  <a:gd name="T3" fmla="*/ 12 h 478"/>
                  <a:gd name="T4" fmla="*/ 40 w 213"/>
                  <a:gd name="T5" fmla="*/ 96 h 478"/>
                  <a:gd name="T6" fmla="*/ 53 w 213"/>
                  <a:gd name="T7" fmla="*/ 163 h 478"/>
                  <a:gd name="T8" fmla="*/ 107 w 213"/>
                  <a:gd name="T9" fmla="*/ 225 h 478"/>
                  <a:gd name="T10" fmla="*/ 49 w 213"/>
                  <a:gd name="T11" fmla="*/ 238 h 478"/>
                  <a:gd name="T12" fmla="*/ 15 w 213"/>
                  <a:gd name="T13" fmla="*/ 171 h 478"/>
                  <a:gd name="T14" fmla="*/ 0 w 213"/>
                  <a:gd name="T15" fmla="*/ 28 h 478"/>
                  <a:gd name="T16" fmla="*/ 12 w 213"/>
                  <a:gd name="T17" fmla="*/ 0 h 478"/>
                  <a:gd name="T18" fmla="*/ 12 w 213"/>
                  <a:gd name="T19" fmla="*/ 0 h 47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13" h="478">
                    <a:moveTo>
                      <a:pt x="24" y="0"/>
                    </a:moveTo>
                    <a:lnTo>
                      <a:pt x="91" y="25"/>
                    </a:lnTo>
                    <a:lnTo>
                      <a:pt x="80" y="192"/>
                    </a:lnTo>
                    <a:lnTo>
                      <a:pt x="106" y="327"/>
                    </a:lnTo>
                    <a:lnTo>
                      <a:pt x="213" y="451"/>
                    </a:lnTo>
                    <a:lnTo>
                      <a:pt x="97" y="478"/>
                    </a:lnTo>
                    <a:lnTo>
                      <a:pt x="30" y="344"/>
                    </a:lnTo>
                    <a:lnTo>
                      <a:pt x="0" y="57"/>
                    </a:lnTo>
                    <a:lnTo>
                      <a:pt x="24"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ndParaRPr>
              </a:p>
            </p:txBody>
          </p:sp>
          <p:grpSp>
            <p:nvGrpSpPr>
              <p:cNvPr id="1065" name="Group 28"/>
              <p:cNvGrpSpPr>
                <a:grpSpLocks/>
              </p:cNvGrpSpPr>
              <p:nvPr userDrawn="1"/>
            </p:nvGrpSpPr>
            <p:grpSpPr bwMode="auto">
              <a:xfrm>
                <a:off x="5" y="3490"/>
                <a:ext cx="1124" cy="678"/>
                <a:chOff x="5" y="3490"/>
                <a:chExt cx="1124" cy="678"/>
              </a:xfrm>
            </p:grpSpPr>
            <p:sp>
              <p:nvSpPr>
                <p:cNvPr id="1066" name="Freeform 29"/>
                <p:cNvSpPr>
                  <a:spLocks/>
                </p:cNvSpPr>
                <p:nvPr userDrawn="1"/>
              </p:nvSpPr>
              <p:spPr bwMode="auto">
                <a:xfrm>
                  <a:off x="669" y="4048"/>
                  <a:ext cx="75" cy="87"/>
                </a:xfrm>
                <a:custGeom>
                  <a:avLst/>
                  <a:gdLst>
                    <a:gd name="T0" fmla="*/ 55 w 150"/>
                    <a:gd name="T1" fmla="*/ 0 h 173"/>
                    <a:gd name="T2" fmla="*/ 20 w 150"/>
                    <a:gd name="T3" fmla="*/ 33 h 173"/>
                    <a:gd name="T4" fmla="*/ 0 w 150"/>
                    <a:gd name="T5" fmla="*/ 87 h 173"/>
                    <a:gd name="T6" fmla="*/ 40 w 150"/>
                    <a:gd name="T7" fmla="*/ 80 h 173"/>
                    <a:gd name="T8" fmla="*/ 52 w 150"/>
                    <a:gd name="T9" fmla="*/ 42 h 173"/>
                    <a:gd name="T10" fmla="*/ 75 w 150"/>
                    <a:gd name="T11" fmla="*/ 14 h 173"/>
                    <a:gd name="T12" fmla="*/ 55 w 150"/>
                    <a:gd name="T13" fmla="*/ 0 h 173"/>
                    <a:gd name="T14" fmla="*/ 55 w 150"/>
                    <a:gd name="T15" fmla="*/ 0 h 17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0" h="173">
                      <a:moveTo>
                        <a:pt x="110" y="0"/>
                      </a:moveTo>
                      <a:lnTo>
                        <a:pt x="40" y="66"/>
                      </a:lnTo>
                      <a:lnTo>
                        <a:pt x="0" y="173"/>
                      </a:lnTo>
                      <a:lnTo>
                        <a:pt x="80" y="160"/>
                      </a:lnTo>
                      <a:lnTo>
                        <a:pt x="103" y="84"/>
                      </a:lnTo>
                      <a:lnTo>
                        <a:pt x="150" y="27"/>
                      </a:lnTo>
                      <a:lnTo>
                        <a:pt x="11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ndParaRPr>
                </a:p>
              </p:txBody>
            </p:sp>
            <p:sp>
              <p:nvSpPr>
                <p:cNvPr id="1067" name="Freeform 30"/>
                <p:cNvSpPr>
                  <a:spLocks/>
                </p:cNvSpPr>
                <p:nvPr userDrawn="1"/>
              </p:nvSpPr>
              <p:spPr bwMode="auto">
                <a:xfrm>
                  <a:off x="5" y="3728"/>
                  <a:ext cx="842" cy="440"/>
                </a:xfrm>
                <a:custGeom>
                  <a:avLst/>
                  <a:gdLst>
                    <a:gd name="T0" fmla="*/ 78 w 1684"/>
                    <a:gd name="T1" fmla="*/ 0 h 880"/>
                    <a:gd name="T2" fmla="*/ 32 w 1684"/>
                    <a:gd name="T3" fmla="*/ 26 h 880"/>
                    <a:gd name="T4" fmla="*/ 0 w 1684"/>
                    <a:gd name="T5" fmla="*/ 104 h 880"/>
                    <a:gd name="T6" fmla="*/ 34 w 1684"/>
                    <a:gd name="T7" fmla="*/ 179 h 880"/>
                    <a:gd name="T8" fmla="*/ 591 w 1684"/>
                    <a:gd name="T9" fmla="*/ 434 h 880"/>
                    <a:gd name="T10" fmla="*/ 711 w 1684"/>
                    <a:gd name="T11" fmla="*/ 418 h 880"/>
                    <a:gd name="T12" fmla="*/ 808 w 1684"/>
                    <a:gd name="T13" fmla="*/ 440 h 880"/>
                    <a:gd name="T14" fmla="*/ 842 w 1684"/>
                    <a:gd name="T15" fmla="*/ 404 h 880"/>
                    <a:gd name="T16" fmla="*/ 751 w 1684"/>
                    <a:gd name="T17" fmla="*/ 332 h 880"/>
                    <a:gd name="T18" fmla="*/ 714 w 1684"/>
                    <a:gd name="T19" fmla="*/ 256 h 880"/>
                    <a:gd name="T20" fmla="*/ 685 w 1684"/>
                    <a:gd name="T21" fmla="*/ 264 h 880"/>
                    <a:gd name="T22" fmla="*/ 720 w 1684"/>
                    <a:gd name="T23" fmla="*/ 332 h 880"/>
                    <a:gd name="T24" fmla="*/ 789 w 1684"/>
                    <a:gd name="T25" fmla="*/ 405 h 880"/>
                    <a:gd name="T26" fmla="*/ 707 w 1684"/>
                    <a:gd name="T27" fmla="*/ 394 h 880"/>
                    <a:gd name="T28" fmla="*/ 610 w 1684"/>
                    <a:gd name="T29" fmla="*/ 407 h 880"/>
                    <a:gd name="T30" fmla="*/ 628 w 1684"/>
                    <a:gd name="T31" fmla="*/ 325 h 880"/>
                    <a:gd name="T32" fmla="*/ 669 w 1684"/>
                    <a:gd name="T33" fmla="*/ 269 h 880"/>
                    <a:gd name="T34" fmla="*/ 621 w 1684"/>
                    <a:gd name="T35" fmla="*/ 276 h 880"/>
                    <a:gd name="T36" fmla="*/ 583 w 1684"/>
                    <a:gd name="T37" fmla="*/ 329 h 880"/>
                    <a:gd name="T38" fmla="*/ 570 w 1684"/>
                    <a:gd name="T39" fmla="*/ 396 h 880"/>
                    <a:gd name="T40" fmla="*/ 54 w 1684"/>
                    <a:gd name="T41" fmla="*/ 155 h 880"/>
                    <a:gd name="T42" fmla="*/ 40 w 1684"/>
                    <a:gd name="T43" fmla="*/ 108 h 880"/>
                    <a:gd name="T44" fmla="*/ 52 w 1684"/>
                    <a:gd name="T45" fmla="*/ 48 h 880"/>
                    <a:gd name="T46" fmla="*/ 109 w 1684"/>
                    <a:gd name="T47" fmla="*/ 0 h 880"/>
                    <a:gd name="T48" fmla="*/ 78 w 1684"/>
                    <a:gd name="T49" fmla="*/ 0 h 880"/>
                    <a:gd name="T50" fmla="*/ 78 w 1684"/>
                    <a:gd name="T51" fmla="*/ 0 h 88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84" h="880">
                      <a:moveTo>
                        <a:pt x="156" y="0"/>
                      </a:moveTo>
                      <a:lnTo>
                        <a:pt x="63" y="52"/>
                      </a:lnTo>
                      <a:lnTo>
                        <a:pt x="0" y="208"/>
                      </a:lnTo>
                      <a:lnTo>
                        <a:pt x="67" y="358"/>
                      </a:lnTo>
                      <a:lnTo>
                        <a:pt x="1182" y="867"/>
                      </a:lnTo>
                      <a:lnTo>
                        <a:pt x="1422" y="835"/>
                      </a:lnTo>
                      <a:lnTo>
                        <a:pt x="1616" y="880"/>
                      </a:lnTo>
                      <a:lnTo>
                        <a:pt x="1684" y="808"/>
                      </a:lnTo>
                      <a:lnTo>
                        <a:pt x="1502" y="664"/>
                      </a:lnTo>
                      <a:lnTo>
                        <a:pt x="1428" y="512"/>
                      </a:lnTo>
                      <a:lnTo>
                        <a:pt x="1369" y="527"/>
                      </a:lnTo>
                      <a:lnTo>
                        <a:pt x="1439" y="664"/>
                      </a:lnTo>
                      <a:lnTo>
                        <a:pt x="1578" y="810"/>
                      </a:lnTo>
                      <a:lnTo>
                        <a:pt x="1413" y="787"/>
                      </a:lnTo>
                      <a:lnTo>
                        <a:pt x="1219" y="814"/>
                      </a:lnTo>
                      <a:lnTo>
                        <a:pt x="1255" y="650"/>
                      </a:lnTo>
                      <a:lnTo>
                        <a:pt x="1338" y="538"/>
                      </a:lnTo>
                      <a:lnTo>
                        <a:pt x="1241" y="552"/>
                      </a:lnTo>
                      <a:lnTo>
                        <a:pt x="1165" y="658"/>
                      </a:lnTo>
                      <a:lnTo>
                        <a:pt x="1139" y="791"/>
                      </a:lnTo>
                      <a:lnTo>
                        <a:pt x="107" y="310"/>
                      </a:lnTo>
                      <a:lnTo>
                        <a:pt x="80" y="215"/>
                      </a:lnTo>
                      <a:lnTo>
                        <a:pt x="103" y="95"/>
                      </a:lnTo>
                      <a:lnTo>
                        <a:pt x="217" y="0"/>
                      </a:lnTo>
                      <a:lnTo>
                        <a:pt x="156"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ndParaRPr>
                </a:p>
              </p:txBody>
            </p:sp>
            <p:sp>
              <p:nvSpPr>
                <p:cNvPr id="1068" name="Freeform 31"/>
                <p:cNvSpPr>
                  <a:spLocks/>
                </p:cNvSpPr>
                <p:nvPr userDrawn="1"/>
              </p:nvSpPr>
              <p:spPr bwMode="auto">
                <a:xfrm>
                  <a:off x="106" y="3770"/>
                  <a:ext cx="80" cy="167"/>
                </a:xfrm>
                <a:custGeom>
                  <a:avLst/>
                  <a:gdLst>
                    <a:gd name="T0" fmla="*/ 58 w 160"/>
                    <a:gd name="T1" fmla="*/ 0 h 335"/>
                    <a:gd name="T2" fmla="*/ 10 w 160"/>
                    <a:gd name="T3" fmla="*/ 53 h 335"/>
                    <a:gd name="T4" fmla="*/ 0 w 160"/>
                    <a:gd name="T5" fmla="*/ 115 h 335"/>
                    <a:gd name="T6" fmla="*/ 17 w 160"/>
                    <a:gd name="T7" fmla="*/ 157 h 335"/>
                    <a:gd name="T8" fmla="*/ 47 w 160"/>
                    <a:gd name="T9" fmla="*/ 167 h 335"/>
                    <a:gd name="T10" fmla="*/ 38 w 160"/>
                    <a:gd name="T11" fmla="*/ 77 h 335"/>
                    <a:gd name="T12" fmla="*/ 80 w 160"/>
                    <a:gd name="T13" fmla="*/ 8 h 335"/>
                    <a:gd name="T14" fmla="*/ 58 w 160"/>
                    <a:gd name="T15" fmla="*/ 0 h 335"/>
                    <a:gd name="T16" fmla="*/ 58 w 160"/>
                    <a:gd name="T17" fmla="*/ 0 h 3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0" h="335">
                      <a:moveTo>
                        <a:pt x="116" y="0"/>
                      </a:moveTo>
                      <a:lnTo>
                        <a:pt x="19" y="106"/>
                      </a:lnTo>
                      <a:lnTo>
                        <a:pt x="0" y="230"/>
                      </a:lnTo>
                      <a:lnTo>
                        <a:pt x="33" y="314"/>
                      </a:lnTo>
                      <a:lnTo>
                        <a:pt x="94" y="335"/>
                      </a:lnTo>
                      <a:lnTo>
                        <a:pt x="76" y="154"/>
                      </a:lnTo>
                      <a:lnTo>
                        <a:pt x="160" y="17"/>
                      </a:lnTo>
                      <a:lnTo>
                        <a:pt x="116"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ndParaRPr>
                </a:p>
              </p:txBody>
            </p:sp>
            <p:sp>
              <p:nvSpPr>
                <p:cNvPr id="1069" name="Freeform 32"/>
                <p:cNvSpPr>
                  <a:spLocks/>
                </p:cNvSpPr>
                <p:nvPr userDrawn="1"/>
              </p:nvSpPr>
              <p:spPr bwMode="auto">
                <a:xfrm>
                  <a:off x="449" y="3490"/>
                  <a:ext cx="322" cy="594"/>
                </a:xfrm>
                <a:custGeom>
                  <a:avLst/>
                  <a:gdLst>
                    <a:gd name="T0" fmla="*/ 109 w 642"/>
                    <a:gd name="T1" fmla="*/ 448 h 1188"/>
                    <a:gd name="T2" fmla="*/ 0 w 642"/>
                    <a:gd name="T3" fmla="*/ 62 h 1188"/>
                    <a:gd name="T4" fmla="*/ 41 w 642"/>
                    <a:gd name="T5" fmla="*/ 19 h 1188"/>
                    <a:gd name="T6" fmla="*/ 129 w 642"/>
                    <a:gd name="T7" fmla="*/ 0 h 1188"/>
                    <a:gd name="T8" fmla="*/ 200 w 642"/>
                    <a:gd name="T9" fmla="*/ 29 h 1188"/>
                    <a:gd name="T10" fmla="*/ 322 w 642"/>
                    <a:gd name="T11" fmla="*/ 594 h 1188"/>
                    <a:gd name="T12" fmla="*/ 278 w 642"/>
                    <a:gd name="T13" fmla="*/ 546 h 1188"/>
                    <a:gd name="T14" fmla="*/ 178 w 642"/>
                    <a:gd name="T15" fmla="*/ 49 h 1188"/>
                    <a:gd name="T16" fmla="*/ 113 w 642"/>
                    <a:gd name="T17" fmla="*/ 31 h 1188"/>
                    <a:gd name="T18" fmla="*/ 60 w 642"/>
                    <a:gd name="T19" fmla="*/ 37 h 1188"/>
                    <a:gd name="T20" fmla="*/ 38 w 642"/>
                    <a:gd name="T21" fmla="*/ 71 h 1188"/>
                    <a:gd name="T22" fmla="*/ 153 w 642"/>
                    <a:gd name="T23" fmla="*/ 462 h 1188"/>
                    <a:gd name="T24" fmla="*/ 109 w 642"/>
                    <a:gd name="T25" fmla="*/ 448 h 1188"/>
                    <a:gd name="T26" fmla="*/ 109 w 642"/>
                    <a:gd name="T27" fmla="*/ 448 h 118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642" h="1188">
                      <a:moveTo>
                        <a:pt x="218" y="896"/>
                      </a:moveTo>
                      <a:lnTo>
                        <a:pt x="0" y="124"/>
                      </a:lnTo>
                      <a:lnTo>
                        <a:pt x="81" y="38"/>
                      </a:lnTo>
                      <a:lnTo>
                        <a:pt x="258" y="0"/>
                      </a:lnTo>
                      <a:lnTo>
                        <a:pt x="399" y="57"/>
                      </a:lnTo>
                      <a:lnTo>
                        <a:pt x="642" y="1188"/>
                      </a:lnTo>
                      <a:lnTo>
                        <a:pt x="555" y="1091"/>
                      </a:lnTo>
                      <a:lnTo>
                        <a:pt x="355" y="97"/>
                      </a:lnTo>
                      <a:lnTo>
                        <a:pt x="226" y="61"/>
                      </a:lnTo>
                      <a:lnTo>
                        <a:pt x="119" y="74"/>
                      </a:lnTo>
                      <a:lnTo>
                        <a:pt x="76" y="141"/>
                      </a:lnTo>
                      <a:lnTo>
                        <a:pt x="306" y="924"/>
                      </a:lnTo>
                      <a:lnTo>
                        <a:pt x="218" y="896"/>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ndParaRPr>
                </a:p>
              </p:txBody>
            </p:sp>
            <p:sp>
              <p:nvSpPr>
                <p:cNvPr id="1070" name="Freeform 33"/>
                <p:cNvSpPr>
                  <a:spLocks/>
                </p:cNvSpPr>
                <p:nvPr userDrawn="1"/>
              </p:nvSpPr>
              <p:spPr bwMode="auto">
                <a:xfrm>
                  <a:off x="578" y="3650"/>
                  <a:ext cx="96" cy="252"/>
                </a:xfrm>
                <a:custGeom>
                  <a:avLst/>
                  <a:gdLst>
                    <a:gd name="T0" fmla="*/ 0 w 192"/>
                    <a:gd name="T1" fmla="*/ 14 h 504"/>
                    <a:gd name="T2" fmla="*/ 38 w 192"/>
                    <a:gd name="T3" fmla="*/ 97 h 504"/>
                    <a:gd name="T4" fmla="*/ 57 w 192"/>
                    <a:gd name="T5" fmla="*/ 159 h 504"/>
                    <a:gd name="T6" fmla="*/ 58 w 192"/>
                    <a:gd name="T7" fmla="*/ 252 h 504"/>
                    <a:gd name="T8" fmla="*/ 96 w 192"/>
                    <a:gd name="T9" fmla="*/ 252 h 504"/>
                    <a:gd name="T10" fmla="*/ 94 w 192"/>
                    <a:gd name="T11" fmla="*/ 180 h 504"/>
                    <a:gd name="T12" fmla="*/ 81 w 192"/>
                    <a:gd name="T13" fmla="*/ 104 h 504"/>
                    <a:gd name="T14" fmla="*/ 50 w 192"/>
                    <a:gd name="T15" fmla="*/ 30 h 504"/>
                    <a:gd name="T16" fmla="*/ 32 w 192"/>
                    <a:gd name="T17" fmla="*/ 0 h 504"/>
                    <a:gd name="T18" fmla="*/ 0 w 192"/>
                    <a:gd name="T19" fmla="*/ 14 h 504"/>
                    <a:gd name="T20" fmla="*/ 0 w 192"/>
                    <a:gd name="T21" fmla="*/ 14 h 50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92" h="504">
                      <a:moveTo>
                        <a:pt x="0" y="27"/>
                      </a:moveTo>
                      <a:lnTo>
                        <a:pt x="76" y="194"/>
                      </a:lnTo>
                      <a:lnTo>
                        <a:pt x="113" y="318"/>
                      </a:lnTo>
                      <a:lnTo>
                        <a:pt x="116" y="504"/>
                      </a:lnTo>
                      <a:lnTo>
                        <a:pt x="192" y="504"/>
                      </a:lnTo>
                      <a:lnTo>
                        <a:pt x="187" y="360"/>
                      </a:lnTo>
                      <a:lnTo>
                        <a:pt x="162" y="208"/>
                      </a:lnTo>
                      <a:lnTo>
                        <a:pt x="99" y="59"/>
                      </a:lnTo>
                      <a:lnTo>
                        <a:pt x="63" y="0"/>
                      </a:lnTo>
                      <a:lnTo>
                        <a:pt x="0" y="27"/>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ndParaRPr>
                </a:p>
              </p:txBody>
            </p:sp>
            <p:sp>
              <p:nvSpPr>
                <p:cNvPr id="1071" name="Freeform 34"/>
                <p:cNvSpPr>
                  <a:spLocks/>
                </p:cNvSpPr>
                <p:nvPr userDrawn="1"/>
              </p:nvSpPr>
              <p:spPr bwMode="auto">
                <a:xfrm>
                  <a:off x="328" y="3630"/>
                  <a:ext cx="195" cy="135"/>
                </a:xfrm>
                <a:custGeom>
                  <a:avLst/>
                  <a:gdLst>
                    <a:gd name="T0" fmla="*/ 149 w 390"/>
                    <a:gd name="T1" fmla="*/ 0 h 269"/>
                    <a:gd name="T2" fmla="*/ 129 w 390"/>
                    <a:gd name="T3" fmla="*/ 9 h 269"/>
                    <a:gd name="T4" fmla="*/ 127 w 390"/>
                    <a:gd name="T5" fmla="*/ 33 h 269"/>
                    <a:gd name="T6" fmla="*/ 0 w 390"/>
                    <a:gd name="T7" fmla="*/ 85 h 269"/>
                    <a:gd name="T8" fmla="*/ 0 w 390"/>
                    <a:gd name="T9" fmla="*/ 111 h 269"/>
                    <a:gd name="T10" fmla="*/ 142 w 390"/>
                    <a:gd name="T11" fmla="*/ 113 h 269"/>
                    <a:gd name="T12" fmla="*/ 160 w 390"/>
                    <a:gd name="T13" fmla="*/ 135 h 269"/>
                    <a:gd name="T14" fmla="*/ 195 w 390"/>
                    <a:gd name="T15" fmla="*/ 133 h 269"/>
                    <a:gd name="T16" fmla="*/ 192 w 390"/>
                    <a:gd name="T17" fmla="*/ 95 h 269"/>
                    <a:gd name="T18" fmla="*/ 58 w 390"/>
                    <a:gd name="T19" fmla="*/ 88 h 269"/>
                    <a:gd name="T20" fmla="*/ 167 w 390"/>
                    <a:gd name="T21" fmla="*/ 45 h 269"/>
                    <a:gd name="T22" fmla="*/ 149 w 390"/>
                    <a:gd name="T23" fmla="*/ 0 h 269"/>
                    <a:gd name="T24" fmla="*/ 149 w 390"/>
                    <a:gd name="T25" fmla="*/ 0 h 26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90" h="269">
                      <a:moveTo>
                        <a:pt x="297" y="0"/>
                      </a:moveTo>
                      <a:lnTo>
                        <a:pt x="257" y="17"/>
                      </a:lnTo>
                      <a:lnTo>
                        <a:pt x="253" y="66"/>
                      </a:lnTo>
                      <a:lnTo>
                        <a:pt x="0" y="169"/>
                      </a:lnTo>
                      <a:lnTo>
                        <a:pt x="0" y="222"/>
                      </a:lnTo>
                      <a:lnTo>
                        <a:pt x="284" y="226"/>
                      </a:lnTo>
                      <a:lnTo>
                        <a:pt x="320" y="269"/>
                      </a:lnTo>
                      <a:lnTo>
                        <a:pt x="390" y="266"/>
                      </a:lnTo>
                      <a:lnTo>
                        <a:pt x="383" y="190"/>
                      </a:lnTo>
                      <a:lnTo>
                        <a:pt x="116" y="176"/>
                      </a:lnTo>
                      <a:lnTo>
                        <a:pt x="333" y="89"/>
                      </a:lnTo>
                      <a:lnTo>
                        <a:pt x="297"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ndParaRPr>
                </a:p>
              </p:txBody>
            </p:sp>
            <p:sp>
              <p:nvSpPr>
                <p:cNvPr id="1072" name="Freeform 35"/>
                <p:cNvSpPr>
                  <a:spLocks/>
                </p:cNvSpPr>
                <p:nvPr userDrawn="1"/>
              </p:nvSpPr>
              <p:spPr bwMode="auto">
                <a:xfrm>
                  <a:off x="658" y="3538"/>
                  <a:ext cx="471" cy="212"/>
                </a:xfrm>
                <a:custGeom>
                  <a:avLst/>
                  <a:gdLst>
                    <a:gd name="T0" fmla="*/ 0 w 941"/>
                    <a:gd name="T1" fmla="*/ 66 h 424"/>
                    <a:gd name="T2" fmla="*/ 432 w 941"/>
                    <a:gd name="T3" fmla="*/ 0 h 424"/>
                    <a:gd name="T4" fmla="*/ 463 w 941"/>
                    <a:gd name="T5" fmla="*/ 39 h 424"/>
                    <a:gd name="T6" fmla="*/ 471 w 941"/>
                    <a:gd name="T7" fmla="*/ 91 h 424"/>
                    <a:gd name="T8" fmla="*/ 452 w 941"/>
                    <a:gd name="T9" fmla="*/ 141 h 424"/>
                    <a:gd name="T10" fmla="*/ 29 w 941"/>
                    <a:gd name="T11" fmla="*/ 212 h 424"/>
                    <a:gd name="T12" fmla="*/ 27 w 941"/>
                    <a:gd name="T13" fmla="*/ 192 h 424"/>
                    <a:gd name="T14" fmla="*/ 432 w 941"/>
                    <a:gd name="T15" fmla="*/ 121 h 424"/>
                    <a:gd name="T16" fmla="*/ 447 w 941"/>
                    <a:gd name="T17" fmla="*/ 73 h 424"/>
                    <a:gd name="T18" fmla="*/ 420 w 941"/>
                    <a:gd name="T19" fmla="*/ 29 h 424"/>
                    <a:gd name="T20" fmla="*/ 0 w 941"/>
                    <a:gd name="T21" fmla="*/ 93 h 424"/>
                    <a:gd name="T22" fmla="*/ 0 w 941"/>
                    <a:gd name="T23" fmla="*/ 66 h 424"/>
                    <a:gd name="T24" fmla="*/ 0 w 941"/>
                    <a:gd name="T25" fmla="*/ 66 h 42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41" h="424">
                      <a:moveTo>
                        <a:pt x="0" y="131"/>
                      </a:moveTo>
                      <a:lnTo>
                        <a:pt x="863" y="0"/>
                      </a:lnTo>
                      <a:lnTo>
                        <a:pt x="926" y="78"/>
                      </a:lnTo>
                      <a:lnTo>
                        <a:pt x="941" y="181"/>
                      </a:lnTo>
                      <a:lnTo>
                        <a:pt x="903" y="282"/>
                      </a:lnTo>
                      <a:lnTo>
                        <a:pt x="57" y="424"/>
                      </a:lnTo>
                      <a:lnTo>
                        <a:pt x="53" y="384"/>
                      </a:lnTo>
                      <a:lnTo>
                        <a:pt x="863" y="242"/>
                      </a:lnTo>
                      <a:lnTo>
                        <a:pt x="893" y="145"/>
                      </a:lnTo>
                      <a:lnTo>
                        <a:pt x="840" y="57"/>
                      </a:lnTo>
                      <a:lnTo>
                        <a:pt x="0" y="185"/>
                      </a:lnTo>
                      <a:lnTo>
                        <a:pt x="0" y="131"/>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ndParaRPr>
                </a:p>
              </p:txBody>
            </p:sp>
            <p:sp>
              <p:nvSpPr>
                <p:cNvPr id="1073" name="Freeform 36"/>
                <p:cNvSpPr>
                  <a:spLocks/>
                </p:cNvSpPr>
                <p:nvPr userDrawn="1"/>
              </p:nvSpPr>
              <p:spPr bwMode="auto">
                <a:xfrm>
                  <a:off x="717" y="3606"/>
                  <a:ext cx="245" cy="86"/>
                </a:xfrm>
                <a:custGeom>
                  <a:avLst/>
                  <a:gdLst>
                    <a:gd name="T0" fmla="*/ 0 w 488"/>
                    <a:gd name="T1" fmla="*/ 63 h 173"/>
                    <a:gd name="T2" fmla="*/ 33 w 488"/>
                    <a:gd name="T3" fmla="*/ 86 h 173"/>
                    <a:gd name="T4" fmla="*/ 111 w 488"/>
                    <a:gd name="T5" fmla="*/ 83 h 173"/>
                    <a:gd name="T6" fmla="*/ 210 w 488"/>
                    <a:gd name="T7" fmla="*/ 58 h 173"/>
                    <a:gd name="T8" fmla="*/ 245 w 488"/>
                    <a:gd name="T9" fmla="*/ 21 h 173"/>
                    <a:gd name="T10" fmla="*/ 222 w 488"/>
                    <a:gd name="T11" fmla="*/ 1 h 173"/>
                    <a:gd name="T12" fmla="*/ 127 w 488"/>
                    <a:gd name="T13" fmla="*/ 0 h 173"/>
                    <a:gd name="T14" fmla="*/ 55 w 488"/>
                    <a:gd name="T15" fmla="*/ 6 h 173"/>
                    <a:gd name="T16" fmla="*/ 8 w 488"/>
                    <a:gd name="T17" fmla="*/ 38 h 173"/>
                    <a:gd name="T18" fmla="*/ 56 w 488"/>
                    <a:gd name="T19" fmla="*/ 47 h 173"/>
                    <a:gd name="T20" fmla="*/ 138 w 488"/>
                    <a:gd name="T21" fmla="*/ 26 h 173"/>
                    <a:gd name="T22" fmla="*/ 209 w 488"/>
                    <a:gd name="T23" fmla="*/ 26 h 173"/>
                    <a:gd name="T24" fmla="*/ 135 w 488"/>
                    <a:gd name="T25" fmla="*/ 55 h 173"/>
                    <a:gd name="T26" fmla="*/ 71 w 488"/>
                    <a:gd name="T27" fmla="*/ 63 h 173"/>
                    <a:gd name="T28" fmla="*/ 0 w 488"/>
                    <a:gd name="T29" fmla="*/ 63 h 173"/>
                    <a:gd name="T30" fmla="*/ 0 w 488"/>
                    <a:gd name="T31" fmla="*/ 63 h 17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88" h="173">
                      <a:moveTo>
                        <a:pt x="0" y="126"/>
                      </a:moveTo>
                      <a:lnTo>
                        <a:pt x="66" y="173"/>
                      </a:lnTo>
                      <a:lnTo>
                        <a:pt x="222" y="166"/>
                      </a:lnTo>
                      <a:lnTo>
                        <a:pt x="418" y="116"/>
                      </a:lnTo>
                      <a:lnTo>
                        <a:pt x="488" y="42"/>
                      </a:lnTo>
                      <a:lnTo>
                        <a:pt x="443" y="2"/>
                      </a:lnTo>
                      <a:lnTo>
                        <a:pt x="253" y="0"/>
                      </a:lnTo>
                      <a:lnTo>
                        <a:pt x="110" y="12"/>
                      </a:lnTo>
                      <a:lnTo>
                        <a:pt x="15" y="76"/>
                      </a:lnTo>
                      <a:lnTo>
                        <a:pt x="112" y="95"/>
                      </a:lnTo>
                      <a:lnTo>
                        <a:pt x="275" y="53"/>
                      </a:lnTo>
                      <a:lnTo>
                        <a:pt x="416" y="53"/>
                      </a:lnTo>
                      <a:lnTo>
                        <a:pt x="268" y="110"/>
                      </a:lnTo>
                      <a:lnTo>
                        <a:pt x="142" y="126"/>
                      </a:lnTo>
                      <a:lnTo>
                        <a:pt x="0" y="126"/>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ndParaRPr>
                </a:p>
              </p:txBody>
            </p:sp>
          </p:grpSp>
        </p:grpSp>
      </p:grpSp>
      <p:grpSp>
        <p:nvGrpSpPr>
          <p:cNvPr id="1035" name="Group 37"/>
          <p:cNvGrpSpPr>
            <a:grpSpLocks/>
          </p:cNvGrpSpPr>
          <p:nvPr/>
        </p:nvGrpSpPr>
        <p:grpSpPr bwMode="auto">
          <a:xfrm>
            <a:off x="8680450" y="2116138"/>
            <a:ext cx="385763" cy="4308475"/>
            <a:chOff x="5468" y="1333"/>
            <a:chExt cx="243" cy="2714"/>
          </a:xfrm>
        </p:grpSpPr>
        <p:sp>
          <p:nvSpPr>
            <p:cNvPr id="1049" name="Freeform 38"/>
            <p:cNvSpPr>
              <a:spLocks/>
            </p:cNvSpPr>
            <p:nvPr userDrawn="1"/>
          </p:nvSpPr>
          <p:spPr bwMode="auto">
            <a:xfrm flipH="1">
              <a:off x="5468" y="2620"/>
              <a:ext cx="205" cy="1427"/>
            </a:xfrm>
            <a:custGeom>
              <a:avLst/>
              <a:gdLst>
                <a:gd name="T0" fmla="*/ 184 w 772"/>
                <a:gd name="T1" fmla="*/ 1379 h 3266"/>
                <a:gd name="T2" fmla="*/ 101 w 772"/>
                <a:gd name="T3" fmla="*/ 1287 h 3266"/>
                <a:gd name="T4" fmla="*/ 85 w 772"/>
                <a:gd name="T5" fmla="*/ 1216 h 3266"/>
                <a:gd name="T6" fmla="*/ 99 w 772"/>
                <a:gd name="T7" fmla="*/ 1111 h 3266"/>
                <a:gd name="T8" fmla="*/ 157 w 772"/>
                <a:gd name="T9" fmla="*/ 984 h 3266"/>
                <a:gd name="T10" fmla="*/ 170 w 772"/>
                <a:gd name="T11" fmla="*/ 904 h 3266"/>
                <a:gd name="T12" fmla="*/ 157 w 772"/>
                <a:gd name="T13" fmla="*/ 851 h 3266"/>
                <a:gd name="T14" fmla="*/ 106 w 772"/>
                <a:gd name="T15" fmla="*/ 812 h 3266"/>
                <a:gd name="T16" fmla="*/ 96 w 772"/>
                <a:gd name="T17" fmla="*/ 763 h 3266"/>
                <a:gd name="T18" fmla="*/ 114 w 772"/>
                <a:gd name="T19" fmla="*/ 693 h 3266"/>
                <a:gd name="T20" fmla="*/ 197 w 772"/>
                <a:gd name="T21" fmla="*/ 505 h 3266"/>
                <a:gd name="T22" fmla="*/ 205 w 772"/>
                <a:gd name="T23" fmla="*/ 413 h 3266"/>
                <a:gd name="T24" fmla="*/ 184 w 772"/>
                <a:gd name="T25" fmla="*/ 312 h 3266"/>
                <a:gd name="T26" fmla="*/ 114 w 772"/>
                <a:gd name="T27" fmla="*/ 263 h 3266"/>
                <a:gd name="T28" fmla="*/ 53 w 772"/>
                <a:gd name="T29" fmla="*/ 184 h 3266"/>
                <a:gd name="T30" fmla="*/ 0 w 772"/>
                <a:gd name="T31" fmla="*/ 0 h 3266"/>
                <a:gd name="T32" fmla="*/ 8 w 772"/>
                <a:gd name="T33" fmla="*/ 167 h 3266"/>
                <a:gd name="T34" fmla="*/ 48 w 772"/>
                <a:gd name="T35" fmla="*/ 267 h 3266"/>
                <a:gd name="T36" fmla="*/ 101 w 772"/>
                <a:gd name="T37" fmla="*/ 329 h 3266"/>
                <a:gd name="T38" fmla="*/ 160 w 772"/>
                <a:gd name="T39" fmla="*/ 364 h 3266"/>
                <a:gd name="T40" fmla="*/ 163 w 772"/>
                <a:gd name="T41" fmla="*/ 456 h 3266"/>
                <a:gd name="T42" fmla="*/ 133 w 772"/>
                <a:gd name="T43" fmla="*/ 553 h 3266"/>
                <a:gd name="T44" fmla="*/ 64 w 772"/>
                <a:gd name="T45" fmla="*/ 724 h 3266"/>
                <a:gd name="T46" fmla="*/ 61 w 772"/>
                <a:gd name="T47" fmla="*/ 834 h 3266"/>
                <a:gd name="T48" fmla="*/ 125 w 772"/>
                <a:gd name="T49" fmla="*/ 895 h 3266"/>
                <a:gd name="T50" fmla="*/ 122 w 772"/>
                <a:gd name="T51" fmla="*/ 952 h 3266"/>
                <a:gd name="T52" fmla="*/ 66 w 772"/>
                <a:gd name="T53" fmla="*/ 1071 h 3266"/>
                <a:gd name="T54" fmla="*/ 42 w 772"/>
                <a:gd name="T55" fmla="*/ 1185 h 3266"/>
                <a:gd name="T56" fmla="*/ 64 w 772"/>
                <a:gd name="T57" fmla="*/ 1308 h 3266"/>
                <a:gd name="T58" fmla="*/ 114 w 772"/>
                <a:gd name="T59" fmla="*/ 1374 h 3266"/>
                <a:gd name="T60" fmla="*/ 178 w 772"/>
                <a:gd name="T61" fmla="*/ 1427 h 3266"/>
                <a:gd name="T62" fmla="*/ 184 w 772"/>
                <a:gd name="T63" fmla="*/ 1379 h 3266"/>
                <a:gd name="T64" fmla="*/ 184 w 772"/>
                <a:gd name="T65" fmla="*/ 1379 h 32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72" h="3266">
                  <a:moveTo>
                    <a:pt x="692" y="3156"/>
                  </a:moveTo>
                  <a:lnTo>
                    <a:pt x="380" y="2945"/>
                  </a:lnTo>
                  <a:lnTo>
                    <a:pt x="319" y="2783"/>
                  </a:lnTo>
                  <a:lnTo>
                    <a:pt x="371" y="2542"/>
                  </a:lnTo>
                  <a:lnTo>
                    <a:pt x="591" y="2251"/>
                  </a:lnTo>
                  <a:lnTo>
                    <a:pt x="641" y="2070"/>
                  </a:lnTo>
                  <a:lnTo>
                    <a:pt x="591" y="1948"/>
                  </a:lnTo>
                  <a:lnTo>
                    <a:pt x="401" y="1859"/>
                  </a:lnTo>
                  <a:lnTo>
                    <a:pt x="361" y="1747"/>
                  </a:lnTo>
                  <a:lnTo>
                    <a:pt x="430" y="1587"/>
                  </a:lnTo>
                  <a:lnTo>
                    <a:pt x="741" y="1156"/>
                  </a:lnTo>
                  <a:lnTo>
                    <a:pt x="772" y="945"/>
                  </a:lnTo>
                  <a:lnTo>
                    <a:pt x="692" y="713"/>
                  </a:lnTo>
                  <a:lnTo>
                    <a:pt x="430" y="603"/>
                  </a:lnTo>
                  <a:lnTo>
                    <a:pt x="200" y="422"/>
                  </a:lnTo>
                  <a:lnTo>
                    <a:pt x="0" y="0"/>
                  </a:lnTo>
                  <a:lnTo>
                    <a:pt x="29" y="382"/>
                  </a:lnTo>
                  <a:lnTo>
                    <a:pt x="179" y="612"/>
                  </a:lnTo>
                  <a:lnTo>
                    <a:pt x="380" y="753"/>
                  </a:lnTo>
                  <a:lnTo>
                    <a:pt x="601" y="833"/>
                  </a:lnTo>
                  <a:lnTo>
                    <a:pt x="612" y="1044"/>
                  </a:lnTo>
                  <a:lnTo>
                    <a:pt x="500" y="1266"/>
                  </a:lnTo>
                  <a:lnTo>
                    <a:pt x="240" y="1658"/>
                  </a:lnTo>
                  <a:lnTo>
                    <a:pt x="230" y="1909"/>
                  </a:lnTo>
                  <a:lnTo>
                    <a:pt x="471" y="2049"/>
                  </a:lnTo>
                  <a:lnTo>
                    <a:pt x="460" y="2180"/>
                  </a:lnTo>
                  <a:lnTo>
                    <a:pt x="249" y="2452"/>
                  </a:lnTo>
                  <a:lnTo>
                    <a:pt x="160" y="2713"/>
                  </a:lnTo>
                  <a:lnTo>
                    <a:pt x="240" y="2994"/>
                  </a:lnTo>
                  <a:lnTo>
                    <a:pt x="430" y="3144"/>
                  </a:lnTo>
                  <a:lnTo>
                    <a:pt x="671" y="3266"/>
                  </a:lnTo>
                  <a:lnTo>
                    <a:pt x="692" y="3156"/>
                  </a:ln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ndParaRPr>
            </a:p>
          </p:txBody>
        </p:sp>
        <p:sp>
          <p:nvSpPr>
            <p:cNvPr id="1050" name="Freeform 39"/>
            <p:cNvSpPr>
              <a:spLocks/>
            </p:cNvSpPr>
            <p:nvPr userDrawn="1"/>
          </p:nvSpPr>
          <p:spPr bwMode="auto">
            <a:xfrm flipH="1">
              <a:off x="5506" y="1333"/>
              <a:ext cx="205" cy="1633"/>
            </a:xfrm>
            <a:custGeom>
              <a:avLst/>
              <a:gdLst>
                <a:gd name="T0" fmla="*/ 184 w 772"/>
                <a:gd name="T1" fmla="*/ 1578 h 3266"/>
                <a:gd name="T2" fmla="*/ 101 w 772"/>
                <a:gd name="T3" fmla="*/ 1473 h 3266"/>
                <a:gd name="T4" fmla="*/ 85 w 772"/>
                <a:gd name="T5" fmla="*/ 1392 h 3266"/>
                <a:gd name="T6" fmla="*/ 99 w 772"/>
                <a:gd name="T7" fmla="*/ 1271 h 3266"/>
                <a:gd name="T8" fmla="*/ 157 w 772"/>
                <a:gd name="T9" fmla="*/ 1126 h 3266"/>
                <a:gd name="T10" fmla="*/ 170 w 772"/>
                <a:gd name="T11" fmla="*/ 1035 h 3266"/>
                <a:gd name="T12" fmla="*/ 157 w 772"/>
                <a:gd name="T13" fmla="*/ 974 h 3266"/>
                <a:gd name="T14" fmla="*/ 106 w 772"/>
                <a:gd name="T15" fmla="*/ 930 h 3266"/>
                <a:gd name="T16" fmla="*/ 96 w 772"/>
                <a:gd name="T17" fmla="*/ 874 h 3266"/>
                <a:gd name="T18" fmla="*/ 114 w 772"/>
                <a:gd name="T19" fmla="*/ 794 h 3266"/>
                <a:gd name="T20" fmla="*/ 197 w 772"/>
                <a:gd name="T21" fmla="*/ 578 h 3266"/>
                <a:gd name="T22" fmla="*/ 205 w 772"/>
                <a:gd name="T23" fmla="*/ 473 h 3266"/>
                <a:gd name="T24" fmla="*/ 184 w 772"/>
                <a:gd name="T25" fmla="*/ 357 h 3266"/>
                <a:gd name="T26" fmla="*/ 114 w 772"/>
                <a:gd name="T27" fmla="*/ 302 h 3266"/>
                <a:gd name="T28" fmla="*/ 53 w 772"/>
                <a:gd name="T29" fmla="*/ 211 h 3266"/>
                <a:gd name="T30" fmla="*/ 0 w 772"/>
                <a:gd name="T31" fmla="*/ 0 h 3266"/>
                <a:gd name="T32" fmla="*/ 8 w 772"/>
                <a:gd name="T33" fmla="*/ 191 h 3266"/>
                <a:gd name="T34" fmla="*/ 48 w 772"/>
                <a:gd name="T35" fmla="*/ 306 h 3266"/>
                <a:gd name="T36" fmla="*/ 101 w 772"/>
                <a:gd name="T37" fmla="*/ 377 h 3266"/>
                <a:gd name="T38" fmla="*/ 160 w 772"/>
                <a:gd name="T39" fmla="*/ 417 h 3266"/>
                <a:gd name="T40" fmla="*/ 163 w 772"/>
                <a:gd name="T41" fmla="*/ 522 h 3266"/>
                <a:gd name="T42" fmla="*/ 133 w 772"/>
                <a:gd name="T43" fmla="*/ 633 h 3266"/>
                <a:gd name="T44" fmla="*/ 64 w 772"/>
                <a:gd name="T45" fmla="*/ 829 h 3266"/>
                <a:gd name="T46" fmla="*/ 61 w 772"/>
                <a:gd name="T47" fmla="*/ 955 h 3266"/>
                <a:gd name="T48" fmla="*/ 125 w 772"/>
                <a:gd name="T49" fmla="*/ 1025 h 3266"/>
                <a:gd name="T50" fmla="*/ 122 w 772"/>
                <a:gd name="T51" fmla="*/ 1090 h 3266"/>
                <a:gd name="T52" fmla="*/ 66 w 772"/>
                <a:gd name="T53" fmla="*/ 1226 h 3266"/>
                <a:gd name="T54" fmla="*/ 42 w 772"/>
                <a:gd name="T55" fmla="*/ 1357 h 3266"/>
                <a:gd name="T56" fmla="*/ 64 w 772"/>
                <a:gd name="T57" fmla="*/ 1497 h 3266"/>
                <a:gd name="T58" fmla="*/ 114 w 772"/>
                <a:gd name="T59" fmla="*/ 1572 h 3266"/>
                <a:gd name="T60" fmla="*/ 178 w 772"/>
                <a:gd name="T61" fmla="*/ 1633 h 3266"/>
                <a:gd name="T62" fmla="*/ 184 w 772"/>
                <a:gd name="T63" fmla="*/ 1578 h 3266"/>
                <a:gd name="T64" fmla="*/ 184 w 772"/>
                <a:gd name="T65" fmla="*/ 1578 h 32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72" h="3266">
                  <a:moveTo>
                    <a:pt x="692" y="3156"/>
                  </a:moveTo>
                  <a:lnTo>
                    <a:pt x="380" y="2945"/>
                  </a:lnTo>
                  <a:lnTo>
                    <a:pt x="319" y="2783"/>
                  </a:lnTo>
                  <a:lnTo>
                    <a:pt x="371" y="2542"/>
                  </a:lnTo>
                  <a:lnTo>
                    <a:pt x="591" y="2251"/>
                  </a:lnTo>
                  <a:lnTo>
                    <a:pt x="641" y="2070"/>
                  </a:lnTo>
                  <a:lnTo>
                    <a:pt x="591" y="1948"/>
                  </a:lnTo>
                  <a:lnTo>
                    <a:pt x="401" y="1859"/>
                  </a:lnTo>
                  <a:lnTo>
                    <a:pt x="361" y="1747"/>
                  </a:lnTo>
                  <a:lnTo>
                    <a:pt x="430" y="1587"/>
                  </a:lnTo>
                  <a:lnTo>
                    <a:pt x="741" y="1156"/>
                  </a:lnTo>
                  <a:lnTo>
                    <a:pt x="772" y="945"/>
                  </a:lnTo>
                  <a:lnTo>
                    <a:pt x="692" y="713"/>
                  </a:lnTo>
                  <a:lnTo>
                    <a:pt x="430" y="603"/>
                  </a:lnTo>
                  <a:lnTo>
                    <a:pt x="200" y="422"/>
                  </a:lnTo>
                  <a:lnTo>
                    <a:pt x="0" y="0"/>
                  </a:lnTo>
                  <a:lnTo>
                    <a:pt x="29" y="382"/>
                  </a:lnTo>
                  <a:lnTo>
                    <a:pt x="179" y="612"/>
                  </a:lnTo>
                  <a:lnTo>
                    <a:pt x="380" y="753"/>
                  </a:lnTo>
                  <a:lnTo>
                    <a:pt x="601" y="833"/>
                  </a:lnTo>
                  <a:lnTo>
                    <a:pt x="612" y="1044"/>
                  </a:lnTo>
                  <a:lnTo>
                    <a:pt x="500" y="1266"/>
                  </a:lnTo>
                  <a:lnTo>
                    <a:pt x="240" y="1658"/>
                  </a:lnTo>
                  <a:lnTo>
                    <a:pt x="230" y="1909"/>
                  </a:lnTo>
                  <a:lnTo>
                    <a:pt x="471" y="2049"/>
                  </a:lnTo>
                  <a:lnTo>
                    <a:pt x="460" y="2180"/>
                  </a:lnTo>
                  <a:lnTo>
                    <a:pt x="249" y="2452"/>
                  </a:lnTo>
                  <a:lnTo>
                    <a:pt x="160" y="2713"/>
                  </a:lnTo>
                  <a:lnTo>
                    <a:pt x="240" y="2994"/>
                  </a:lnTo>
                  <a:lnTo>
                    <a:pt x="430" y="3144"/>
                  </a:lnTo>
                  <a:lnTo>
                    <a:pt x="671" y="3266"/>
                  </a:lnTo>
                  <a:lnTo>
                    <a:pt x="692" y="3156"/>
                  </a:ln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ndParaRPr>
            </a:p>
          </p:txBody>
        </p:sp>
      </p:grpSp>
      <p:grpSp>
        <p:nvGrpSpPr>
          <p:cNvPr id="1036" name="Group 40"/>
          <p:cNvGrpSpPr>
            <a:grpSpLocks/>
          </p:cNvGrpSpPr>
          <p:nvPr/>
        </p:nvGrpSpPr>
        <p:grpSpPr bwMode="auto">
          <a:xfrm>
            <a:off x="7318375" y="90488"/>
            <a:ext cx="2133600" cy="1911350"/>
            <a:chOff x="4610" y="57"/>
            <a:chExt cx="1344" cy="1204"/>
          </a:xfrm>
        </p:grpSpPr>
        <p:grpSp>
          <p:nvGrpSpPr>
            <p:cNvPr id="1037" name="Group 41"/>
            <p:cNvGrpSpPr>
              <a:grpSpLocks/>
            </p:cNvGrpSpPr>
            <p:nvPr userDrawn="1"/>
          </p:nvGrpSpPr>
          <p:grpSpPr bwMode="auto">
            <a:xfrm>
              <a:off x="4610" y="57"/>
              <a:ext cx="1344" cy="1204"/>
              <a:chOff x="4610" y="57"/>
              <a:chExt cx="1344" cy="1204"/>
            </a:xfrm>
          </p:grpSpPr>
          <p:sp>
            <p:nvSpPr>
              <p:cNvPr id="1039" name="Freeform 42"/>
              <p:cNvSpPr>
                <a:spLocks/>
              </p:cNvSpPr>
              <p:nvPr userDrawn="1"/>
            </p:nvSpPr>
            <p:spPr bwMode="auto">
              <a:xfrm rot="-3172564">
                <a:off x="5430" y="1086"/>
                <a:ext cx="62" cy="288"/>
              </a:xfrm>
              <a:custGeom>
                <a:avLst/>
                <a:gdLst>
                  <a:gd name="T0" fmla="*/ 31 w 245"/>
                  <a:gd name="T1" fmla="*/ 3 h 806"/>
                  <a:gd name="T2" fmla="*/ 33 w 245"/>
                  <a:gd name="T3" fmla="*/ 122 h 806"/>
                  <a:gd name="T4" fmla="*/ 0 w 245"/>
                  <a:gd name="T5" fmla="*/ 288 h 806"/>
                  <a:gd name="T6" fmla="*/ 20 w 245"/>
                  <a:gd name="T7" fmla="*/ 282 h 806"/>
                  <a:gd name="T8" fmla="*/ 55 w 245"/>
                  <a:gd name="T9" fmla="*/ 134 h 806"/>
                  <a:gd name="T10" fmla="*/ 62 w 245"/>
                  <a:gd name="T11" fmla="*/ 0 h 806"/>
                  <a:gd name="T12" fmla="*/ 31 w 245"/>
                  <a:gd name="T13" fmla="*/ 3 h 806"/>
                  <a:gd name="T14" fmla="*/ 31 w 245"/>
                  <a:gd name="T15" fmla="*/ 3 h 80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45" h="806">
                    <a:moveTo>
                      <a:pt x="123" y="9"/>
                    </a:moveTo>
                    <a:lnTo>
                      <a:pt x="131" y="342"/>
                    </a:lnTo>
                    <a:lnTo>
                      <a:pt x="0" y="806"/>
                    </a:lnTo>
                    <a:lnTo>
                      <a:pt x="79" y="789"/>
                    </a:lnTo>
                    <a:lnTo>
                      <a:pt x="218" y="376"/>
                    </a:lnTo>
                    <a:lnTo>
                      <a:pt x="245" y="0"/>
                    </a:lnTo>
                    <a:lnTo>
                      <a:pt x="123" y="9"/>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ndParaRPr>
              </a:p>
            </p:txBody>
          </p:sp>
          <p:grpSp>
            <p:nvGrpSpPr>
              <p:cNvPr id="1040" name="Group 43"/>
              <p:cNvGrpSpPr>
                <a:grpSpLocks/>
              </p:cNvGrpSpPr>
              <p:nvPr userDrawn="1"/>
            </p:nvGrpSpPr>
            <p:grpSpPr bwMode="auto">
              <a:xfrm>
                <a:off x="4610" y="57"/>
                <a:ext cx="1344" cy="985"/>
                <a:chOff x="4610" y="57"/>
                <a:chExt cx="1344" cy="985"/>
              </a:xfrm>
            </p:grpSpPr>
            <p:sp>
              <p:nvSpPr>
                <p:cNvPr id="1041" name="Freeform 44"/>
                <p:cNvSpPr>
                  <a:spLocks/>
                </p:cNvSpPr>
                <p:nvPr userDrawn="1"/>
              </p:nvSpPr>
              <p:spPr bwMode="auto">
                <a:xfrm rot="-3172564">
                  <a:off x="4966" y="71"/>
                  <a:ext cx="153" cy="125"/>
                </a:xfrm>
                <a:custGeom>
                  <a:avLst/>
                  <a:gdLst>
                    <a:gd name="T0" fmla="*/ 0 w 604"/>
                    <a:gd name="T1" fmla="*/ 0 h 349"/>
                    <a:gd name="T2" fmla="*/ 75 w 604"/>
                    <a:gd name="T3" fmla="*/ 66 h 349"/>
                    <a:gd name="T4" fmla="*/ 127 w 604"/>
                    <a:gd name="T5" fmla="*/ 125 h 349"/>
                    <a:gd name="T6" fmla="*/ 153 w 604"/>
                    <a:gd name="T7" fmla="*/ 50 h 349"/>
                    <a:gd name="T8" fmla="*/ 91 w 604"/>
                    <a:gd name="T9" fmla="*/ 3 h 349"/>
                    <a:gd name="T10" fmla="*/ 118 w 604"/>
                    <a:gd name="T11" fmla="*/ 66 h 349"/>
                    <a:gd name="T12" fmla="*/ 33 w 604"/>
                    <a:gd name="T13" fmla="*/ 6 h 349"/>
                    <a:gd name="T14" fmla="*/ 0 w 604"/>
                    <a:gd name="T15" fmla="*/ 0 h 349"/>
                    <a:gd name="T16" fmla="*/ 0 w 604"/>
                    <a:gd name="T17" fmla="*/ 0 h 34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04" h="349">
                      <a:moveTo>
                        <a:pt x="0" y="0"/>
                      </a:moveTo>
                      <a:lnTo>
                        <a:pt x="298" y="184"/>
                      </a:lnTo>
                      <a:lnTo>
                        <a:pt x="500" y="349"/>
                      </a:lnTo>
                      <a:lnTo>
                        <a:pt x="604" y="140"/>
                      </a:lnTo>
                      <a:lnTo>
                        <a:pt x="359" y="9"/>
                      </a:lnTo>
                      <a:lnTo>
                        <a:pt x="464" y="184"/>
                      </a:lnTo>
                      <a:lnTo>
                        <a:pt x="131" y="17"/>
                      </a:lnTo>
                      <a:lnTo>
                        <a:pt x="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ndParaRPr>
                </a:p>
              </p:txBody>
            </p:sp>
            <p:sp>
              <p:nvSpPr>
                <p:cNvPr id="1042" name="Freeform 45"/>
                <p:cNvSpPr>
                  <a:spLocks/>
                </p:cNvSpPr>
                <p:nvPr userDrawn="1"/>
              </p:nvSpPr>
              <p:spPr bwMode="auto">
                <a:xfrm rot="-3172564">
                  <a:off x="5048" y="332"/>
                  <a:ext cx="269" cy="438"/>
                </a:xfrm>
                <a:custGeom>
                  <a:avLst/>
                  <a:gdLst>
                    <a:gd name="T0" fmla="*/ 187 w 1064"/>
                    <a:gd name="T1" fmla="*/ 46 h 1230"/>
                    <a:gd name="T2" fmla="*/ 123 w 1064"/>
                    <a:gd name="T3" fmla="*/ 125 h 1230"/>
                    <a:gd name="T4" fmla="*/ 41 w 1064"/>
                    <a:gd name="T5" fmla="*/ 271 h 1230"/>
                    <a:gd name="T6" fmla="*/ 0 w 1064"/>
                    <a:gd name="T7" fmla="*/ 392 h 1230"/>
                    <a:gd name="T8" fmla="*/ 15 w 1064"/>
                    <a:gd name="T9" fmla="*/ 438 h 1230"/>
                    <a:gd name="T10" fmla="*/ 66 w 1064"/>
                    <a:gd name="T11" fmla="*/ 428 h 1230"/>
                    <a:gd name="T12" fmla="*/ 146 w 1064"/>
                    <a:gd name="T13" fmla="*/ 325 h 1230"/>
                    <a:gd name="T14" fmla="*/ 221 w 1064"/>
                    <a:gd name="T15" fmla="*/ 190 h 1230"/>
                    <a:gd name="T16" fmla="*/ 261 w 1064"/>
                    <a:gd name="T17" fmla="*/ 96 h 1230"/>
                    <a:gd name="T18" fmla="*/ 269 w 1064"/>
                    <a:gd name="T19" fmla="*/ 30 h 1230"/>
                    <a:gd name="T20" fmla="*/ 247 w 1064"/>
                    <a:gd name="T21" fmla="*/ 0 h 1230"/>
                    <a:gd name="T22" fmla="*/ 211 w 1064"/>
                    <a:gd name="T23" fmla="*/ 23 h 1230"/>
                    <a:gd name="T24" fmla="*/ 245 w 1064"/>
                    <a:gd name="T25" fmla="*/ 38 h 1230"/>
                    <a:gd name="T26" fmla="*/ 221 w 1064"/>
                    <a:gd name="T27" fmla="*/ 125 h 1230"/>
                    <a:gd name="T28" fmla="*/ 174 w 1064"/>
                    <a:gd name="T29" fmla="*/ 234 h 1230"/>
                    <a:gd name="T30" fmla="*/ 88 w 1064"/>
                    <a:gd name="T31" fmla="*/ 359 h 1230"/>
                    <a:gd name="T32" fmla="*/ 29 w 1064"/>
                    <a:gd name="T33" fmla="*/ 397 h 1230"/>
                    <a:gd name="T34" fmla="*/ 34 w 1064"/>
                    <a:gd name="T35" fmla="*/ 336 h 1230"/>
                    <a:gd name="T36" fmla="*/ 110 w 1064"/>
                    <a:gd name="T37" fmla="*/ 179 h 1230"/>
                    <a:gd name="T38" fmla="*/ 210 w 1064"/>
                    <a:gd name="T39" fmla="*/ 42 h 1230"/>
                    <a:gd name="T40" fmla="*/ 187 w 1064"/>
                    <a:gd name="T41" fmla="*/ 46 h 1230"/>
                    <a:gd name="T42" fmla="*/ 187 w 1064"/>
                    <a:gd name="T43" fmla="*/ 46 h 123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64" h="1230">
                      <a:moveTo>
                        <a:pt x="741" y="129"/>
                      </a:moveTo>
                      <a:lnTo>
                        <a:pt x="485" y="352"/>
                      </a:lnTo>
                      <a:lnTo>
                        <a:pt x="163" y="762"/>
                      </a:lnTo>
                      <a:lnTo>
                        <a:pt x="0" y="1101"/>
                      </a:lnTo>
                      <a:lnTo>
                        <a:pt x="59" y="1230"/>
                      </a:lnTo>
                      <a:lnTo>
                        <a:pt x="262" y="1201"/>
                      </a:lnTo>
                      <a:lnTo>
                        <a:pt x="578" y="914"/>
                      </a:lnTo>
                      <a:lnTo>
                        <a:pt x="876" y="534"/>
                      </a:lnTo>
                      <a:lnTo>
                        <a:pt x="1034" y="270"/>
                      </a:lnTo>
                      <a:lnTo>
                        <a:pt x="1064" y="84"/>
                      </a:lnTo>
                      <a:lnTo>
                        <a:pt x="977" y="0"/>
                      </a:lnTo>
                      <a:lnTo>
                        <a:pt x="836" y="65"/>
                      </a:lnTo>
                      <a:lnTo>
                        <a:pt x="969" y="107"/>
                      </a:lnTo>
                      <a:lnTo>
                        <a:pt x="876" y="352"/>
                      </a:lnTo>
                      <a:lnTo>
                        <a:pt x="690" y="656"/>
                      </a:lnTo>
                      <a:lnTo>
                        <a:pt x="350" y="1008"/>
                      </a:lnTo>
                      <a:lnTo>
                        <a:pt x="116" y="1114"/>
                      </a:lnTo>
                      <a:lnTo>
                        <a:pt x="135" y="943"/>
                      </a:lnTo>
                      <a:lnTo>
                        <a:pt x="437" y="504"/>
                      </a:lnTo>
                      <a:lnTo>
                        <a:pt x="831" y="118"/>
                      </a:lnTo>
                      <a:lnTo>
                        <a:pt x="741" y="129"/>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ndParaRPr>
                </a:p>
              </p:txBody>
            </p:sp>
            <p:sp>
              <p:nvSpPr>
                <p:cNvPr id="1043" name="Freeform 46"/>
                <p:cNvSpPr>
                  <a:spLocks/>
                </p:cNvSpPr>
                <p:nvPr userDrawn="1"/>
              </p:nvSpPr>
              <p:spPr bwMode="auto">
                <a:xfrm rot="-3172564">
                  <a:off x="4858" y="182"/>
                  <a:ext cx="505" cy="898"/>
                </a:xfrm>
                <a:custGeom>
                  <a:avLst/>
                  <a:gdLst>
                    <a:gd name="T0" fmla="*/ 490 w 2002"/>
                    <a:gd name="T1" fmla="*/ 0 h 2521"/>
                    <a:gd name="T2" fmla="*/ 0 w 2002"/>
                    <a:gd name="T3" fmla="*/ 898 h 2521"/>
                    <a:gd name="T4" fmla="*/ 48 w 2002"/>
                    <a:gd name="T5" fmla="*/ 873 h 2521"/>
                    <a:gd name="T6" fmla="*/ 505 w 2002"/>
                    <a:gd name="T7" fmla="*/ 22 h 2521"/>
                    <a:gd name="T8" fmla="*/ 490 w 2002"/>
                    <a:gd name="T9" fmla="*/ 0 h 2521"/>
                    <a:gd name="T10" fmla="*/ 490 w 2002"/>
                    <a:gd name="T11" fmla="*/ 0 h 252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02" h="2521">
                      <a:moveTo>
                        <a:pt x="1941" y="0"/>
                      </a:moveTo>
                      <a:lnTo>
                        <a:pt x="0" y="2521"/>
                      </a:lnTo>
                      <a:lnTo>
                        <a:pt x="192" y="2450"/>
                      </a:lnTo>
                      <a:lnTo>
                        <a:pt x="2002" y="61"/>
                      </a:lnTo>
                      <a:lnTo>
                        <a:pt x="1941"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ndParaRPr>
                </a:p>
              </p:txBody>
            </p:sp>
            <p:sp>
              <p:nvSpPr>
                <p:cNvPr id="1044" name="Freeform 47"/>
                <p:cNvSpPr>
                  <a:spLocks/>
                </p:cNvSpPr>
                <p:nvPr userDrawn="1"/>
              </p:nvSpPr>
              <p:spPr bwMode="auto">
                <a:xfrm rot="-3172564">
                  <a:off x="4903" y="-19"/>
                  <a:ext cx="758" cy="1344"/>
                </a:xfrm>
                <a:custGeom>
                  <a:avLst/>
                  <a:gdLst>
                    <a:gd name="T0" fmla="*/ 24 w 3007"/>
                    <a:gd name="T1" fmla="*/ 1014 h 3771"/>
                    <a:gd name="T2" fmla="*/ 99 w 3007"/>
                    <a:gd name="T3" fmla="*/ 1010 h 3771"/>
                    <a:gd name="T4" fmla="*/ 207 w 3007"/>
                    <a:gd name="T5" fmla="*/ 1072 h 3771"/>
                    <a:gd name="T6" fmla="*/ 172 w 3007"/>
                    <a:gd name="T7" fmla="*/ 1004 h 3771"/>
                    <a:gd name="T8" fmla="*/ 93 w 3007"/>
                    <a:gd name="T9" fmla="*/ 963 h 3771"/>
                    <a:gd name="T10" fmla="*/ 161 w 3007"/>
                    <a:gd name="T11" fmla="*/ 969 h 3771"/>
                    <a:gd name="T12" fmla="*/ 247 w 3007"/>
                    <a:gd name="T13" fmla="*/ 1023 h 3771"/>
                    <a:gd name="T14" fmla="*/ 721 w 3007"/>
                    <a:gd name="T15" fmla="*/ 150 h 3771"/>
                    <a:gd name="T16" fmla="*/ 650 w 3007"/>
                    <a:gd name="T17" fmla="*/ 53 h 3771"/>
                    <a:gd name="T18" fmla="*/ 582 w 3007"/>
                    <a:gd name="T19" fmla="*/ 0 h 3771"/>
                    <a:gd name="T20" fmla="*/ 679 w 3007"/>
                    <a:gd name="T21" fmla="*/ 28 h 3771"/>
                    <a:gd name="T22" fmla="*/ 758 w 3007"/>
                    <a:gd name="T23" fmla="*/ 153 h 3771"/>
                    <a:gd name="T24" fmla="*/ 209 w 3007"/>
                    <a:gd name="T25" fmla="*/ 1167 h 3771"/>
                    <a:gd name="T26" fmla="*/ 121 w 3007"/>
                    <a:gd name="T27" fmla="*/ 1216 h 3771"/>
                    <a:gd name="T28" fmla="*/ 26 w 3007"/>
                    <a:gd name="T29" fmla="*/ 1344 h 3771"/>
                    <a:gd name="T30" fmla="*/ 0 w 3007"/>
                    <a:gd name="T31" fmla="*/ 1307 h 3771"/>
                    <a:gd name="T32" fmla="*/ 33 w 3007"/>
                    <a:gd name="T33" fmla="*/ 1294 h 3771"/>
                    <a:gd name="T34" fmla="*/ 95 w 3007"/>
                    <a:gd name="T35" fmla="*/ 1206 h 3771"/>
                    <a:gd name="T36" fmla="*/ 42 w 3007"/>
                    <a:gd name="T37" fmla="*/ 1167 h 3771"/>
                    <a:gd name="T38" fmla="*/ 42 w 3007"/>
                    <a:gd name="T39" fmla="*/ 1132 h 3771"/>
                    <a:gd name="T40" fmla="*/ 104 w 3007"/>
                    <a:gd name="T41" fmla="*/ 1175 h 3771"/>
                    <a:gd name="T42" fmla="*/ 104 w 3007"/>
                    <a:gd name="T43" fmla="*/ 1136 h 3771"/>
                    <a:gd name="T44" fmla="*/ 152 w 3007"/>
                    <a:gd name="T45" fmla="*/ 1148 h 3771"/>
                    <a:gd name="T46" fmla="*/ 108 w 3007"/>
                    <a:gd name="T47" fmla="*/ 1097 h 3771"/>
                    <a:gd name="T48" fmla="*/ 159 w 3007"/>
                    <a:gd name="T49" fmla="*/ 1091 h 3771"/>
                    <a:gd name="T50" fmla="*/ 24 w 3007"/>
                    <a:gd name="T51" fmla="*/ 1014 h 3771"/>
                    <a:gd name="T52" fmla="*/ 24 w 3007"/>
                    <a:gd name="T53" fmla="*/ 1014 h 377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007" h="3771">
                      <a:moveTo>
                        <a:pt x="95" y="2844"/>
                      </a:moveTo>
                      <a:lnTo>
                        <a:pt x="394" y="2834"/>
                      </a:lnTo>
                      <a:lnTo>
                        <a:pt x="821" y="3009"/>
                      </a:lnTo>
                      <a:lnTo>
                        <a:pt x="681" y="2817"/>
                      </a:lnTo>
                      <a:lnTo>
                        <a:pt x="367" y="2703"/>
                      </a:lnTo>
                      <a:lnTo>
                        <a:pt x="637" y="2720"/>
                      </a:lnTo>
                      <a:lnTo>
                        <a:pt x="979" y="2870"/>
                      </a:lnTo>
                      <a:lnTo>
                        <a:pt x="2859" y="420"/>
                      </a:lnTo>
                      <a:lnTo>
                        <a:pt x="2578" y="148"/>
                      </a:lnTo>
                      <a:lnTo>
                        <a:pt x="2308" y="0"/>
                      </a:lnTo>
                      <a:lnTo>
                        <a:pt x="2692" y="78"/>
                      </a:lnTo>
                      <a:lnTo>
                        <a:pt x="3007" y="428"/>
                      </a:lnTo>
                      <a:lnTo>
                        <a:pt x="831" y="3273"/>
                      </a:lnTo>
                      <a:lnTo>
                        <a:pt x="481" y="3412"/>
                      </a:lnTo>
                      <a:lnTo>
                        <a:pt x="105" y="3771"/>
                      </a:lnTo>
                      <a:lnTo>
                        <a:pt x="0" y="3667"/>
                      </a:lnTo>
                      <a:lnTo>
                        <a:pt x="131" y="3631"/>
                      </a:lnTo>
                      <a:lnTo>
                        <a:pt x="376" y="3385"/>
                      </a:lnTo>
                      <a:lnTo>
                        <a:pt x="165" y="3273"/>
                      </a:lnTo>
                      <a:lnTo>
                        <a:pt x="165" y="3176"/>
                      </a:lnTo>
                      <a:lnTo>
                        <a:pt x="411" y="3298"/>
                      </a:lnTo>
                      <a:lnTo>
                        <a:pt x="411" y="3186"/>
                      </a:lnTo>
                      <a:lnTo>
                        <a:pt x="603" y="3220"/>
                      </a:lnTo>
                      <a:lnTo>
                        <a:pt x="428" y="3079"/>
                      </a:lnTo>
                      <a:lnTo>
                        <a:pt x="629" y="3062"/>
                      </a:lnTo>
                      <a:lnTo>
                        <a:pt x="95" y="2844"/>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ndParaRPr>
                </a:p>
              </p:txBody>
            </p:sp>
            <p:sp>
              <p:nvSpPr>
                <p:cNvPr id="1045" name="Freeform 48"/>
                <p:cNvSpPr>
                  <a:spLocks/>
                </p:cNvSpPr>
                <p:nvPr userDrawn="1"/>
              </p:nvSpPr>
              <p:spPr bwMode="auto">
                <a:xfrm rot="-3172564">
                  <a:off x="5297" y="897"/>
                  <a:ext cx="169" cy="122"/>
                </a:xfrm>
                <a:custGeom>
                  <a:avLst/>
                  <a:gdLst>
                    <a:gd name="T0" fmla="*/ 0 w 673"/>
                    <a:gd name="T1" fmla="*/ 29 h 342"/>
                    <a:gd name="T2" fmla="*/ 64 w 673"/>
                    <a:gd name="T3" fmla="*/ 38 h 342"/>
                    <a:gd name="T4" fmla="*/ 160 w 673"/>
                    <a:gd name="T5" fmla="*/ 122 h 342"/>
                    <a:gd name="T6" fmla="*/ 169 w 673"/>
                    <a:gd name="T7" fmla="*/ 103 h 342"/>
                    <a:gd name="T8" fmla="*/ 112 w 673"/>
                    <a:gd name="T9" fmla="*/ 41 h 342"/>
                    <a:gd name="T10" fmla="*/ 7 w 673"/>
                    <a:gd name="T11" fmla="*/ 0 h 342"/>
                    <a:gd name="T12" fmla="*/ 0 w 673"/>
                    <a:gd name="T13" fmla="*/ 29 h 342"/>
                    <a:gd name="T14" fmla="*/ 0 w 673"/>
                    <a:gd name="T15" fmla="*/ 29 h 34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73" h="342">
                      <a:moveTo>
                        <a:pt x="0" y="80"/>
                      </a:moveTo>
                      <a:lnTo>
                        <a:pt x="255" y="106"/>
                      </a:lnTo>
                      <a:lnTo>
                        <a:pt x="639" y="342"/>
                      </a:lnTo>
                      <a:lnTo>
                        <a:pt x="673" y="289"/>
                      </a:lnTo>
                      <a:lnTo>
                        <a:pt x="447" y="114"/>
                      </a:lnTo>
                      <a:lnTo>
                        <a:pt x="26" y="0"/>
                      </a:lnTo>
                      <a:lnTo>
                        <a:pt x="0" y="8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ndParaRPr>
                </a:p>
              </p:txBody>
            </p:sp>
            <p:sp>
              <p:nvSpPr>
                <p:cNvPr id="1046" name="Freeform 49"/>
                <p:cNvSpPr>
                  <a:spLocks/>
                </p:cNvSpPr>
                <p:nvPr userDrawn="1"/>
              </p:nvSpPr>
              <p:spPr bwMode="auto">
                <a:xfrm rot="-3172564">
                  <a:off x="5253" y="806"/>
                  <a:ext cx="181" cy="144"/>
                </a:xfrm>
                <a:custGeom>
                  <a:avLst/>
                  <a:gdLst>
                    <a:gd name="T0" fmla="*/ 0 w 716"/>
                    <a:gd name="T1" fmla="*/ 28 h 403"/>
                    <a:gd name="T2" fmla="*/ 86 w 716"/>
                    <a:gd name="T3" fmla="*/ 53 h 403"/>
                    <a:gd name="T4" fmla="*/ 161 w 716"/>
                    <a:gd name="T5" fmla="*/ 144 h 403"/>
                    <a:gd name="T6" fmla="*/ 181 w 716"/>
                    <a:gd name="T7" fmla="*/ 106 h 403"/>
                    <a:gd name="T8" fmla="*/ 106 w 716"/>
                    <a:gd name="T9" fmla="*/ 41 h 403"/>
                    <a:gd name="T10" fmla="*/ 18 w 716"/>
                    <a:gd name="T11" fmla="*/ 0 h 403"/>
                    <a:gd name="T12" fmla="*/ 0 w 716"/>
                    <a:gd name="T13" fmla="*/ 28 h 403"/>
                    <a:gd name="T14" fmla="*/ 0 w 716"/>
                    <a:gd name="T15" fmla="*/ 28 h 40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16" h="403">
                      <a:moveTo>
                        <a:pt x="0" y="78"/>
                      </a:moveTo>
                      <a:lnTo>
                        <a:pt x="340" y="148"/>
                      </a:lnTo>
                      <a:lnTo>
                        <a:pt x="638" y="403"/>
                      </a:lnTo>
                      <a:lnTo>
                        <a:pt x="716" y="296"/>
                      </a:lnTo>
                      <a:lnTo>
                        <a:pt x="420" y="114"/>
                      </a:lnTo>
                      <a:lnTo>
                        <a:pt x="70" y="0"/>
                      </a:lnTo>
                      <a:lnTo>
                        <a:pt x="0" y="78"/>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ndParaRPr>
                </a:p>
              </p:txBody>
            </p:sp>
            <p:sp>
              <p:nvSpPr>
                <p:cNvPr id="1047" name="Freeform 50"/>
                <p:cNvSpPr>
                  <a:spLocks/>
                </p:cNvSpPr>
                <p:nvPr userDrawn="1"/>
              </p:nvSpPr>
              <p:spPr bwMode="auto">
                <a:xfrm rot="-3172564">
                  <a:off x="4985" y="210"/>
                  <a:ext cx="181" cy="147"/>
                </a:xfrm>
                <a:custGeom>
                  <a:avLst/>
                  <a:gdLst>
                    <a:gd name="T0" fmla="*/ 0 w 717"/>
                    <a:gd name="T1" fmla="*/ 28 h 411"/>
                    <a:gd name="T2" fmla="*/ 80 w 717"/>
                    <a:gd name="T3" fmla="*/ 50 h 411"/>
                    <a:gd name="T4" fmla="*/ 164 w 717"/>
                    <a:gd name="T5" fmla="*/ 147 h 411"/>
                    <a:gd name="T6" fmla="*/ 181 w 717"/>
                    <a:gd name="T7" fmla="*/ 112 h 411"/>
                    <a:gd name="T8" fmla="*/ 99 w 717"/>
                    <a:gd name="T9" fmla="*/ 31 h 411"/>
                    <a:gd name="T10" fmla="*/ 14 w 717"/>
                    <a:gd name="T11" fmla="*/ 0 h 411"/>
                    <a:gd name="T12" fmla="*/ 0 w 717"/>
                    <a:gd name="T13" fmla="*/ 28 h 411"/>
                    <a:gd name="T14" fmla="*/ 0 w 717"/>
                    <a:gd name="T15" fmla="*/ 28 h 41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17" h="411">
                      <a:moveTo>
                        <a:pt x="0" y="78"/>
                      </a:moveTo>
                      <a:lnTo>
                        <a:pt x="316" y="139"/>
                      </a:lnTo>
                      <a:lnTo>
                        <a:pt x="649" y="411"/>
                      </a:lnTo>
                      <a:lnTo>
                        <a:pt x="717" y="314"/>
                      </a:lnTo>
                      <a:lnTo>
                        <a:pt x="394" y="87"/>
                      </a:lnTo>
                      <a:lnTo>
                        <a:pt x="54" y="0"/>
                      </a:lnTo>
                      <a:lnTo>
                        <a:pt x="0" y="78"/>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ndParaRPr>
                </a:p>
              </p:txBody>
            </p:sp>
            <p:sp>
              <p:nvSpPr>
                <p:cNvPr id="1048" name="Freeform 51"/>
                <p:cNvSpPr>
                  <a:spLocks/>
                </p:cNvSpPr>
                <p:nvPr userDrawn="1"/>
              </p:nvSpPr>
              <p:spPr bwMode="auto">
                <a:xfrm rot="-3172564">
                  <a:off x="4948" y="142"/>
                  <a:ext cx="179" cy="138"/>
                </a:xfrm>
                <a:custGeom>
                  <a:avLst/>
                  <a:gdLst>
                    <a:gd name="T0" fmla="*/ 0 w 709"/>
                    <a:gd name="T1" fmla="*/ 31 h 386"/>
                    <a:gd name="T2" fmla="*/ 69 w 709"/>
                    <a:gd name="T3" fmla="*/ 47 h 386"/>
                    <a:gd name="T4" fmla="*/ 168 w 709"/>
                    <a:gd name="T5" fmla="*/ 138 h 386"/>
                    <a:gd name="T6" fmla="*/ 179 w 709"/>
                    <a:gd name="T7" fmla="*/ 110 h 386"/>
                    <a:gd name="T8" fmla="*/ 77 w 709"/>
                    <a:gd name="T9" fmla="*/ 19 h 386"/>
                    <a:gd name="T10" fmla="*/ 11 w 709"/>
                    <a:gd name="T11" fmla="*/ 0 h 386"/>
                    <a:gd name="T12" fmla="*/ 0 w 709"/>
                    <a:gd name="T13" fmla="*/ 31 h 386"/>
                    <a:gd name="T14" fmla="*/ 0 w 709"/>
                    <a:gd name="T15" fmla="*/ 31 h 38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09" h="386">
                      <a:moveTo>
                        <a:pt x="0" y="88"/>
                      </a:moveTo>
                      <a:lnTo>
                        <a:pt x="272" y="131"/>
                      </a:lnTo>
                      <a:lnTo>
                        <a:pt x="665" y="386"/>
                      </a:lnTo>
                      <a:lnTo>
                        <a:pt x="709" y="308"/>
                      </a:lnTo>
                      <a:lnTo>
                        <a:pt x="306" y="53"/>
                      </a:lnTo>
                      <a:lnTo>
                        <a:pt x="43" y="0"/>
                      </a:lnTo>
                      <a:lnTo>
                        <a:pt x="0" y="88"/>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ndParaRPr>
                </a:p>
              </p:txBody>
            </p:sp>
          </p:grpSp>
        </p:grpSp>
        <p:sp>
          <p:nvSpPr>
            <p:cNvPr id="1038" name="Line 52"/>
            <p:cNvSpPr>
              <a:spLocks noChangeShapeType="1"/>
            </p:cNvSpPr>
            <p:nvPr userDrawn="1"/>
          </p:nvSpPr>
          <p:spPr bwMode="auto">
            <a:xfrm>
              <a:off x="4870" y="84"/>
              <a:ext cx="42" cy="96"/>
            </a:xfrm>
            <a:prstGeom prst="line">
              <a:avLst/>
            </a:prstGeom>
            <a:noFill/>
            <a:ln w="38100">
              <a:solidFill>
                <a:schemeClr val="accent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tr-TR" smtClean="0">
                <a:solidFill>
                  <a:srgbClr val="000000"/>
                </a:solidFill>
              </a:endParaRPr>
            </a:p>
          </p:txBody>
        </p:sp>
      </p:grpSp>
    </p:spTree>
    <p:extLst>
      <p:ext uri="{BB962C8B-B14F-4D97-AF65-F5344CB8AC3E}">
        <p14:creationId xmlns="" xmlns:p14="http://schemas.microsoft.com/office/powerpoint/2010/main" val="3671465962"/>
      </p:ext>
    </p:extLst>
  </p:cSld>
  <p:clrMap bg1="lt1" tx1="dk1" bg2="lt2" tx2="dk2" accent1="accent1" accent2="accent2" accent3="accent3" accent4="accent4" accent5="accent5" accent6="accent6" hlink="hlink" folHlink="folHlink"/>
  <p:sldLayoutIdLst>
    <p:sldLayoutId id="2147483965" r:id="rId1"/>
    <p:sldLayoutId id="2147483966" r:id="rId2"/>
    <p:sldLayoutId id="2147483967" r:id="rId3"/>
    <p:sldLayoutId id="2147483968" r:id="rId4"/>
    <p:sldLayoutId id="2147483969" r:id="rId5"/>
    <p:sldLayoutId id="2147483970" r:id="rId6"/>
    <p:sldLayoutId id="2147483971" r:id="rId7"/>
    <p:sldLayoutId id="2147483972" r:id="rId8"/>
    <p:sldLayoutId id="2147483973" r:id="rId9"/>
    <p:sldLayoutId id="2147483974" r:id="rId10"/>
    <p:sldLayoutId id="2147483975" r:id="rId11"/>
  </p:sldLayoutIdLst>
  <p:txStyles>
    <p:title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omic Sans MS" pitchFamily="66" charset="0"/>
          <a:cs typeface="Arial" charset="0"/>
        </a:defRPr>
      </a:lvl2pPr>
      <a:lvl3pPr algn="ctr" rtl="0" eaLnBrk="0" fontAlgn="base" hangingPunct="0">
        <a:spcBef>
          <a:spcPct val="0"/>
        </a:spcBef>
        <a:spcAft>
          <a:spcPct val="0"/>
        </a:spcAft>
        <a:defRPr sz="4400">
          <a:solidFill>
            <a:schemeClr val="tx1"/>
          </a:solidFill>
          <a:latin typeface="Comic Sans MS" pitchFamily="66" charset="0"/>
          <a:cs typeface="Arial" charset="0"/>
        </a:defRPr>
      </a:lvl3pPr>
      <a:lvl4pPr algn="ctr" rtl="0" eaLnBrk="0" fontAlgn="base" hangingPunct="0">
        <a:spcBef>
          <a:spcPct val="0"/>
        </a:spcBef>
        <a:spcAft>
          <a:spcPct val="0"/>
        </a:spcAft>
        <a:defRPr sz="4400">
          <a:solidFill>
            <a:schemeClr val="tx1"/>
          </a:solidFill>
          <a:latin typeface="Comic Sans MS" pitchFamily="66" charset="0"/>
          <a:cs typeface="Arial" charset="0"/>
        </a:defRPr>
      </a:lvl4pPr>
      <a:lvl5pPr algn="ctr" rtl="0" eaLnBrk="0" fontAlgn="base" hangingPunct="0">
        <a:spcBef>
          <a:spcPct val="0"/>
        </a:spcBef>
        <a:spcAft>
          <a:spcPct val="0"/>
        </a:spcAft>
        <a:defRPr sz="4400">
          <a:solidFill>
            <a:schemeClr val="tx1"/>
          </a:solidFill>
          <a:latin typeface="Comic Sans MS" pitchFamily="66" charset="0"/>
          <a:cs typeface="Arial" charset="0"/>
        </a:defRPr>
      </a:lvl5pPr>
      <a:lvl6pPr marL="457200" algn="ctr" rtl="0" fontAlgn="base">
        <a:spcBef>
          <a:spcPct val="0"/>
        </a:spcBef>
        <a:spcAft>
          <a:spcPct val="0"/>
        </a:spcAft>
        <a:defRPr sz="4400">
          <a:solidFill>
            <a:schemeClr val="tx1"/>
          </a:solidFill>
          <a:latin typeface="Comic Sans MS" pitchFamily="66" charset="0"/>
          <a:cs typeface="Arial" charset="0"/>
        </a:defRPr>
      </a:lvl6pPr>
      <a:lvl7pPr marL="914400" algn="ctr" rtl="0" fontAlgn="base">
        <a:spcBef>
          <a:spcPct val="0"/>
        </a:spcBef>
        <a:spcAft>
          <a:spcPct val="0"/>
        </a:spcAft>
        <a:defRPr sz="4400">
          <a:solidFill>
            <a:schemeClr val="tx1"/>
          </a:solidFill>
          <a:latin typeface="Comic Sans MS" pitchFamily="66" charset="0"/>
          <a:cs typeface="Arial" charset="0"/>
        </a:defRPr>
      </a:lvl7pPr>
      <a:lvl8pPr marL="1371600" algn="ctr" rtl="0" fontAlgn="base">
        <a:spcBef>
          <a:spcPct val="0"/>
        </a:spcBef>
        <a:spcAft>
          <a:spcPct val="0"/>
        </a:spcAft>
        <a:defRPr sz="4400">
          <a:solidFill>
            <a:schemeClr val="tx1"/>
          </a:solidFill>
          <a:latin typeface="Comic Sans MS" pitchFamily="66" charset="0"/>
          <a:cs typeface="Arial" charset="0"/>
        </a:defRPr>
      </a:lvl8pPr>
      <a:lvl9pPr marL="1828800" algn="ctr" rtl="0" fontAlgn="base">
        <a:spcBef>
          <a:spcPct val="0"/>
        </a:spcBef>
        <a:spcAft>
          <a:spcPct val="0"/>
        </a:spcAft>
        <a:defRPr sz="4400">
          <a:solidFill>
            <a:schemeClr val="tx1"/>
          </a:solidFill>
          <a:latin typeface="Comic Sans MS" pitchFamily="66"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Freeform 2"/>
          <p:cNvSpPr>
            <a:spLocks/>
          </p:cNvSpPr>
          <p:nvPr/>
        </p:nvSpPr>
        <p:spPr bwMode="auto">
          <a:xfrm rot="-3172564">
            <a:off x="7777957" y="-15081"/>
            <a:ext cx="1162050" cy="2084387"/>
          </a:xfrm>
          <a:custGeom>
            <a:avLst/>
            <a:gdLst>
              <a:gd name="T0" fmla="*/ 1162050 w 2903"/>
              <a:gd name="T1" fmla="*/ 244856 h 3686"/>
              <a:gd name="T2" fmla="*/ 1026751 w 2903"/>
              <a:gd name="T3" fmla="*/ 45239 h 3686"/>
              <a:gd name="T4" fmla="*/ 897056 w 2903"/>
              <a:gd name="T5" fmla="*/ 0 h 3686"/>
              <a:gd name="T6" fmla="*/ 44032 w 2903"/>
              <a:gd name="T7" fmla="*/ 1589585 h 3686"/>
              <a:gd name="T8" fmla="*/ 44032 w 2903"/>
              <a:gd name="T9" fmla="*/ 1825394 h 3686"/>
              <a:gd name="T10" fmla="*/ 0 w 2903"/>
              <a:gd name="T11" fmla="*/ 2053285 h 3686"/>
              <a:gd name="T12" fmla="*/ 28821 w 2903"/>
              <a:gd name="T13" fmla="*/ 2084387 h 3686"/>
              <a:gd name="T14" fmla="*/ 176529 w 2903"/>
              <a:gd name="T15" fmla="*/ 1897211 h 3686"/>
              <a:gd name="T16" fmla="*/ 296217 w 2903"/>
              <a:gd name="T17" fmla="*/ 1825394 h 3686"/>
              <a:gd name="T18" fmla="*/ 1162050 w 2903"/>
              <a:gd name="T19" fmla="*/ 244856 h 3686"/>
              <a:gd name="T20" fmla="*/ 1162050 w 2903"/>
              <a:gd name="T21" fmla="*/ 244856 h 368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903" h="3686">
                <a:moveTo>
                  <a:pt x="2903" y="433"/>
                </a:moveTo>
                <a:lnTo>
                  <a:pt x="2565" y="80"/>
                </a:lnTo>
                <a:lnTo>
                  <a:pt x="2241" y="0"/>
                </a:lnTo>
                <a:lnTo>
                  <a:pt x="110" y="2811"/>
                </a:lnTo>
                <a:lnTo>
                  <a:pt x="110" y="3228"/>
                </a:lnTo>
                <a:lnTo>
                  <a:pt x="0" y="3631"/>
                </a:lnTo>
                <a:lnTo>
                  <a:pt x="72" y="3686"/>
                </a:lnTo>
                <a:lnTo>
                  <a:pt x="441" y="3355"/>
                </a:lnTo>
                <a:lnTo>
                  <a:pt x="740" y="3228"/>
                </a:lnTo>
                <a:lnTo>
                  <a:pt x="2903" y="433"/>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ndParaRPr>
          </a:p>
        </p:txBody>
      </p:sp>
      <p:sp>
        <p:nvSpPr>
          <p:cNvPr id="1027" name="Rectangle 3"/>
          <p:cNvSpPr>
            <a:spLocks noGrp="1" noChangeArrowheads="1"/>
          </p:cNvSpPr>
          <p:nvPr>
            <p:ph type="title"/>
          </p:nvPr>
        </p:nvSpPr>
        <p:spPr bwMode="auto">
          <a:xfrm>
            <a:off x="685800" y="152400"/>
            <a:ext cx="6870700" cy="1600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tr-TR" smtClean="0"/>
              <a:t>Asıl başlık stili için tıklatın</a:t>
            </a:r>
          </a:p>
        </p:txBody>
      </p:sp>
      <p:sp>
        <p:nvSpPr>
          <p:cNvPr id="1028" name="Rectangle 4"/>
          <p:cNvSpPr>
            <a:spLocks noGrp="1" noChangeArrowheads="1"/>
          </p:cNvSpPr>
          <p:nvPr>
            <p:ph type="body" idx="1"/>
          </p:nvPr>
        </p:nvSpPr>
        <p:spPr bwMode="auto">
          <a:xfrm>
            <a:off x="685800" y="1828800"/>
            <a:ext cx="7696200" cy="3657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p>
        </p:txBody>
      </p:sp>
      <p:sp>
        <p:nvSpPr>
          <p:cNvPr id="155653" name="Rectangle 5"/>
          <p:cNvSpPr>
            <a:spLocks noGrp="1" noChangeArrowheads="1"/>
          </p:cNvSpPr>
          <p:nvPr>
            <p:ph type="dt" sz="half" idx="2"/>
          </p:nvPr>
        </p:nvSpPr>
        <p:spPr bwMode="auto">
          <a:xfrm>
            <a:off x="1371600" y="6248400"/>
            <a:ext cx="1905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1400" smtClean="0"/>
            </a:lvl1pPr>
          </a:lstStyle>
          <a:p>
            <a:pPr fontAlgn="base">
              <a:spcBef>
                <a:spcPct val="0"/>
              </a:spcBef>
              <a:spcAft>
                <a:spcPct val="0"/>
              </a:spcAft>
              <a:defRPr/>
            </a:pPr>
            <a:endParaRPr lang="tr-TR">
              <a:solidFill>
                <a:srgbClr val="000000"/>
              </a:solidFill>
            </a:endParaRPr>
          </a:p>
        </p:txBody>
      </p:sp>
      <p:sp>
        <p:nvSpPr>
          <p:cNvPr id="155654" name="Rectangle 6"/>
          <p:cNvSpPr>
            <a:spLocks noGrp="1" noChangeArrowheads="1"/>
          </p:cNvSpPr>
          <p:nvPr>
            <p:ph type="ftr" sz="quarter" idx="3"/>
          </p:nvPr>
        </p:nvSpPr>
        <p:spPr bwMode="auto">
          <a:xfrm>
            <a:off x="3556000" y="6248400"/>
            <a:ext cx="2895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a:defRPr sz="1400" smtClean="0"/>
            </a:lvl1pPr>
          </a:lstStyle>
          <a:p>
            <a:pPr fontAlgn="base">
              <a:spcBef>
                <a:spcPct val="0"/>
              </a:spcBef>
              <a:spcAft>
                <a:spcPct val="0"/>
              </a:spcAft>
              <a:defRPr/>
            </a:pPr>
            <a:endParaRPr lang="tr-TR">
              <a:solidFill>
                <a:srgbClr val="000000"/>
              </a:solidFill>
            </a:endParaRPr>
          </a:p>
        </p:txBody>
      </p:sp>
      <p:sp>
        <p:nvSpPr>
          <p:cNvPr id="155655" name="Rectangle 7"/>
          <p:cNvSpPr>
            <a:spLocks noGrp="1" noChangeArrowheads="1"/>
          </p:cNvSpPr>
          <p:nvPr>
            <p:ph type="sldNum" sz="quarter" idx="4"/>
          </p:nvPr>
        </p:nvSpPr>
        <p:spPr bwMode="auto">
          <a:xfrm>
            <a:off x="6718300" y="6248400"/>
            <a:ext cx="1905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r">
              <a:defRPr sz="1400" smtClean="0"/>
            </a:lvl1pPr>
          </a:lstStyle>
          <a:p>
            <a:pPr fontAlgn="base">
              <a:spcBef>
                <a:spcPct val="0"/>
              </a:spcBef>
              <a:spcAft>
                <a:spcPct val="0"/>
              </a:spcAft>
              <a:defRPr/>
            </a:pPr>
            <a:fld id="{8C881574-89BB-4924-9D0F-587AF7AE48D5}" type="slidenum">
              <a:rPr lang="tr-TR">
                <a:solidFill>
                  <a:srgbClr val="000000"/>
                </a:solidFill>
              </a:rPr>
              <a:pPr fontAlgn="base">
                <a:spcBef>
                  <a:spcPct val="0"/>
                </a:spcBef>
                <a:spcAft>
                  <a:spcPct val="0"/>
                </a:spcAft>
                <a:defRPr/>
              </a:pPr>
              <a:t>‹#›</a:t>
            </a:fld>
            <a:endParaRPr lang="tr-TR">
              <a:solidFill>
                <a:srgbClr val="000000"/>
              </a:solidFill>
            </a:endParaRPr>
          </a:p>
        </p:txBody>
      </p:sp>
      <p:sp>
        <p:nvSpPr>
          <p:cNvPr id="1032" name="Freeform 8"/>
          <p:cNvSpPr>
            <a:spLocks/>
          </p:cNvSpPr>
          <p:nvPr/>
        </p:nvSpPr>
        <p:spPr bwMode="auto">
          <a:xfrm rot="-3172564">
            <a:off x="7865269" y="24607"/>
            <a:ext cx="1165225" cy="2097087"/>
          </a:xfrm>
          <a:custGeom>
            <a:avLst/>
            <a:gdLst>
              <a:gd name="T0" fmla="*/ 917850 w 2911"/>
              <a:gd name="T1" fmla="*/ 0 h 3703"/>
              <a:gd name="T2" fmla="*/ 52037 w 2911"/>
              <a:gd name="T3" fmla="*/ 1605520 h 3703"/>
              <a:gd name="T4" fmla="*/ 52437 w 2911"/>
              <a:gd name="T5" fmla="*/ 1812794 h 3703"/>
              <a:gd name="T6" fmla="*/ 0 w 2911"/>
              <a:gd name="T7" fmla="*/ 2057445 h 3703"/>
              <a:gd name="T8" fmla="*/ 20014 w 2911"/>
              <a:gd name="T9" fmla="*/ 2097087 h 3703"/>
              <a:gd name="T10" fmla="*/ 168920 w 2911"/>
              <a:gd name="T11" fmla="*/ 1898308 h 3703"/>
              <a:gd name="T12" fmla="*/ 305416 w 2911"/>
              <a:gd name="T13" fmla="*/ 1823554 h 3703"/>
              <a:gd name="T14" fmla="*/ 1165225 w 2911"/>
              <a:gd name="T15" fmla="*/ 242385 h 3703"/>
              <a:gd name="T16" fmla="*/ 1036334 w 2911"/>
              <a:gd name="T17" fmla="*/ 54367 h 3703"/>
              <a:gd name="T18" fmla="*/ 917850 w 2911"/>
              <a:gd name="T19" fmla="*/ 0 h 3703"/>
              <a:gd name="T20" fmla="*/ 917850 w 2911"/>
              <a:gd name="T21" fmla="*/ 0 h 370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911" h="3703">
                <a:moveTo>
                  <a:pt x="2293" y="0"/>
                </a:moveTo>
                <a:lnTo>
                  <a:pt x="130" y="2835"/>
                </a:lnTo>
                <a:lnTo>
                  <a:pt x="131" y="3201"/>
                </a:lnTo>
                <a:lnTo>
                  <a:pt x="0" y="3633"/>
                </a:lnTo>
                <a:lnTo>
                  <a:pt x="50" y="3703"/>
                </a:lnTo>
                <a:lnTo>
                  <a:pt x="422" y="3352"/>
                </a:lnTo>
                <a:lnTo>
                  <a:pt x="763" y="3220"/>
                </a:lnTo>
                <a:lnTo>
                  <a:pt x="2911" y="428"/>
                </a:lnTo>
                <a:lnTo>
                  <a:pt x="2589" y="96"/>
                </a:lnTo>
                <a:lnTo>
                  <a:pt x="2293" y="0"/>
                </a:ln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ndParaRPr>
          </a:p>
        </p:txBody>
      </p:sp>
      <p:sp>
        <p:nvSpPr>
          <p:cNvPr id="1033" name="Freeform 9"/>
          <p:cNvSpPr>
            <a:spLocks/>
          </p:cNvSpPr>
          <p:nvPr/>
        </p:nvSpPr>
        <p:spPr bwMode="auto">
          <a:xfrm rot="-3172564">
            <a:off x="7831138" y="192088"/>
            <a:ext cx="1025525" cy="1571625"/>
          </a:xfrm>
          <a:custGeom>
            <a:avLst/>
            <a:gdLst>
              <a:gd name="T0" fmla="*/ 0 w 2561"/>
              <a:gd name="T1" fmla="*/ 1406370 h 2777"/>
              <a:gd name="T2" fmla="*/ 172990 w 2561"/>
              <a:gd name="T3" fmla="*/ 1444854 h 2777"/>
              <a:gd name="T4" fmla="*/ 294723 w 2561"/>
              <a:gd name="T5" fmla="*/ 1571625 h 2777"/>
              <a:gd name="T6" fmla="*/ 1025525 w 2561"/>
              <a:gd name="T7" fmla="*/ 225811 h 2777"/>
              <a:gd name="T8" fmla="*/ 848130 w 2561"/>
              <a:gd name="T9" fmla="*/ 46407 h 2777"/>
              <a:gd name="T10" fmla="*/ 760034 w 2561"/>
              <a:gd name="T11" fmla="*/ 0 h 2777"/>
              <a:gd name="T12" fmla="*/ 0 w 2561"/>
              <a:gd name="T13" fmla="*/ 1406370 h 2777"/>
              <a:gd name="T14" fmla="*/ 0 w 2561"/>
              <a:gd name="T15" fmla="*/ 1406370 h 277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561" h="2777">
                <a:moveTo>
                  <a:pt x="0" y="2485"/>
                </a:moveTo>
                <a:lnTo>
                  <a:pt x="432" y="2553"/>
                </a:lnTo>
                <a:lnTo>
                  <a:pt x="736" y="2777"/>
                </a:lnTo>
                <a:lnTo>
                  <a:pt x="2561" y="399"/>
                </a:lnTo>
                <a:lnTo>
                  <a:pt x="2118" y="82"/>
                </a:lnTo>
                <a:lnTo>
                  <a:pt x="1898" y="0"/>
                </a:lnTo>
                <a:lnTo>
                  <a:pt x="0" y="2485"/>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ndParaRPr>
          </a:p>
        </p:txBody>
      </p:sp>
      <p:grpSp>
        <p:nvGrpSpPr>
          <p:cNvPr id="1034" name="Group 10"/>
          <p:cNvGrpSpPr>
            <a:grpSpLocks/>
          </p:cNvGrpSpPr>
          <p:nvPr/>
        </p:nvGrpSpPr>
        <p:grpSpPr bwMode="auto">
          <a:xfrm>
            <a:off x="7938" y="5540375"/>
            <a:ext cx="1784350" cy="1246188"/>
            <a:chOff x="5" y="3490"/>
            <a:chExt cx="1124" cy="785"/>
          </a:xfrm>
        </p:grpSpPr>
        <p:sp>
          <p:nvSpPr>
            <p:cNvPr id="1051" name="Freeform 11"/>
            <p:cNvSpPr>
              <a:spLocks/>
            </p:cNvSpPr>
            <p:nvPr userDrawn="1"/>
          </p:nvSpPr>
          <p:spPr bwMode="auto">
            <a:xfrm>
              <a:off x="24" y="3505"/>
              <a:ext cx="1089" cy="649"/>
            </a:xfrm>
            <a:custGeom>
              <a:avLst/>
              <a:gdLst>
                <a:gd name="T0" fmla="*/ 794 w 2177"/>
                <a:gd name="T1" fmla="*/ 630 h 1298"/>
                <a:gd name="T2" fmla="*/ 710 w 2177"/>
                <a:gd name="T3" fmla="*/ 553 h 1298"/>
                <a:gd name="T4" fmla="*/ 666 w 2177"/>
                <a:gd name="T5" fmla="*/ 239 h 1298"/>
                <a:gd name="T6" fmla="*/ 1070 w 2177"/>
                <a:gd name="T7" fmla="*/ 165 h 1298"/>
                <a:gd name="T8" fmla="*/ 1089 w 2177"/>
                <a:gd name="T9" fmla="*/ 102 h 1298"/>
                <a:gd name="T10" fmla="*/ 1050 w 2177"/>
                <a:gd name="T11" fmla="*/ 50 h 1298"/>
                <a:gd name="T12" fmla="*/ 638 w 2177"/>
                <a:gd name="T13" fmla="*/ 106 h 1298"/>
                <a:gd name="T14" fmla="*/ 610 w 2177"/>
                <a:gd name="T15" fmla="*/ 16 h 1298"/>
                <a:gd name="T16" fmla="*/ 543 w 2177"/>
                <a:gd name="T17" fmla="*/ 0 h 1298"/>
                <a:gd name="T18" fmla="*/ 479 w 2177"/>
                <a:gd name="T19" fmla="*/ 14 h 1298"/>
                <a:gd name="T20" fmla="*/ 444 w 2177"/>
                <a:gd name="T21" fmla="*/ 53 h 1298"/>
                <a:gd name="T22" fmla="*/ 469 w 2177"/>
                <a:gd name="T23" fmla="*/ 143 h 1298"/>
                <a:gd name="T24" fmla="*/ 330 w 2177"/>
                <a:gd name="T25" fmla="*/ 221 h 1298"/>
                <a:gd name="T26" fmla="*/ 492 w 2177"/>
                <a:gd name="T27" fmla="*/ 237 h 1298"/>
                <a:gd name="T28" fmla="*/ 556 w 2177"/>
                <a:gd name="T29" fmla="*/ 445 h 1298"/>
                <a:gd name="T30" fmla="*/ 71 w 2177"/>
                <a:gd name="T31" fmla="*/ 235 h 1298"/>
                <a:gd name="T32" fmla="*/ 23 w 2177"/>
                <a:gd name="T33" fmla="*/ 255 h 1298"/>
                <a:gd name="T34" fmla="*/ 0 w 2177"/>
                <a:gd name="T35" fmla="*/ 318 h 1298"/>
                <a:gd name="T36" fmla="*/ 28 w 2177"/>
                <a:gd name="T37" fmla="*/ 390 h 1298"/>
                <a:gd name="T38" fmla="*/ 570 w 2177"/>
                <a:gd name="T39" fmla="*/ 644 h 1298"/>
                <a:gd name="T40" fmla="*/ 689 w 2177"/>
                <a:gd name="T41" fmla="*/ 628 h 1298"/>
                <a:gd name="T42" fmla="*/ 785 w 2177"/>
                <a:gd name="T43" fmla="*/ 649 h 1298"/>
                <a:gd name="T44" fmla="*/ 794 w 2177"/>
                <a:gd name="T45" fmla="*/ 630 h 1298"/>
                <a:gd name="T46" fmla="*/ 794 w 2177"/>
                <a:gd name="T47" fmla="*/ 630 h 129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2177" h="1298">
                  <a:moveTo>
                    <a:pt x="1587" y="1260"/>
                  </a:moveTo>
                  <a:lnTo>
                    <a:pt x="1420" y="1106"/>
                  </a:lnTo>
                  <a:lnTo>
                    <a:pt x="1331" y="477"/>
                  </a:lnTo>
                  <a:lnTo>
                    <a:pt x="2139" y="330"/>
                  </a:lnTo>
                  <a:lnTo>
                    <a:pt x="2177" y="203"/>
                  </a:lnTo>
                  <a:lnTo>
                    <a:pt x="2099" y="100"/>
                  </a:lnTo>
                  <a:lnTo>
                    <a:pt x="1276" y="211"/>
                  </a:lnTo>
                  <a:lnTo>
                    <a:pt x="1219" y="32"/>
                  </a:lnTo>
                  <a:lnTo>
                    <a:pt x="1085" y="0"/>
                  </a:lnTo>
                  <a:lnTo>
                    <a:pt x="958" y="28"/>
                  </a:lnTo>
                  <a:lnTo>
                    <a:pt x="888" y="106"/>
                  </a:lnTo>
                  <a:lnTo>
                    <a:pt x="937" y="285"/>
                  </a:lnTo>
                  <a:lnTo>
                    <a:pt x="660" y="441"/>
                  </a:lnTo>
                  <a:lnTo>
                    <a:pt x="983" y="473"/>
                  </a:lnTo>
                  <a:lnTo>
                    <a:pt x="1112" y="889"/>
                  </a:lnTo>
                  <a:lnTo>
                    <a:pt x="141" y="469"/>
                  </a:lnTo>
                  <a:lnTo>
                    <a:pt x="46" y="509"/>
                  </a:lnTo>
                  <a:lnTo>
                    <a:pt x="0" y="636"/>
                  </a:lnTo>
                  <a:lnTo>
                    <a:pt x="55" y="779"/>
                  </a:lnTo>
                  <a:lnTo>
                    <a:pt x="1139" y="1288"/>
                  </a:lnTo>
                  <a:lnTo>
                    <a:pt x="1378" y="1256"/>
                  </a:lnTo>
                  <a:lnTo>
                    <a:pt x="1570" y="1298"/>
                  </a:lnTo>
                  <a:lnTo>
                    <a:pt x="1587" y="1260"/>
                  </a:lnTo>
                  <a:close/>
                </a:path>
              </a:pathLst>
            </a:custGeom>
            <a:solidFill>
              <a:srgbClr val="F8F8F8"/>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ndParaRPr>
            </a:p>
          </p:txBody>
        </p:sp>
        <p:sp>
          <p:nvSpPr>
            <p:cNvPr id="1052" name="Freeform 12"/>
            <p:cNvSpPr>
              <a:spLocks/>
            </p:cNvSpPr>
            <p:nvPr userDrawn="1"/>
          </p:nvSpPr>
          <p:spPr bwMode="auto">
            <a:xfrm>
              <a:off x="1022" y="3582"/>
              <a:ext cx="71" cy="129"/>
            </a:xfrm>
            <a:custGeom>
              <a:avLst/>
              <a:gdLst>
                <a:gd name="T0" fmla="*/ 0 w 143"/>
                <a:gd name="T1" fmla="*/ 4 h 258"/>
                <a:gd name="T2" fmla="*/ 60 w 143"/>
                <a:gd name="T3" fmla="*/ 0 h 258"/>
                <a:gd name="T4" fmla="*/ 71 w 143"/>
                <a:gd name="T5" fmla="*/ 117 h 258"/>
                <a:gd name="T6" fmla="*/ 4 w 143"/>
                <a:gd name="T7" fmla="*/ 129 h 258"/>
                <a:gd name="T8" fmla="*/ 0 w 143"/>
                <a:gd name="T9" fmla="*/ 4 h 258"/>
                <a:gd name="T10" fmla="*/ 0 w 143"/>
                <a:gd name="T11" fmla="*/ 4 h 25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3" h="258">
                  <a:moveTo>
                    <a:pt x="0" y="7"/>
                  </a:moveTo>
                  <a:lnTo>
                    <a:pt x="120" y="0"/>
                  </a:lnTo>
                  <a:lnTo>
                    <a:pt x="143" y="233"/>
                  </a:lnTo>
                  <a:lnTo>
                    <a:pt x="8" y="258"/>
                  </a:lnTo>
                  <a:lnTo>
                    <a:pt x="0" y="7"/>
                  </a:ln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ndParaRPr>
            </a:p>
          </p:txBody>
        </p:sp>
        <p:sp>
          <p:nvSpPr>
            <p:cNvPr id="1053" name="Freeform 13"/>
            <p:cNvSpPr>
              <a:spLocks/>
            </p:cNvSpPr>
            <p:nvPr userDrawn="1"/>
          </p:nvSpPr>
          <p:spPr bwMode="auto">
            <a:xfrm>
              <a:off x="20" y="3774"/>
              <a:ext cx="792" cy="410"/>
            </a:xfrm>
            <a:custGeom>
              <a:avLst/>
              <a:gdLst>
                <a:gd name="T0" fmla="*/ 68 w 1586"/>
                <a:gd name="T1" fmla="*/ 0 h 821"/>
                <a:gd name="T2" fmla="*/ 665 w 1586"/>
                <a:gd name="T3" fmla="*/ 259 h 821"/>
                <a:gd name="T4" fmla="*/ 713 w 1586"/>
                <a:gd name="T5" fmla="*/ 319 h 821"/>
                <a:gd name="T6" fmla="*/ 792 w 1586"/>
                <a:gd name="T7" fmla="*/ 396 h 821"/>
                <a:gd name="T8" fmla="*/ 782 w 1586"/>
                <a:gd name="T9" fmla="*/ 410 h 821"/>
                <a:gd name="T10" fmla="*/ 674 w 1586"/>
                <a:gd name="T11" fmla="*/ 393 h 821"/>
                <a:gd name="T12" fmla="*/ 572 w 1586"/>
                <a:gd name="T13" fmla="*/ 405 h 821"/>
                <a:gd name="T14" fmla="*/ 21 w 1586"/>
                <a:gd name="T15" fmla="*/ 149 h 821"/>
                <a:gd name="T16" fmla="*/ 0 w 1586"/>
                <a:gd name="T17" fmla="*/ 75 h 821"/>
                <a:gd name="T18" fmla="*/ 23 w 1586"/>
                <a:gd name="T19" fmla="*/ 16 h 821"/>
                <a:gd name="T20" fmla="*/ 68 w 1586"/>
                <a:gd name="T21" fmla="*/ 0 h 821"/>
                <a:gd name="T22" fmla="*/ 68 w 1586"/>
                <a:gd name="T23" fmla="*/ 0 h 82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586" h="821">
                  <a:moveTo>
                    <a:pt x="137" y="0"/>
                  </a:moveTo>
                  <a:lnTo>
                    <a:pt x="1331" y="519"/>
                  </a:lnTo>
                  <a:lnTo>
                    <a:pt x="1428" y="638"/>
                  </a:lnTo>
                  <a:lnTo>
                    <a:pt x="1586" y="792"/>
                  </a:lnTo>
                  <a:lnTo>
                    <a:pt x="1565" y="821"/>
                  </a:lnTo>
                  <a:lnTo>
                    <a:pt x="1350" y="787"/>
                  </a:lnTo>
                  <a:lnTo>
                    <a:pt x="1145" y="811"/>
                  </a:lnTo>
                  <a:lnTo>
                    <a:pt x="42" y="298"/>
                  </a:lnTo>
                  <a:lnTo>
                    <a:pt x="0" y="150"/>
                  </a:lnTo>
                  <a:lnTo>
                    <a:pt x="46" y="32"/>
                  </a:lnTo>
                  <a:lnTo>
                    <a:pt x="137" y="0"/>
                  </a:ln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ndParaRPr>
            </a:p>
          </p:txBody>
        </p:sp>
        <p:sp>
          <p:nvSpPr>
            <p:cNvPr id="1054" name="Freeform 14"/>
            <p:cNvSpPr>
              <a:spLocks/>
            </p:cNvSpPr>
            <p:nvPr userDrawn="1"/>
          </p:nvSpPr>
          <p:spPr bwMode="auto">
            <a:xfrm>
              <a:off x="129" y="3808"/>
              <a:ext cx="525" cy="374"/>
            </a:xfrm>
            <a:custGeom>
              <a:avLst/>
              <a:gdLst>
                <a:gd name="T0" fmla="*/ 0 w 1049"/>
                <a:gd name="T1" fmla="*/ 163 h 747"/>
                <a:gd name="T2" fmla="*/ 461 w 1049"/>
                <a:gd name="T3" fmla="*/ 374 h 747"/>
                <a:gd name="T4" fmla="*/ 470 w 1049"/>
                <a:gd name="T5" fmla="*/ 267 h 747"/>
                <a:gd name="T6" fmla="*/ 525 w 1049"/>
                <a:gd name="T7" fmla="*/ 211 h 747"/>
                <a:gd name="T8" fmla="*/ 39 w 1049"/>
                <a:gd name="T9" fmla="*/ 0 h 747"/>
                <a:gd name="T10" fmla="*/ 0 w 1049"/>
                <a:gd name="T11" fmla="*/ 64 h 747"/>
                <a:gd name="T12" fmla="*/ 0 w 1049"/>
                <a:gd name="T13" fmla="*/ 163 h 747"/>
                <a:gd name="T14" fmla="*/ 0 w 1049"/>
                <a:gd name="T15" fmla="*/ 163 h 74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049" h="747">
                  <a:moveTo>
                    <a:pt x="0" y="325"/>
                  </a:moveTo>
                  <a:lnTo>
                    <a:pt x="922" y="747"/>
                  </a:lnTo>
                  <a:lnTo>
                    <a:pt x="939" y="534"/>
                  </a:lnTo>
                  <a:lnTo>
                    <a:pt x="1049" y="422"/>
                  </a:lnTo>
                  <a:lnTo>
                    <a:pt x="78" y="0"/>
                  </a:lnTo>
                  <a:lnTo>
                    <a:pt x="0" y="127"/>
                  </a:lnTo>
                  <a:lnTo>
                    <a:pt x="0" y="325"/>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ndParaRPr>
            </a:p>
          </p:txBody>
        </p:sp>
        <p:sp>
          <p:nvSpPr>
            <p:cNvPr id="1055" name="Freeform 15"/>
            <p:cNvSpPr>
              <a:spLocks/>
            </p:cNvSpPr>
            <p:nvPr userDrawn="1"/>
          </p:nvSpPr>
          <p:spPr bwMode="auto">
            <a:xfrm>
              <a:off x="485" y="3532"/>
              <a:ext cx="135" cy="121"/>
            </a:xfrm>
            <a:custGeom>
              <a:avLst/>
              <a:gdLst>
                <a:gd name="T0" fmla="*/ 0 w 272"/>
                <a:gd name="T1" fmla="*/ 14 h 241"/>
                <a:gd name="T2" fmla="*/ 79 w 272"/>
                <a:gd name="T3" fmla="*/ 0 h 241"/>
                <a:gd name="T4" fmla="*/ 125 w 272"/>
                <a:gd name="T5" fmla="*/ 18 h 241"/>
                <a:gd name="T6" fmla="*/ 135 w 272"/>
                <a:gd name="T7" fmla="*/ 70 h 241"/>
                <a:gd name="T8" fmla="*/ 81 w 272"/>
                <a:gd name="T9" fmla="*/ 73 h 241"/>
                <a:gd name="T10" fmla="*/ 16 w 272"/>
                <a:gd name="T11" fmla="*/ 121 h 241"/>
                <a:gd name="T12" fmla="*/ 0 w 272"/>
                <a:gd name="T13" fmla="*/ 14 h 241"/>
                <a:gd name="T14" fmla="*/ 0 w 272"/>
                <a:gd name="T15" fmla="*/ 14 h 24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2" h="241">
                  <a:moveTo>
                    <a:pt x="0" y="28"/>
                  </a:moveTo>
                  <a:lnTo>
                    <a:pt x="160" y="0"/>
                  </a:lnTo>
                  <a:lnTo>
                    <a:pt x="251" y="36"/>
                  </a:lnTo>
                  <a:lnTo>
                    <a:pt x="272" y="139"/>
                  </a:lnTo>
                  <a:lnTo>
                    <a:pt x="164" y="146"/>
                  </a:lnTo>
                  <a:lnTo>
                    <a:pt x="32" y="241"/>
                  </a:lnTo>
                  <a:lnTo>
                    <a:pt x="0" y="28"/>
                  </a:lnTo>
                  <a:close/>
                </a:path>
              </a:pathLst>
            </a:custGeom>
            <a:solidFill>
              <a:schemeClr val="hlink"/>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ndParaRPr>
            </a:p>
          </p:txBody>
        </p:sp>
        <p:sp>
          <p:nvSpPr>
            <p:cNvPr id="1056" name="Freeform 16"/>
            <p:cNvSpPr>
              <a:spLocks/>
            </p:cNvSpPr>
            <p:nvPr userDrawn="1"/>
          </p:nvSpPr>
          <p:spPr bwMode="auto">
            <a:xfrm>
              <a:off x="641" y="4163"/>
              <a:ext cx="76" cy="112"/>
            </a:xfrm>
            <a:custGeom>
              <a:avLst/>
              <a:gdLst>
                <a:gd name="T0" fmla="*/ 76 w 152"/>
                <a:gd name="T1" fmla="*/ 2 h 224"/>
                <a:gd name="T2" fmla="*/ 76 w 152"/>
                <a:gd name="T3" fmla="*/ 112 h 224"/>
                <a:gd name="T4" fmla="*/ 0 w 152"/>
                <a:gd name="T5" fmla="*/ 4 h 224"/>
                <a:gd name="T6" fmla="*/ 36 w 152"/>
                <a:gd name="T7" fmla="*/ 0 h 224"/>
                <a:gd name="T8" fmla="*/ 76 w 152"/>
                <a:gd name="T9" fmla="*/ 2 h 224"/>
                <a:gd name="T10" fmla="*/ 76 w 152"/>
                <a:gd name="T11" fmla="*/ 2 h 2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2" h="224">
                  <a:moveTo>
                    <a:pt x="152" y="4"/>
                  </a:moveTo>
                  <a:lnTo>
                    <a:pt x="152" y="224"/>
                  </a:lnTo>
                  <a:lnTo>
                    <a:pt x="0" y="8"/>
                  </a:lnTo>
                  <a:lnTo>
                    <a:pt x="72" y="0"/>
                  </a:lnTo>
                  <a:lnTo>
                    <a:pt x="152" y="4"/>
                  </a:lnTo>
                  <a:close/>
                </a:path>
              </a:pathLst>
            </a:custGeom>
            <a:solidFill>
              <a:schemeClr val="hlink"/>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ndParaRPr>
            </a:p>
          </p:txBody>
        </p:sp>
        <p:sp>
          <p:nvSpPr>
            <p:cNvPr id="1057" name="Freeform 17"/>
            <p:cNvSpPr>
              <a:spLocks/>
            </p:cNvSpPr>
            <p:nvPr userDrawn="1"/>
          </p:nvSpPr>
          <p:spPr bwMode="auto">
            <a:xfrm>
              <a:off x="504" y="3607"/>
              <a:ext cx="193" cy="383"/>
            </a:xfrm>
            <a:custGeom>
              <a:avLst/>
              <a:gdLst>
                <a:gd name="T0" fmla="*/ 0 w 386"/>
                <a:gd name="T1" fmla="*/ 40 h 764"/>
                <a:gd name="T2" fmla="*/ 44 w 386"/>
                <a:gd name="T3" fmla="*/ 0 h 764"/>
                <a:gd name="T4" fmla="*/ 116 w 386"/>
                <a:gd name="T5" fmla="*/ 3 h 764"/>
                <a:gd name="T6" fmla="*/ 193 w 386"/>
                <a:gd name="T7" fmla="*/ 383 h 764"/>
                <a:gd name="T8" fmla="*/ 140 w 386"/>
                <a:gd name="T9" fmla="*/ 361 h 764"/>
                <a:gd name="T10" fmla="*/ 76 w 386"/>
                <a:gd name="T11" fmla="*/ 339 h 764"/>
                <a:gd name="T12" fmla="*/ 0 w 386"/>
                <a:gd name="T13" fmla="*/ 40 h 764"/>
                <a:gd name="T14" fmla="*/ 0 w 386"/>
                <a:gd name="T15" fmla="*/ 40 h 76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86" h="764">
                  <a:moveTo>
                    <a:pt x="0" y="80"/>
                  </a:moveTo>
                  <a:lnTo>
                    <a:pt x="87" y="0"/>
                  </a:lnTo>
                  <a:lnTo>
                    <a:pt x="232" y="6"/>
                  </a:lnTo>
                  <a:lnTo>
                    <a:pt x="386" y="764"/>
                  </a:lnTo>
                  <a:lnTo>
                    <a:pt x="279" y="720"/>
                  </a:lnTo>
                  <a:lnTo>
                    <a:pt x="152" y="677"/>
                  </a:lnTo>
                  <a:lnTo>
                    <a:pt x="0" y="8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ndParaRPr>
            </a:p>
          </p:txBody>
        </p:sp>
        <p:sp>
          <p:nvSpPr>
            <p:cNvPr id="1058" name="Freeform 18"/>
            <p:cNvSpPr>
              <a:spLocks/>
            </p:cNvSpPr>
            <p:nvPr userDrawn="1"/>
          </p:nvSpPr>
          <p:spPr bwMode="auto">
            <a:xfrm>
              <a:off x="668" y="3590"/>
              <a:ext cx="364" cy="174"/>
            </a:xfrm>
            <a:custGeom>
              <a:avLst/>
              <a:gdLst>
                <a:gd name="T0" fmla="*/ 346 w 728"/>
                <a:gd name="T1" fmla="*/ 0 h 348"/>
                <a:gd name="T2" fmla="*/ 0 w 728"/>
                <a:gd name="T3" fmla="*/ 53 h 348"/>
                <a:gd name="T4" fmla="*/ 14 w 728"/>
                <a:gd name="T5" fmla="*/ 174 h 348"/>
                <a:gd name="T6" fmla="*/ 358 w 728"/>
                <a:gd name="T7" fmla="*/ 119 h 348"/>
                <a:gd name="T8" fmla="*/ 364 w 728"/>
                <a:gd name="T9" fmla="*/ 22 h 348"/>
                <a:gd name="T10" fmla="*/ 346 w 728"/>
                <a:gd name="T11" fmla="*/ 0 h 348"/>
                <a:gd name="T12" fmla="*/ 346 w 728"/>
                <a:gd name="T13" fmla="*/ 0 h 3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28" h="348">
                  <a:moveTo>
                    <a:pt x="692" y="0"/>
                  </a:moveTo>
                  <a:lnTo>
                    <a:pt x="0" y="106"/>
                  </a:lnTo>
                  <a:lnTo>
                    <a:pt x="28" y="348"/>
                  </a:lnTo>
                  <a:lnTo>
                    <a:pt x="715" y="237"/>
                  </a:lnTo>
                  <a:lnTo>
                    <a:pt x="728" y="43"/>
                  </a:lnTo>
                  <a:lnTo>
                    <a:pt x="692"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ndParaRPr>
            </a:p>
          </p:txBody>
        </p:sp>
        <p:sp>
          <p:nvSpPr>
            <p:cNvPr id="1059" name="Freeform 19"/>
            <p:cNvSpPr>
              <a:spLocks/>
            </p:cNvSpPr>
            <p:nvPr userDrawn="1"/>
          </p:nvSpPr>
          <p:spPr bwMode="auto">
            <a:xfrm>
              <a:off x="347" y="3693"/>
              <a:ext cx="156" cy="67"/>
            </a:xfrm>
            <a:custGeom>
              <a:avLst/>
              <a:gdLst>
                <a:gd name="T0" fmla="*/ 136 w 312"/>
                <a:gd name="T1" fmla="*/ 0 h 135"/>
                <a:gd name="T2" fmla="*/ 0 w 312"/>
                <a:gd name="T3" fmla="*/ 39 h 135"/>
                <a:gd name="T4" fmla="*/ 156 w 312"/>
                <a:gd name="T5" fmla="*/ 67 h 135"/>
                <a:gd name="T6" fmla="*/ 136 w 312"/>
                <a:gd name="T7" fmla="*/ 0 h 135"/>
                <a:gd name="T8" fmla="*/ 136 w 312"/>
                <a:gd name="T9" fmla="*/ 0 h 1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2" h="135">
                  <a:moveTo>
                    <a:pt x="272" y="0"/>
                  </a:moveTo>
                  <a:lnTo>
                    <a:pt x="0" y="78"/>
                  </a:lnTo>
                  <a:lnTo>
                    <a:pt x="312" y="135"/>
                  </a:lnTo>
                  <a:lnTo>
                    <a:pt x="272" y="0"/>
                  </a:ln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ndParaRPr>
            </a:p>
          </p:txBody>
        </p:sp>
        <p:grpSp>
          <p:nvGrpSpPr>
            <p:cNvPr id="1060" name="Group 20"/>
            <p:cNvGrpSpPr>
              <a:grpSpLocks/>
            </p:cNvGrpSpPr>
            <p:nvPr userDrawn="1"/>
          </p:nvGrpSpPr>
          <p:grpSpPr bwMode="auto">
            <a:xfrm>
              <a:off x="5" y="3490"/>
              <a:ext cx="1124" cy="780"/>
              <a:chOff x="5" y="3490"/>
              <a:chExt cx="1124" cy="780"/>
            </a:xfrm>
          </p:grpSpPr>
          <p:grpSp>
            <p:nvGrpSpPr>
              <p:cNvPr id="1061" name="Group 21"/>
              <p:cNvGrpSpPr>
                <a:grpSpLocks/>
              </p:cNvGrpSpPr>
              <p:nvPr userDrawn="1"/>
            </p:nvGrpSpPr>
            <p:grpSpPr bwMode="auto">
              <a:xfrm>
                <a:off x="499" y="3562"/>
                <a:ext cx="548" cy="708"/>
                <a:chOff x="499" y="3562"/>
                <a:chExt cx="548" cy="708"/>
              </a:xfrm>
            </p:grpSpPr>
            <p:sp>
              <p:nvSpPr>
                <p:cNvPr id="1074" name="Freeform 22"/>
                <p:cNvSpPr>
                  <a:spLocks/>
                </p:cNvSpPr>
                <p:nvPr userDrawn="1"/>
              </p:nvSpPr>
              <p:spPr bwMode="auto">
                <a:xfrm>
                  <a:off x="499" y="3587"/>
                  <a:ext cx="157" cy="87"/>
                </a:xfrm>
                <a:custGeom>
                  <a:avLst/>
                  <a:gdLst>
                    <a:gd name="T0" fmla="*/ 0 w 313"/>
                    <a:gd name="T1" fmla="*/ 53 h 175"/>
                    <a:gd name="T2" fmla="*/ 57 w 313"/>
                    <a:gd name="T3" fmla="*/ 5 h 175"/>
                    <a:gd name="T4" fmla="*/ 107 w 313"/>
                    <a:gd name="T5" fmla="*/ 0 h 175"/>
                    <a:gd name="T6" fmla="*/ 146 w 313"/>
                    <a:gd name="T7" fmla="*/ 13 h 175"/>
                    <a:gd name="T8" fmla="*/ 157 w 313"/>
                    <a:gd name="T9" fmla="*/ 45 h 175"/>
                    <a:gd name="T10" fmla="*/ 84 w 313"/>
                    <a:gd name="T11" fmla="*/ 33 h 175"/>
                    <a:gd name="T12" fmla="*/ 37 w 313"/>
                    <a:gd name="T13" fmla="*/ 50 h 175"/>
                    <a:gd name="T14" fmla="*/ 7 w 313"/>
                    <a:gd name="T15" fmla="*/ 87 h 175"/>
                    <a:gd name="T16" fmla="*/ 0 w 313"/>
                    <a:gd name="T17" fmla="*/ 53 h 175"/>
                    <a:gd name="T18" fmla="*/ 0 w 313"/>
                    <a:gd name="T19" fmla="*/ 53 h 17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13" h="175">
                      <a:moveTo>
                        <a:pt x="0" y="107"/>
                      </a:moveTo>
                      <a:lnTo>
                        <a:pt x="114" y="10"/>
                      </a:lnTo>
                      <a:lnTo>
                        <a:pt x="213" y="0"/>
                      </a:lnTo>
                      <a:lnTo>
                        <a:pt x="292" y="27"/>
                      </a:lnTo>
                      <a:lnTo>
                        <a:pt x="313" y="91"/>
                      </a:lnTo>
                      <a:lnTo>
                        <a:pt x="167" y="67"/>
                      </a:lnTo>
                      <a:lnTo>
                        <a:pt x="74" y="101"/>
                      </a:lnTo>
                      <a:lnTo>
                        <a:pt x="13" y="175"/>
                      </a:lnTo>
                      <a:lnTo>
                        <a:pt x="0" y="107"/>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ndParaRPr>
                </a:p>
              </p:txBody>
            </p:sp>
            <p:sp>
              <p:nvSpPr>
                <p:cNvPr id="1075" name="Freeform 23"/>
                <p:cNvSpPr>
                  <a:spLocks/>
                </p:cNvSpPr>
                <p:nvPr userDrawn="1"/>
              </p:nvSpPr>
              <p:spPr bwMode="auto">
                <a:xfrm>
                  <a:off x="636" y="4137"/>
                  <a:ext cx="115" cy="133"/>
                </a:xfrm>
                <a:custGeom>
                  <a:avLst/>
                  <a:gdLst>
                    <a:gd name="T0" fmla="*/ 0 w 230"/>
                    <a:gd name="T1" fmla="*/ 20 h 266"/>
                    <a:gd name="T2" fmla="*/ 80 w 230"/>
                    <a:gd name="T3" fmla="*/ 133 h 266"/>
                    <a:gd name="T4" fmla="*/ 115 w 230"/>
                    <a:gd name="T5" fmla="*/ 126 h 266"/>
                    <a:gd name="T6" fmla="*/ 112 w 230"/>
                    <a:gd name="T7" fmla="*/ 9 h 266"/>
                    <a:gd name="T8" fmla="*/ 83 w 230"/>
                    <a:gd name="T9" fmla="*/ 0 h 266"/>
                    <a:gd name="T10" fmla="*/ 90 w 230"/>
                    <a:gd name="T11" fmla="*/ 99 h 266"/>
                    <a:gd name="T12" fmla="*/ 36 w 230"/>
                    <a:gd name="T13" fmla="*/ 2 h 266"/>
                    <a:gd name="T14" fmla="*/ 0 w 230"/>
                    <a:gd name="T15" fmla="*/ 20 h 266"/>
                    <a:gd name="T16" fmla="*/ 0 w 230"/>
                    <a:gd name="T17" fmla="*/ 20 h 26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0" h="266">
                      <a:moveTo>
                        <a:pt x="0" y="40"/>
                      </a:moveTo>
                      <a:lnTo>
                        <a:pt x="160" y="266"/>
                      </a:lnTo>
                      <a:lnTo>
                        <a:pt x="230" y="251"/>
                      </a:lnTo>
                      <a:lnTo>
                        <a:pt x="223" y="17"/>
                      </a:lnTo>
                      <a:lnTo>
                        <a:pt x="166" y="0"/>
                      </a:lnTo>
                      <a:lnTo>
                        <a:pt x="179" y="197"/>
                      </a:lnTo>
                      <a:lnTo>
                        <a:pt x="71" y="4"/>
                      </a:lnTo>
                      <a:lnTo>
                        <a:pt x="0" y="4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ndParaRPr>
                </a:p>
              </p:txBody>
            </p:sp>
            <p:sp>
              <p:nvSpPr>
                <p:cNvPr id="1076" name="Freeform 24"/>
                <p:cNvSpPr>
                  <a:spLocks/>
                </p:cNvSpPr>
                <p:nvPr userDrawn="1"/>
              </p:nvSpPr>
              <p:spPr bwMode="auto">
                <a:xfrm>
                  <a:off x="1004" y="3562"/>
                  <a:ext cx="43" cy="117"/>
                </a:xfrm>
                <a:custGeom>
                  <a:avLst/>
                  <a:gdLst>
                    <a:gd name="T0" fmla="*/ 0 w 87"/>
                    <a:gd name="T1" fmla="*/ 10 h 234"/>
                    <a:gd name="T2" fmla="*/ 18 w 87"/>
                    <a:gd name="T3" fmla="*/ 47 h 234"/>
                    <a:gd name="T4" fmla="*/ 22 w 87"/>
                    <a:gd name="T5" fmla="*/ 77 h 234"/>
                    <a:gd name="T6" fmla="*/ 13 w 87"/>
                    <a:gd name="T7" fmla="*/ 117 h 234"/>
                    <a:gd name="T8" fmla="*/ 40 w 87"/>
                    <a:gd name="T9" fmla="*/ 110 h 234"/>
                    <a:gd name="T10" fmla="*/ 43 w 87"/>
                    <a:gd name="T11" fmla="*/ 58 h 234"/>
                    <a:gd name="T12" fmla="*/ 23 w 87"/>
                    <a:gd name="T13" fmla="*/ 0 h 234"/>
                    <a:gd name="T14" fmla="*/ 0 w 87"/>
                    <a:gd name="T15" fmla="*/ 10 h 234"/>
                    <a:gd name="T16" fmla="*/ 0 w 87"/>
                    <a:gd name="T17" fmla="*/ 10 h 23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7" h="234">
                      <a:moveTo>
                        <a:pt x="0" y="19"/>
                      </a:moveTo>
                      <a:lnTo>
                        <a:pt x="36" y="93"/>
                      </a:lnTo>
                      <a:lnTo>
                        <a:pt x="44" y="154"/>
                      </a:lnTo>
                      <a:lnTo>
                        <a:pt x="27" y="234"/>
                      </a:lnTo>
                      <a:lnTo>
                        <a:pt x="80" y="220"/>
                      </a:lnTo>
                      <a:lnTo>
                        <a:pt x="87" y="116"/>
                      </a:lnTo>
                      <a:lnTo>
                        <a:pt x="46" y="0"/>
                      </a:lnTo>
                      <a:lnTo>
                        <a:pt x="0" y="19"/>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ndParaRPr>
                </a:p>
              </p:txBody>
            </p:sp>
          </p:grpSp>
          <p:sp>
            <p:nvSpPr>
              <p:cNvPr id="1062" name="Freeform 25"/>
              <p:cNvSpPr>
                <a:spLocks/>
              </p:cNvSpPr>
              <p:nvPr userDrawn="1"/>
            </p:nvSpPr>
            <p:spPr bwMode="auto">
              <a:xfrm>
                <a:off x="76" y="3732"/>
                <a:ext cx="595" cy="250"/>
              </a:xfrm>
              <a:custGeom>
                <a:avLst/>
                <a:gdLst>
                  <a:gd name="T0" fmla="*/ 50 w 1190"/>
                  <a:gd name="T1" fmla="*/ 0 h 500"/>
                  <a:gd name="T2" fmla="*/ 595 w 1190"/>
                  <a:gd name="T3" fmla="*/ 245 h 500"/>
                  <a:gd name="T4" fmla="*/ 538 w 1190"/>
                  <a:gd name="T5" fmla="*/ 250 h 500"/>
                  <a:gd name="T6" fmla="*/ 0 w 1190"/>
                  <a:gd name="T7" fmla="*/ 14 h 500"/>
                  <a:gd name="T8" fmla="*/ 50 w 1190"/>
                  <a:gd name="T9" fmla="*/ 0 h 500"/>
                  <a:gd name="T10" fmla="*/ 50 w 1190"/>
                  <a:gd name="T11" fmla="*/ 0 h 5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90" h="500">
                    <a:moveTo>
                      <a:pt x="100" y="0"/>
                    </a:moveTo>
                    <a:lnTo>
                      <a:pt x="1190" y="490"/>
                    </a:lnTo>
                    <a:lnTo>
                      <a:pt x="1076" y="500"/>
                    </a:lnTo>
                    <a:lnTo>
                      <a:pt x="0" y="27"/>
                    </a:lnTo>
                    <a:lnTo>
                      <a:pt x="10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ndParaRPr>
              </a:p>
            </p:txBody>
          </p:sp>
          <p:sp>
            <p:nvSpPr>
              <p:cNvPr id="1063" name="Freeform 26"/>
              <p:cNvSpPr>
                <a:spLocks/>
              </p:cNvSpPr>
              <p:nvPr userDrawn="1"/>
            </p:nvSpPr>
            <p:spPr bwMode="auto">
              <a:xfrm>
                <a:off x="260" y="3886"/>
                <a:ext cx="244" cy="148"/>
              </a:xfrm>
              <a:custGeom>
                <a:avLst/>
                <a:gdLst>
                  <a:gd name="T0" fmla="*/ 7 w 489"/>
                  <a:gd name="T1" fmla="*/ 17 h 296"/>
                  <a:gd name="T2" fmla="*/ 80 w 489"/>
                  <a:gd name="T3" fmla="*/ 33 h 296"/>
                  <a:gd name="T4" fmla="*/ 162 w 489"/>
                  <a:gd name="T5" fmla="*/ 69 h 296"/>
                  <a:gd name="T6" fmla="*/ 220 w 489"/>
                  <a:gd name="T7" fmla="*/ 122 h 296"/>
                  <a:gd name="T8" fmla="*/ 163 w 489"/>
                  <a:gd name="T9" fmla="*/ 115 h 296"/>
                  <a:gd name="T10" fmla="*/ 69 w 489"/>
                  <a:gd name="T11" fmla="*/ 73 h 296"/>
                  <a:gd name="T12" fmla="*/ 25 w 489"/>
                  <a:gd name="T13" fmla="*/ 40 h 296"/>
                  <a:gd name="T14" fmla="*/ 53 w 489"/>
                  <a:gd name="T15" fmla="*/ 82 h 296"/>
                  <a:gd name="T16" fmla="*/ 136 w 489"/>
                  <a:gd name="T17" fmla="*/ 135 h 296"/>
                  <a:gd name="T18" fmla="*/ 233 w 489"/>
                  <a:gd name="T19" fmla="*/ 148 h 296"/>
                  <a:gd name="T20" fmla="*/ 244 w 489"/>
                  <a:gd name="T21" fmla="*/ 112 h 296"/>
                  <a:gd name="T22" fmla="*/ 197 w 489"/>
                  <a:gd name="T23" fmla="*/ 60 h 296"/>
                  <a:gd name="T24" fmla="*/ 85 w 489"/>
                  <a:gd name="T25" fmla="*/ 9 h 296"/>
                  <a:gd name="T26" fmla="*/ 0 w 489"/>
                  <a:gd name="T27" fmla="*/ 0 h 296"/>
                  <a:gd name="T28" fmla="*/ 7 w 489"/>
                  <a:gd name="T29" fmla="*/ 17 h 296"/>
                  <a:gd name="T30" fmla="*/ 7 w 489"/>
                  <a:gd name="T31" fmla="*/ 17 h 29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89" h="296">
                    <a:moveTo>
                      <a:pt x="14" y="34"/>
                    </a:moveTo>
                    <a:lnTo>
                      <a:pt x="160" y="66"/>
                    </a:lnTo>
                    <a:lnTo>
                      <a:pt x="324" y="137"/>
                    </a:lnTo>
                    <a:lnTo>
                      <a:pt x="440" y="243"/>
                    </a:lnTo>
                    <a:lnTo>
                      <a:pt x="326" y="230"/>
                    </a:lnTo>
                    <a:lnTo>
                      <a:pt x="139" y="146"/>
                    </a:lnTo>
                    <a:lnTo>
                      <a:pt x="50" y="80"/>
                    </a:lnTo>
                    <a:lnTo>
                      <a:pt x="107" y="163"/>
                    </a:lnTo>
                    <a:lnTo>
                      <a:pt x="272" y="270"/>
                    </a:lnTo>
                    <a:lnTo>
                      <a:pt x="466" y="296"/>
                    </a:lnTo>
                    <a:lnTo>
                      <a:pt x="489" y="224"/>
                    </a:lnTo>
                    <a:lnTo>
                      <a:pt x="394" y="120"/>
                    </a:lnTo>
                    <a:lnTo>
                      <a:pt x="170" y="17"/>
                    </a:lnTo>
                    <a:lnTo>
                      <a:pt x="0" y="0"/>
                    </a:lnTo>
                    <a:lnTo>
                      <a:pt x="14" y="34"/>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ndParaRPr>
              </a:p>
            </p:txBody>
          </p:sp>
          <p:sp>
            <p:nvSpPr>
              <p:cNvPr id="1064" name="Freeform 27"/>
              <p:cNvSpPr>
                <a:spLocks/>
              </p:cNvSpPr>
              <p:nvPr userDrawn="1"/>
            </p:nvSpPr>
            <p:spPr bwMode="auto">
              <a:xfrm>
                <a:off x="565" y="3680"/>
                <a:ext cx="107" cy="238"/>
              </a:xfrm>
              <a:custGeom>
                <a:avLst/>
                <a:gdLst>
                  <a:gd name="T0" fmla="*/ 12 w 213"/>
                  <a:gd name="T1" fmla="*/ 0 h 478"/>
                  <a:gd name="T2" fmla="*/ 46 w 213"/>
                  <a:gd name="T3" fmla="*/ 12 h 478"/>
                  <a:gd name="T4" fmla="*/ 40 w 213"/>
                  <a:gd name="T5" fmla="*/ 96 h 478"/>
                  <a:gd name="T6" fmla="*/ 53 w 213"/>
                  <a:gd name="T7" fmla="*/ 163 h 478"/>
                  <a:gd name="T8" fmla="*/ 107 w 213"/>
                  <a:gd name="T9" fmla="*/ 225 h 478"/>
                  <a:gd name="T10" fmla="*/ 49 w 213"/>
                  <a:gd name="T11" fmla="*/ 238 h 478"/>
                  <a:gd name="T12" fmla="*/ 15 w 213"/>
                  <a:gd name="T13" fmla="*/ 171 h 478"/>
                  <a:gd name="T14" fmla="*/ 0 w 213"/>
                  <a:gd name="T15" fmla="*/ 28 h 478"/>
                  <a:gd name="T16" fmla="*/ 12 w 213"/>
                  <a:gd name="T17" fmla="*/ 0 h 478"/>
                  <a:gd name="T18" fmla="*/ 12 w 213"/>
                  <a:gd name="T19" fmla="*/ 0 h 47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13" h="478">
                    <a:moveTo>
                      <a:pt x="24" y="0"/>
                    </a:moveTo>
                    <a:lnTo>
                      <a:pt x="91" y="25"/>
                    </a:lnTo>
                    <a:lnTo>
                      <a:pt x="80" y="192"/>
                    </a:lnTo>
                    <a:lnTo>
                      <a:pt x="106" y="327"/>
                    </a:lnTo>
                    <a:lnTo>
                      <a:pt x="213" y="451"/>
                    </a:lnTo>
                    <a:lnTo>
                      <a:pt x="97" y="478"/>
                    </a:lnTo>
                    <a:lnTo>
                      <a:pt x="30" y="344"/>
                    </a:lnTo>
                    <a:lnTo>
                      <a:pt x="0" y="57"/>
                    </a:lnTo>
                    <a:lnTo>
                      <a:pt x="24"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ndParaRPr>
              </a:p>
            </p:txBody>
          </p:sp>
          <p:grpSp>
            <p:nvGrpSpPr>
              <p:cNvPr id="1065" name="Group 28"/>
              <p:cNvGrpSpPr>
                <a:grpSpLocks/>
              </p:cNvGrpSpPr>
              <p:nvPr userDrawn="1"/>
            </p:nvGrpSpPr>
            <p:grpSpPr bwMode="auto">
              <a:xfrm>
                <a:off x="5" y="3490"/>
                <a:ext cx="1124" cy="678"/>
                <a:chOff x="5" y="3490"/>
                <a:chExt cx="1124" cy="678"/>
              </a:xfrm>
            </p:grpSpPr>
            <p:sp>
              <p:nvSpPr>
                <p:cNvPr id="1066" name="Freeform 29"/>
                <p:cNvSpPr>
                  <a:spLocks/>
                </p:cNvSpPr>
                <p:nvPr userDrawn="1"/>
              </p:nvSpPr>
              <p:spPr bwMode="auto">
                <a:xfrm>
                  <a:off x="669" y="4048"/>
                  <a:ext cx="75" cy="87"/>
                </a:xfrm>
                <a:custGeom>
                  <a:avLst/>
                  <a:gdLst>
                    <a:gd name="T0" fmla="*/ 55 w 150"/>
                    <a:gd name="T1" fmla="*/ 0 h 173"/>
                    <a:gd name="T2" fmla="*/ 20 w 150"/>
                    <a:gd name="T3" fmla="*/ 33 h 173"/>
                    <a:gd name="T4" fmla="*/ 0 w 150"/>
                    <a:gd name="T5" fmla="*/ 87 h 173"/>
                    <a:gd name="T6" fmla="*/ 40 w 150"/>
                    <a:gd name="T7" fmla="*/ 80 h 173"/>
                    <a:gd name="T8" fmla="*/ 52 w 150"/>
                    <a:gd name="T9" fmla="*/ 42 h 173"/>
                    <a:gd name="T10" fmla="*/ 75 w 150"/>
                    <a:gd name="T11" fmla="*/ 14 h 173"/>
                    <a:gd name="T12" fmla="*/ 55 w 150"/>
                    <a:gd name="T13" fmla="*/ 0 h 173"/>
                    <a:gd name="T14" fmla="*/ 55 w 150"/>
                    <a:gd name="T15" fmla="*/ 0 h 17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0" h="173">
                      <a:moveTo>
                        <a:pt x="110" y="0"/>
                      </a:moveTo>
                      <a:lnTo>
                        <a:pt x="40" y="66"/>
                      </a:lnTo>
                      <a:lnTo>
                        <a:pt x="0" y="173"/>
                      </a:lnTo>
                      <a:lnTo>
                        <a:pt x="80" y="160"/>
                      </a:lnTo>
                      <a:lnTo>
                        <a:pt x="103" y="84"/>
                      </a:lnTo>
                      <a:lnTo>
                        <a:pt x="150" y="27"/>
                      </a:lnTo>
                      <a:lnTo>
                        <a:pt x="11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ndParaRPr>
                </a:p>
              </p:txBody>
            </p:sp>
            <p:sp>
              <p:nvSpPr>
                <p:cNvPr id="1067" name="Freeform 30"/>
                <p:cNvSpPr>
                  <a:spLocks/>
                </p:cNvSpPr>
                <p:nvPr userDrawn="1"/>
              </p:nvSpPr>
              <p:spPr bwMode="auto">
                <a:xfrm>
                  <a:off x="5" y="3728"/>
                  <a:ext cx="842" cy="440"/>
                </a:xfrm>
                <a:custGeom>
                  <a:avLst/>
                  <a:gdLst>
                    <a:gd name="T0" fmla="*/ 78 w 1684"/>
                    <a:gd name="T1" fmla="*/ 0 h 880"/>
                    <a:gd name="T2" fmla="*/ 32 w 1684"/>
                    <a:gd name="T3" fmla="*/ 26 h 880"/>
                    <a:gd name="T4" fmla="*/ 0 w 1684"/>
                    <a:gd name="T5" fmla="*/ 104 h 880"/>
                    <a:gd name="T6" fmla="*/ 34 w 1684"/>
                    <a:gd name="T7" fmla="*/ 179 h 880"/>
                    <a:gd name="T8" fmla="*/ 591 w 1684"/>
                    <a:gd name="T9" fmla="*/ 434 h 880"/>
                    <a:gd name="T10" fmla="*/ 711 w 1684"/>
                    <a:gd name="T11" fmla="*/ 418 h 880"/>
                    <a:gd name="T12" fmla="*/ 808 w 1684"/>
                    <a:gd name="T13" fmla="*/ 440 h 880"/>
                    <a:gd name="T14" fmla="*/ 842 w 1684"/>
                    <a:gd name="T15" fmla="*/ 404 h 880"/>
                    <a:gd name="T16" fmla="*/ 751 w 1684"/>
                    <a:gd name="T17" fmla="*/ 332 h 880"/>
                    <a:gd name="T18" fmla="*/ 714 w 1684"/>
                    <a:gd name="T19" fmla="*/ 256 h 880"/>
                    <a:gd name="T20" fmla="*/ 685 w 1684"/>
                    <a:gd name="T21" fmla="*/ 264 h 880"/>
                    <a:gd name="T22" fmla="*/ 720 w 1684"/>
                    <a:gd name="T23" fmla="*/ 332 h 880"/>
                    <a:gd name="T24" fmla="*/ 789 w 1684"/>
                    <a:gd name="T25" fmla="*/ 405 h 880"/>
                    <a:gd name="T26" fmla="*/ 707 w 1684"/>
                    <a:gd name="T27" fmla="*/ 394 h 880"/>
                    <a:gd name="T28" fmla="*/ 610 w 1684"/>
                    <a:gd name="T29" fmla="*/ 407 h 880"/>
                    <a:gd name="T30" fmla="*/ 628 w 1684"/>
                    <a:gd name="T31" fmla="*/ 325 h 880"/>
                    <a:gd name="T32" fmla="*/ 669 w 1684"/>
                    <a:gd name="T33" fmla="*/ 269 h 880"/>
                    <a:gd name="T34" fmla="*/ 621 w 1684"/>
                    <a:gd name="T35" fmla="*/ 276 h 880"/>
                    <a:gd name="T36" fmla="*/ 583 w 1684"/>
                    <a:gd name="T37" fmla="*/ 329 h 880"/>
                    <a:gd name="T38" fmla="*/ 570 w 1684"/>
                    <a:gd name="T39" fmla="*/ 396 h 880"/>
                    <a:gd name="T40" fmla="*/ 54 w 1684"/>
                    <a:gd name="T41" fmla="*/ 155 h 880"/>
                    <a:gd name="T42" fmla="*/ 40 w 1684"/>
                    <a:gd name="T43" fmla="*/ 108 h 880"/>
                    <a:gd name="T44" fmla="*/ 52 w 1684"/>
                    <a:gd name="T45" fmla="*/ 48 h 880"/>
                    <a:gd name="T46" fmla="*/ 109 w 1684"/>
                    <a:gd name="T47" fmla="*/ 0 h 880"/>
                    <a:gd name="T48" fmla="*/ 78 w 1684"/>
                    <a:gd name="T49" fmla="*/ 0 h 880"/>
                    <a:gd name="T50" fmla="*/ 78 w 1684"/>
                    <a:gd name="T51" fmla="*/ 0 h 88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84" h="880">
                      <a:moveTo>
                        <a:pt x="156" y="0"/>
                      </a:moveTo>
                      <a:lnTo>
                        <a:pt x="63" y="52"/>
                      </a:lnTo>
                      <a:lnTo>
                        <a:pt x="0" y="208"/>
                      </a:lnTo>
                      <a:lnTo>
                        <a:pt x="67" y="358"/>
                      </a:lnTo>
                      <a:lnTo>
                        <a:pt x="1182" y="867"/>
                      </a:lnTo>
                      <a:lnTo>
                        <a:pt x="1422" y="835"/>
                      </a:lnTo>
                      <a:lnTo>
                        <a:pt x="1616" y="880"/>
                      </a:lnTo>
                      <a:lnTo>
                        <a:pt x="1684" y="808"/>
                      </a:lnTo>
                      <a:lnTo>
                        <a:pt x="1502" y="664"/>
                      </a:lnTo>
                      <a:lnTo>
                        <a:pt x="1428" y="512"/>
                      </a:lnTo>
                      <a:lnTo>
                        <a:pt x="1369" y="527"/>
                      </a:lnTo>
                      <a:lnTo>
                        <a:pt x="1439" y="664"/>
                      </a:lnTo>
                      <a:lnTo>
                        <a:pt x="1578" y="810"/>
                      </a:lnTo>
                      <a:lnTo>
                        <a:pt x="1413" y="787"/>
                      </a:lnTo>
                      <a:lnTo>
                        <a:pt x="1219" y="814"/>
                      </a:lnTo>
                      <a:lnTo>
                        <a:pt x="1255" y="650"/>
                      </a:lnTo>
                      <a:lnTo>
                        <a:pt x="1338" y="538"/>
                      </a:lnTo>
                      <a:lnTo>
                        <a:pt x="1241" y="552"/>
                      </a:lnTo>
                      <a:lnTo>
                        <a:pt x="1165" y="658"/>
                      </a:lnTo>
                      <a:lnTo>
                        <a:pt x="1139" y="791"/>
                      </a:lnTo>
                      <a:lnTo>
                        <a:pt x="107" y="310"/>
                      </a:lnTo>
                      <a:lnTo>
                        <a:pt x="80" y="215"/>
                      </a:lnTo>
                      <a:lnTo>
                        <a:pt x="103" y="95"/>
                      </a:lnTo>
                      <a:lnTo>
                        <a:pt x="217" y="0"/>
                      </a:lnTo>
                      <a:lnTo>
                        <a:pt x="156"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ndParaRPr>
                </a:p>
              </p:txBody>
            </p:sp>
            <p:sp>
              <p:nvSpPr>
                <p:cNvPr id="1068" name="Freeform 31"/>
                <p:cNvSpPr>
                  <a:spLocks/>
                </p:cNvSpPr>
                <p:nvPr userDrawn="1"/>
              </p:nvSpPr>
              <p:spPr bwMode="auto">
                <a:xfrm>
                  <a:off x="106" y="3770"/>
                  <a:ext cx="80" cy="167"/>
                </a:xfrm>
                <a:custGeom>
                  <a:avLst/>
                  <a:gdLst>
                    <a:gd name="T0" fmla="*/ 58 w 160"/>
                    <a:gd name="T1" fmla="*/ 0 h 335"/>
                    <a:gd name="T2" fmla="*/ 10 w 160"/>
                    <a:gd name="T3" fmla="*/ 53 h 335"/>
                    <a:gd name="T4" fmla="*/ 0 w 160"/>
                    <a:gd name="T5" fmla="*/ 115 h 335"/>
                    <a:gd name="T6" fmla="*/ 17 w 160"/>
                    <a:gd name="T7" fmla="*/ 157 h 335"/>
                    <a:gd name="T8" fmla="*/ 47 w 160"/>
                    <a:gd name="T9" fmla="*/ 167 h 335"/>
                    <a:gd name="T10" fmla="*/ 38 w 160"/>
                    <a:gd name="T11" fmla="*/ 77 h 335"/>
                    <a:gd name="T12" fmla="*/ 80 w 160"/>
                    <a:gd name="T13" fmla="*/ 8 h 335"/>
                    <a:gd name="T14" fmla="*/ 58 w 160"/>
                    <a:gd name="T15" fmla="*/ 0 h 335"/>
                    <a:gd name="T16" fmla="*/ 58 w 160"/>
                    <a:gd name="T17" fmla="*/ 0 h 3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0" h="335">
                      <a:moveTo>
                        <a:pt x="116" y="0"/>
                      </a:moveTo>
                      <a:lnTo>
                        <a:pt x="19" y="106"/>
                      </a:lnTo>
                      <a:lnTo>
                        <a:pt x="0" y="230"/>
                      </a:lnTo>
                      <a:lnTo>
                        <a:pt x="33" y="314"/>
                      </a:lnTo>
                      <a:lnTo>
                        <a:pt x="94" y="335"/>
                      </a:lnTo>
                      <a:lnTo>
                        <a:pt x="76" y="154"/>
                      </a:lnTo>
                      <a:lnTo>
                        <a:pt x="160" y="17"/>
                      </a:lnTo>
                      <a:lnTo>
                        <a:pt x="116"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ndParaRPr>
                </a:p>
              </p:txBody>
            </p:sp>
            <p:sp>
              <p:nvSpPr>
                <p:cNvPr id="1069" name="Freeform 32"/>
                <p:cNvSpPr>
                  <a:spLocks/>
                </p:cNvSpPr>
                <p:nvPr userDrawn="1"/>
              </p:nvSpPr>
              <p:spPr bwMode="auto">
                <a:xfrm>
                  <a:off x="449" y="3490"/>
                  <a:ext cx="322" cy="594"/>
                </a:xfrm>
                <a:custGeom>
                  <a:avLst/>
                  <a:gdLst>
                    <a:gd name="T0" fmla="*/ 109 w 642"/>
                    <a:gd name="T1" fmla="*/ 448 h 1188"/>
                    <a:gd name="T2" fmla="*/ 0 w 642"/>
                    <a:gd name="T3" fmla="*/ 62 h 1188"/>
                    <a:gd name="T4" fmla="*/ 41 w 642"/>
                    <a:gd name="T5" fmla="*/ 19 h 1188"/>
                    <a:gd name="T6" fmla="*/ 129 w 642"/>
                    <a:gd name="T7" fmla="*/ 0 h 1188"/>
                    <a:gd name="T8" fmla="*/ 200 w 642"/>
                    <a:gd name="T9" fmla="*/ 29 h 1188"/>
                    <a:gd name="T10" fmla="*/ 322 w 642"/>
                    <a:gd name="T11" fmla="*/ 594 h 1188"/>
                    <a:gd name="T12" fmla="*/ 278 w 642"/>
                    <a:gd name="T13" fmla="*/ 546 h 1188"/>
                    <a:gd name="T14" fmla="*/ 178 w 642"/>
                    <a:gd name="T15" fmla="*/ 49 h 1188"/>
                    <a:gd name="T16" fmla="*/ 113 w 642"/>
                    <a:gd name="T17" fmla="*/ 31 h 1188"/>
                    <a:gd name="T18" fmla="*/ 60 w 642"/>
                    <a:gd name="T19" fmla="*/ 37 h 1188"/>
                    <a:gd name="T20" fmla="*/ 38 w 642"/>
                    <a:gd name="T21" fmla="*/ 71 h 1188"/>
                    <a:gd name="T22" fmla="*/ 153 w 642"/>
                    <a:gd name="T23" fmla="*/ 462 h 1188"/>
                    <a:gd name="T24" fmla="*/ 109 w 642"/>
                    <a:gd name="T25" fmla="*/ 448 h 1188"/>
                    <a:gd name="T26" fmla="*/ 109 w 642"/>
                    <a:gd name="T27" fmla="*/ 448 h 118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642" h="1188">
                      <a:moveTo>
                        <a:pt x="218" y="896"/>
                      </a:moveTo>
                      <a:lnTo>
                        <a:pt x="0" y="124"/>
                      </a:lnTo>
                      <a:lnTo>
                        <a:pt x="81" y="38"/>
                      </a:lnTo>
                      <a:lnTo>
                        <a:pt x="258" y="0"/>
                      </a:lnTo>
                      <a:lnTo>
                        <a:pt x="399" y="57"/>
                      </a:lnTo>
                      <a:lnTo>
                        <a:pt x="642" y="1188"/>
                      </a:lnTo>
                      <a:lnTo>
                        <a:pt x="555" y="1091"/>
                      </a:lnTo>
                      <a:lnTo>
                        <a:pt x="355" y="97"/>
                      </a:lnTo>
                      <a:lnTo>
                        <a:pt x="226" y="61"/>
                      </a:lnTo>
                      <a:lnTo>
                        <a:pt x="119" y="74"/>
                      </a:lnTo>
                      <a:lnTo>
                        <a:pt x="76" y="141"/>
                      </a:lnTo>
                      <a:lnTo>
                        <a:pt x="306" y="924"/>
                      </a:lnTo>
                      <a:lnTo>
                        <a:pt x="218" y="896"/>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ndParaRPr>
                </a:p>
              </p:txBody>
            </p:sp>
            <p:sp>
              <p:nvSpPr>
                <p:cNvPr id="1070" name="Freeform 33"/>
                <p:cNvSpPr>
                  <a:spLocks/>
                </p:cNvSpPr>
                <p:nvPr userDrawn="1"/>
              </p:nvSpPr>
              <p:spPr bwMode="auto">
                <a:xfrm>
                  <a:off x="578" y="3650"/>
                  <a:ext cx="96" cy="252"/>
                </a:xfrm>
                <a:custGeom>
                  <a:avLst/>
                  <a:gdLst>
                    <a:gd name="T0" fmla="*/ 0 w 192"/>
                    <a:gd name="T1" fmla="*/ 14 h 504"/>
                    <a:gd name="T2" fmla="*/ 38 w 192"/>
                    <a:gd name="T3" fmla="*/ 97 h 504"/>
                    <a:gd name="T4" fmla="*/ 57 w 192"/>
                    <a:gd name="T5" fmla="*/ 159 h 504"/>
                    <a:gd name="T6" fmla="*/ 58 w 192"/>
                    <a:gd name="T7" fmla="*/ 252 h 504"/>
                    <a:gd name="T8" fmla="*/ 96 w 192"/>
                    <a:gd name="T9" fmla="*/ 252 h 504"/>
                    <a:gd name="T10" fmla="*/ 94 w 192"/>
                    <a:gd name="T11" fmla="*/ 180 h 504"/>
                    <a:gd name="T12" fmla="*/ 81 w 192"/>
                    <a:gd name="T13" fmla="*/ 104 h 504"/>
                    <a:gd name="T14" fmla="*/ 50 w 192"/>
                    <a:gd name="T15" fmla="*/ 30 h 504"/>
                    <a:gd name="T16" fmla="*/ 32 w 192"/>
                    <a:gd name="T17" fmla="*/ 0 h 504"/>
                    <a:gd name="T18" fmla="*/ 0 w 192"/>
                    <a:gd name="T19" fmla="*/ 14 h 504"/>
                    <a:gd name="T20" fmla="*/ 0 w 192"/>
                    <a:gd name="T21" fmla="*/ 14 h 50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92" h="504">
                      <a:moveTo>
                        <a:pt x="0" y="27"/>
                      </a:moveTo>
                      <a:lnTo>
                        <a:pt x="76" y="194"/>
                      </a:lnTo>
                      <a:lnTo>
                        <a:pt x="113" y="318"/>
                      </a:lnTo>
                      <a:lnTo>
                        <a:pt x="116" y="504"/>
                      </a:lnTo>
                      <a:lnTo>
                        <a:pt x="192" y="504"/>
                      </a:lnTo>
                      <a:lnTo>
                        <a:pt x="187" y="360"/>
                      </a:lnTo>
                      <a:lnTo>
                        <a:pt x="162" y="208"/>
                      </a:lnTo>
                      <a:lnTo>
                        <a:pt x="99" y="59"/>
                      </a:lnTo>
                      <a:lnTo>
                        <a:pt x="63" y="0"/>
                      </a:lnTo>
                      <a:lnTo>
                        <a:pt x="0" y="27"/>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ndParaRPr>
                </a:p>
              </p:txBody>
            </p:sp>
            <p:sp>
              <p:nvSpPr>
                <p:cNvPr id="1071" name="Freeform 34"/>
                <p:cNvSpPr>
                  <a:spLocks/>
                </p:cNvSpPr>
                <p:nvPr userDrawn="1"/>
              </p:nvSpPr>
              <p:spPr bwMode="auto">
                <a:xfrm>
                  <a:off x="328" y="3630"/>
                  <a:ext cx="195" cy="135"/>
                </a:xfrm>
                <a:custGeom>
                  <a:avLst/>
                  <a:gdLst>
                    <a:gd name="T0" fmla="*/ 149 w 390"/>
                    <a:gd name="T1" fmla="*/ 0 h 269"/>
                    <a:gd name="T2" fmla="*/ 129 w 390"/>
                    <a:gd name="T3" fmla="*/ 9 h 269"/>
                    <a:gd name="T4" fmla="*/ 127 w 390"/>
                    <a:gd name="T5" fmla="*/ 33 h 269"/>
                    <a:gd name="T6" fmla="*/ 0 w 390"/>
                    <a:gd name="T7" fmla="*/ 85 h 269"/>
                    <a:gd name="T8" fmla="*/ 0 w 390"/>
                    <a:gd name="T9" fmla="*/ 111 h 269"/>
                    <a:gd name="T10" fmla="*/ 142 w 390"/>
                    <a:gd name="T11" fmla="*/ 113 h 269"/>
                    <a:gd name="T12" fmla="*/ 160 w 390"/>
                    <a:gd name="T13" fmla="*/ 135 h 269"/>
                    <a:gd name="T14" fmla="*/ 195 w 390"/>
                    <a:gd name="T15" fmla="*/ 133 h 269"/>
                    <a:gd name="T16" fmla="*/ 192 w 390"/>
                    <a:gd name="T17" fmla="*/ 95 h 269"/>
                    <a:gd name="T18" fmla="*/ 58 w 390"/>
                    <a:gd name="T19" fmla="*/ 88 h 269"/>
                    <a:gd name="T20" fmla="*/ 167 w 390"/>
                    <a:gd name="T21" fmla="*/ 45 h 269"/>
                    <a:gd name="T22" fmla="*/ 149 w 390"/>
                    <a:gd name="T23" fmla="*/ 0 h 269"/>
                    <a:gd name="T24" fmla="*/ 149 w 390"/>
                    <a:gd name="T25" fmla="*/ 0 h 26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90" h="269">
                      <a:moveTo>
                        <a:pt x="297" y="0"/>
                      </a:moveTo>
                      <a:lnTo>
                        <a:pt x="257" y="17"/>
                      </a:lnTo>
                      <a:lnTo>
                        <a:pt x="253" y="66"/>
                      </a:lnTo>
                      <a:lnTo>
                        <a:pt x="0" y="169"/>
                      </a:lnTo>
                      <a:lnTo>
                        <a:pt x="0" y="222"/>
                      </a:lnTo>
                      <a:lnTo>
                        <a:pt x="284" y="226"/>
                      </a:lnTo>
                      <a:lnTo>
                        <a:pt x="320" y="269"/>
                      </a:lnTo>
                      <a:lnTo>
                        <a:pt x="390" y="266"/>
                      </a:lnTo>
                      <a:lnTo>
                        <a:pt x="383" y="190"/>
                      </a:lnTo>
                      <a:lnTo>
                        <a:pt x="116" y="176"/>
                      </a:lnTo>
                      <a:lnTo>
                        <a:pt x="333" y="89"/>
                      </a:lnTo>
                      <a:lnTo>
                        <a:pt x="297"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ndParaRPr>
                </a:p>
              </p:txBody>
            </p:sp>
            <p:sp>
              <p:nvSpPr>
                <p:cNvPr id="1072" name="Freeform 35"/>
                <p:cNvSpPr>
                  <a:spLocks/>
                </p:cNvSpPr>
                <p:nvPr userDrawn="1"/>
              </p:nvSpPr>
              <p:spPr bwMode="auto">
                <a:xfrm>
                  <a:off x="658" y="3538"/>
                  <a:ext cx="471" cy="212"/>
                </a:xfrm>
                <a:custGeom>
                  <a:avLst/>
                  <a:gdLst>
                    <a:gd name="T0" fmla="*/ 0 w 941"/>
                    <a:gd name="T1" fmla="*/ 66 h 424"/>
                    <a:gd name="T2" fmla="*/ 432 w 941"/>
                    <a:gd name="T3" fmla="*/ 0 h 424"/>
                    <a:gd name="T4" fmla="*/ 463 w 941"/>
                    <a:gd name="T5" fmla="*/ 39 h 424"/>
                    <a:gd name="T6" fmla="*/ 471 w 941"/>
                    <a:gd name="T7" fmla="*/ 91 h 424"/>
                    <a:gd name="T8" fmla="*/ 452 w 941"/>
                    <a:gd name="T9" fmla="*/ 141 h 424"/>
                    <a:gd name="T10" fmla="*/ 29 w 941"/>
                    <a:gd name="T11" fmla="*/ 212 h 424"/>
                    <a:gd name="T12" fmla="*/ 27 w 941"/>
                    <a:gd name="T13" fmla="*/ 192 h 424"/>
                    <a:gd name="T14" fmla="*/ 432 w 941"/>
                    <a:gd name="T15" fmla="*/ 121 h 424"/>
                    <a:gd name="T16" fmla="*/ 447 w 941"/>
                    <a:gd name="T17" fmla="*/ 73 h 424"/>
                    <a:gd name="T18" fmla="*/ 420 w 941"/>
                    <a:gd name="T19" fmla="*/ 29 h 424"/>
                    <a:gd name="T20" fmla="*/ 0 w 941"/>
                    <a:gd name="T21" fmla="*/ 93 h 424"/>
                    <a:gd name="T22" fmla="*/ 0 w 941"/>
                    <a:gd name="T23" fmla="*/ 66 h 424"/>
                    <a:gd name="T24" fmla="*/ 0 w 941"/>
                    <a:gd name="T25" fmla="*/ 66 h 42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41" h="424">
                      <a:moveTo>
                        <a:pt x="0" y="131"/>
                      </a:moveTo>
                      <a:lnTo>
                        <a:pt x="863" y="0"/>
                      </a:lnTo>
                      <a:lnTo>
                        <a:pt x="926" y="78"/>
                      </a:lnTo>
                      <a:lnTo>
                        <a:pt x="941" y="181"/>
                      </a:lnTo>
                      <a:lnTo>
                        <a:pt x="903" y="282"/>
                      </a:lnTo>
                      <a:lnTo>
                        <a:pt x="57" y="424"/>
                      </a:lnTo>
                      <a:lnTo>
                        <a:pt x="53" y="384"/>
                      </a:lnTo>
                      <a:lnTo>
                        <a:pt x="863" y="242"/>
                      </a:lnTo>
                      <a:lnTo>
                        <a:pt x="893" y="145"/>
                      </a:lnTo>
                      <a:lnTo>
                        <a:pt x="840" y="57"/>
                      </a:lnTo>
                      <a:lnTo>
                        <a:pt x="0" y="185"/>
                      </a:lnTo>
                      <a:lnTo>
                        <a:pt x="0" y="131"/>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ndParaRPr>
                </a:p>
              </p:txBody>
            </p:sp>
            <p:sp>
              <p:nvSpPr>
                <p:cNvPr id="1073" name="Freeform 36"/>
                <p:cNvSpPr>
                  <a:spLocks/>
                </p:cNvSpPr>
                <p:nvPr userDrawn="1"/>
              </p:nvSpPr>
              <p:spPr bwMode="auto">
                <a:xfrm>
                  <a:off x="717" y="3606"/>
                  <a:ext cx="245" cy="86"/>
                </a:xfrm>
                <a:custGeom>
                  <a:avLst/>
                  <a:gdLst>
                    <a:gd name="T0" fmla="*/ 0 w 488"/>
                    <a:gd name="T1" fmla="*/ 63 h 173"/>
                    <a:gd name="T2" fmla="*/ 33 w 488"/>
                    <a:gd name="T3" fmla="*/ 86 h 173"/>
                    <a:gd name="T4" fmla="*/ 111 w 488"/>
                    <a:gd name="T5" fmla="*/ 83 h 173"/>
                    <a:gd name="T6" fmla="*/ 210 w 488"/>
                    <a:gd name="T7" fmla="*/ 58 h 173"/>
                    <a:gd name="T8" fmla="*/ 245 w 488"/>
                    <a:gd name="T9" fmla="*/ 21 h 173"/>
                    <a:gd name="T10" fmla="*/ 222 w 488"/>
                    <a:gd name="T11" fmla="*/ 1 h 173"/>
                    <a:gd name="T12" fmla="*/ 127 w 488"/>
                    <a:gd name="T13" fmla="*/ 0 h 173"/>
                    <a:gd name="T14" fmla="*/ 55 w 488"/>
                    <a:gd name="T15" fmla="*/ 6 h 173"/>
                    <a:gd name="T16" fmla="*/ 8 w 488"/>
                    <a:gd name="T17" fmla="*/ 38 h 173"/>
                    <a:gd name="T18" fmla="*/ 56 w 488"/>
                    <a:gd name="T19" fmla="*/ 47 h 173"/>
                    <a:gd name="T20" fmla="*/ 138 w 488"/>
                    <a:gd name="T21" fmla="*/ 26 h 173"/>
                    <a:gd name="T22" fmla="*/ 209 w 488"/>
                    <a:gd name="T23" fmla="*/ 26 h 173"/>
                    <a:gd name="T24" fmla="*/ 135 w 488"/>
                    <a:gd name="T25" fmla="*/ 55 h 173"/>
                    <a:gd name="T26" fmla="*/ 71 w 488"/>
                    <a:gd name="T27" fmla="*/ 63 h 173"/>
                    <a:gd name="T28" fmla="*/ 0 w 488"/>
                    <a:gd name="T29" fmla="*/ 63 h 173"/>
                    <a:gd name="T30" fmla="*/ 0 w 488"/>
                    <a:gd name="T31" fmla="*/ 63 h 17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88" h="173">
                      <a:moveTo>
                        <a:pt x="0" y="126"/>
                      </a:moveTo>
                      <a:lnTo>
                        <a:pt x="66" y="173"/>
                      </a:lnTo>
                      <a:lnTo>
                        <a:pt x="222" y="166"/>
                      </a:lnTo>
                      <a:lnTo>
                        <a:pt x="418" y="116"/>
                      </a:lnTo>
                      <a:lnTo>
                        <a:pt x="488" y="42"/>
                      </a:lnTo>
                      <a:lnTo>
                        <a:pt x="443" y="2"/>
                      </a:lnTo>
                      <a:lnTo>
                        <a:pt x="253" y="0"/>
                      </a:lnTo>
                      <a:lnTo>
                        <a:pt x="110" y="12"/>
                      </a:lnTo>
                      <a:lnTo>
                        <a:pt x="15" y="76"/>
                      </a:lnTo>
                      <a:lnTo>
                        <a:pt x="112" y="95"/>
                      </a:lnTo>
                      <a:lnTo>
                        <a:pt x="275" y="53"/>
                      </a:lnTo>
                      <a:lnTo>
                        <a:pt x="416" y="53"/>
                      </a:lnTo>
                      <a:lnTo>
                        <a:pt x="268" y="110"/>
                      </a:lnTo>
                      <a:lnTo>
                        <a:pt x="142" y="126"/>
                      </a:lnTo>
                      <a:lnTo>
                        <a:pt x="0" y="126"/>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ndParaRPr>
                </a:p>
              </p:txBody>
            </p:sp>
          </p:grpSp>
        </p:grpSp>
      </p:grpSp>
      <p:grpSp>
        <p:nvGrpSpPr>
          <p:cNvPr id="1035" name="Group 37"/>
          <p:cNvGrpSpPr>
            <a:grpSpLocks/>
          </p:cNvGrpSpPr>
          <p:nvPr/>
        </p:nvGrpSpPr>
        <p:grpSpPr bwMode="auto">
          <a:xfrm>
            <a:off x="8680450" y="2116138"/>
            <a:ext cx="385763" cy="4308475"/>
            <a:chOff x="5468" y="1333"/>
            <a:chExt cx="243" cy="2714"/>
          </a:xfrm>
        </p:grpSpPr>
        <p:sp>
          <p:nvSpPr>
            <p:cNvPr id="1049" name="Freeform 38"/>
            <p:cNvSpPr>
              <a:spLocks/>
            </p:cNvSpPr>
            <p:nvPr userDrawn="1"/>
          </p:nvSpPr>
          <p:spPr bwMode="auto">
            <a:xfrm flipH="1">
              <a:off x="5468" y="2620"/>
              <a:ext cx="205" cy="1427"/>
            </a:xfrm>
            <a:custGeom>
              <a:avLst/>
              <a:gdLst>
                <a:gd name="T0" fmla="*/ 184 w 772"/>
                <a:gd name="T1" fmla="*/ 1379 h 3266"/>
                <a:gd name="T2" fmla="*/ 101 w 772"/>
                <a:gd name="T3" fmla="*/ 1287 h 3266"/>
                <a:gd name="T4" fmla="*/ 85 w 772"/>
                <a:gd name="T5" fmla="*/ 1216 h 3266"/>
                <a:gd name="T6" fmla="*/ 99 w 772"/>
                <a:gd name="T7" fmla="*/ 1111 h 3266"/>
                <a:gd name="T8" fmla="*/ 157 w 772"/>
                <a:gd name="T9" fmla="*/ 984 h 3266"/>
                <a:gd name="T10" fmla="*/ 170 w 772"/>
                <a:gd name="T11" fmla="*/ 904 h 3266"/>
                <a:gd name="T12" fmla="*/ 157 w 772"/>
                <a:gd name="T13" fmla="*/ 851 h 3266"/>
                <a:gd name="T14" fmla="*/ 106 w 772"/>
                <a:gd name="T15" fmla="*/ 812 h 3266"/>
                <a:gd name="T16" fmla="*/ 96 w 772"/>
                <a:gd name="T17" fmla="*/ 763 h 3266"/>
                <a:gd name="T18" fmla="*/ 114 w 772"/>
                <a:gd name="T19" fmla="*/ 693 h 3266"/>
                <a:gd name="T20" fmla="*/ 197 w 772"/>
                <a:gd name="T21" fmla="*/ 505 h 3266"/>
                <a:gd name="T22" fmla="*/ 205 w 772"/>
                <a:gd name="T23" fmla="*/ 413 h 3266"/>
                <a:gd name="T24" fmla="*/ 184 w 772"/>
                <a:gd name="T25" fmla="*/ 312 h 3266"/>
                <a:gd name="T26" fmla="*/ 114 w 772"/>
                <a:gd name="T27" fmla="*/ 263 h 3266"/>
                <a:gd name="T28" fmla="*/ 53 w 772"/>
                <a:gd name="T29" fmla="*/ 184 h 3266"/>
                <a:gd name="T30" fmla="*/ 0 w 772"/>
                <a:gd name="T31" fmla="*/ 0 h 3266"/>
                <a:gd name="T32" fmla="*/ 8 w 772"/>
                <a:gd name="T33" fmla="*/ 167 h 3266"/>
                <a:gd name="T34" fmla="*/ 48 w 772"/>
                <a:gd name="T35" fmla="*/ 267 h 3266"/>
                <a:gd name="T36" fmla="*/ 101 w 772"/>
                <a:gd name="T37" fmla="*/ 329 h 3266"/>
                <a:gd name="T38" fmla="*/ 160 w 772"/>
                <a:gd name="T39" fmla="*/ 364 h 3266"/>
                <a:gd name="T40" fmla="*/ 163 w 772"/>
                <a:gd name="T41" fmla="*/ 456 h 3266"/>
                <a:gd name="T42" fmla="*/ 133 w 772"/>
                <a:gd name="T43" fmla="*/ 553 h 3266"/>
                <a:gd name="T44" fmla="*/ 64 w 772"/>
                <a:gd name="T45" fmla="*/ 724 h 3266"/>
                <a:gd name="T46" fmla="*/ 61 w 772"/>
                <a:gd name="T47" fmla="*/ 834 h 3266"/>
                <a:gd name="T48" fmla="*/ 125 w 772"/>
                <a:gd name="T49" fmla="*/ 895 h 3266"/>
                <a:gd name="T50" fmla="*/ 122 w 772"/>
                <a:gd name="T51" fmla="*/ 952 h 3266"/>
                <a:gd name="T52" fmla="*/ 66 w 772"/>
                <a:gd name="T53" fmla="*/ 1071 h 3266"/>
                <a:gd name="T54" fmla="*/ 42 w 772"/>
                <a:gd name="T55" fmla="*/ 1185 h 3266"/>
                <a:gd name="T56" fmla="*/ 64 w 772"/>
                <a:gd name="T57" fmla="*/ 1308 h 3266"/>
                <a:gd name="T58" fmla="*/ 114 w 772"/>
                <a:gd name="T59" fmla="*/ 1374 h 3266"/>
                <a:gd name="T60" fmla="*/ 178 w 772"/>
                <a:gd name="T61" fmla="*/ 1427 h 3266"/>
                <a:gd name="T62" fmla="*/ 184 w 772"/>
                <a:gd name="T63" fmla="*/ 1379 h 3266"/>
                <a:gd name="T64" fmla="*/ 184 w 772"/>
                <a:gd name="T65" fmla="*/ 1379 h 32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72" h="3266">
                  <a:moveTo>
                    <a:pt x="692" y="3156"/>
                  </a:moveTo>
                  <a:lnTo>
                    <a:pt x="380" y="2945"/>
                  </a:lnTo>
                  <a:lnTo>
                    <a:pt x="319" y="2783"/>
                  </a:lnTo>
                  <a:lnTo>
                    <a:pt x="371" y="2542"/>
                  </a:lnTo>
                  <a:lnTo>
                    <a:pt x="591" y="2251"/>
                  </a:lnTo>
                  <a:lnTo>
                    <a:pt x="641" y="2070"/>
                  </a:lnTo>
                  <a:lnTo>
                    <a:pt x="591" y="1948"/>
                  </a:lnTo>
                  <a:lnTo>
                    <a:pt x="401" y="1859"/>
                  </a:lnTo>
                  <a:lnTo>
                    <a:pt x="361" y="1747"/>
                  </a:lnTo>
                  <a:lnTo>
                    <a:pt x="430" y="1587"/>
                  </a:lnTo>
                  <a:lnTo>
                    <a:pt x="741" y="1156"/>
                  </a:lnTo>
                  <a:lnTo>
                    <a:pt x="772" y="945"/>
                  </a:lnTo>
                  <a:lnTo>
                    <a:pt x="692" y="713"/>
                  </a:lnTo>
                  <a:lnTo>
                    <a:pt x="430" y="603"/>
                  </a:lnTo>
                  <a:lnTo>
                    <a:pt x="200" y="422"/>
                  </a:lnTo>
                  <a:lnTo>
                    <a:pt x="0" y="0"/>
                  </a:lnTo>
                  <a:lnTo>
                    <a:pt x="29" y="382"/>
                  </a:lnTo>
                  <a:lnTo>
                    <a:pt x="179" y="612"/>
                  </a:lnTo>
                  <a:lnTo>
                    <a:pt x="380" y="753"/>
                  </a:lnTo>
                  <a:lnTo>
                    <a:pt x="601" y="833"/>
                  </a:lnTo>
                  <a:lnTo>
                    <a:pt x="612" y="1044"/>
                  </a:lnTo>
                  <a:lnTo>
                    <a:pt x="500" y="1266"/>
                  </a:lnTo>
                  <a:lnTo>
                    <a:pt x="240" y="1658"/>
                  </a:lnTo>
                  <a:lnTo>
                    <a:pt x="230" y="1909"/>
                  </a:lnTo>
                  <a:lnTo>
                    <a:pt x="471" y="2049"/>
                  </a:lnTo>
                  <a:lnTo>
                    <a:pt x="460" y="2180"/>
                  </a:lnTo>
                  <a:lnTo>
                    <a:pt x="249" y="2452"/>
                  </a:lnTo>
                  <a:lnTo>
                    <a:pt x="160" y="2713"/>
                  </a:lnTo>
                  <a:lnTo>
                    <a:pt x="240" y="2994"/>
                  </a:lnTo>
                  <a:lnTo>
                    <a:pt x="430" y="3144"/>
                  </a:lnTo>
                  <a:lnTo>
                    <a:pt x="671" y="3266"/>
                  </a:lnTo>
                  <a:lnTo>
                    <a:pt x="692" y="3156"/>
                  </a:ln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ndParaRPr>
            </a:p>
          </p:txBody>
        </p:sp>
        <p:sp>
          <p:nvSpPr>
            <p:cNvPr id="1050" name="Freeform 39"/>
            <p:cNvSpPr>
              <a:spLocks/>
            </p:cNvSpPr>
            <p:nvPr userDrawn="1"/>
          </p:nvSpPr>
          <p:spPr bwMode="auto">
            <a:xfrm flipH="1">
              <a:off x="5506" y="1333"/>
              <a:ext cx="205" cy="1633"/>
            </a:xfrm>
            <a:custGeom>
              <a:avLst/>
              <a:gdLst>
                <a:gd name="T0" fmla="*/ 184 w 772"/>
                <a:gd name="T1" fmla="*/ 1578 h 3266"/>
                <a:gd name="T2" fmla="*/ 101 w 772"/>
                <a:gd name="T3" fmla="*/ 1473 h 3266"/>
                <a:gd name="T4" fmla="*/ 85 w 772"/>
                <a:gd name="T5" fmla="*/ 1392 h 3266"/>
                <a:gd name="T6" fmla="*/ 99 w 772"/>
                <a:gd name="T7" fmla="*/ 1271 h 3266"/>
                <a:gd name="T8" fmla="*/ 157 w 772"/>
                <a:gd name="T9" fmla="*/ 1126 h 3266"/>
                <a:gd name="T10" fmla="*/ 170 w 772"/>
                <a:gd name="T11" fmla="*/ 1035 h 3266"/>
                <a:gd name="T12" fmla="*/ 157 w 772"/>
                <a:gd name="T13" fmla="*/ 974 h 3266"/>
                <a:gd name="T14" fmla="*/ 106 w 772"/>
                <a:gd name="T15" fmla="*/ 930 h 3266"/>
                <a:gd name="T16" fmla="*/ 96 w 772"/>
                <a:gd name="T17" fmla="*/ 874 h 3266"/>
                <a:gd name="T18" fmla="*/ 114 w 772"/>
                <a:gd name="T19" fmla="*/ 794 h 3266"/>
                <a:gd name="T20" fmla="*/ 197 w 772"/>
                <a:gd name="T21" fmla="*/ 578 h 3266"/>
                <a:gd name="T22" fmla="*/ 205 w 772"/>
                <a:gd name="T23" fmla="*/ 473 h 3266"/>
                <a:gd name="T24" fmla="*/ 184 w 772"/>
                <a:gd name="T25" fmla="*/ 357 h 3266"/>
                <a:gd name="T26" fmla="*/ 114 w 772"/>
                <a:gd name="T27" fmla="*/ 302 h 3266"/>
                <a:gd name="T28" fmla="*/ 53 w 772"/>
                <a:gd name="T29" fmla="*/ 211 h 3266"/>
                <a:gd name="T30" fmla="*/ 0 w 772"/>
                <a:gd name="T31" fmla="*/ 0 h 3266"/>
                <a:gd name="T32" fmla="*/ 8 w 772"/>
                <a:gd name="T33" fmla="*/ 191 h 3266"/>
                <a:gd name="T34" fmla="*/ 48 w 772"/>
                <a:gd name="T35" fmla="*/ 306 h 3266"/>
                <a:gd name="T36" fmla="*/ 101 w 772"/>
                <a:gd name="T37" fmla="*/ 377 h 3266"/>
                <a:gd name="T38" fmla="*/ 160 w 772"/>
                <a:gd name="T39" fmla="*/ 417 h 3266"/>
                <a:gd name="T40" fmla="*/ 163 w 772"/>
                <a:gd name="T41" fmla="*/ 522 h 3266"/>
                <a:gd name="T42" fmla="*/ 133 w 772"/>
                <a:gd name="T43" fmla="*/ 633 h 3266"/>
                <a:gd name="T44" fmla="*/ 64 w 772"/>
                <a:gd name="T45" fmla="*/ 829 h 3266"/>
                <a:gd name="T46" fmla="*/ 61 w 772"/>
                <a:gd name="T47" fmla="*/ 955 h 3266"/>
                <a:gd name="T48" fmla="*/ 125 w 772"/>
                <a:gd name="T49" fmla="*/ 1025 h 3266"/>
                <a:gd name="T50" fmla="*/ 122 w 772"/>
                <a:gd name="T51" fmla="*/ 1090 h 3266"/>
                <a:gd name="T52" fmla="*/ 66 w 772"/>
                <a:gd name="T53" fmla="*/ 1226 h 3266"/>
                <a:gd name="T54" fmla="*/ 42 w 772"/>
                <a:gd name="T55" fmla="*/ 1357 h 3266"/>
                <a:gd name="T56" fmla="*/ 64 w 772"/>
                <a:gd name="T57" fmla="*/ 1497 h 3266"/>
                <a:gd name="T58" fmla="*/ 114 w 772"/>
                <a:gd name="T59" fmla="*/ 1572 h 3266"/>
                <a:gd name="T60" fmla="*/ 178 w 772"/>
                <a:gd name="T61" fmla="*/ 1633 h 3266"/>
                <a:gd name="T62" fmla="*/ 184 w 772"/>
                <a:gd name="T63" fmla="*/ 1578 h 3266"/>
                <a:gd name="T64" fmla="*/ 184 w 772"/>
                <a:gd name="T65" fmla="*/ 1578 h 32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72" h="3266">
                  <a:moveTo>
                    <a:pt x="692" y="3156"/>
                  </a:moveTo>
                  <a:lnTo>
                    <a:pt x="380" y="2945"/>
                  </a:lnTo>
                  <a:lnTo>
                    <a:pt x="319" y="2783"/>
                  </a:lnTo>
                  <a:lnTo>
                    <a:pt x="371" y="2542"/>
                  </a:lnTo>
                  <a:lnTo>
                    <a:pt x="591" y="2251"/>
                  </a:lnTo>
                  <a:lnTo>
                    <a:pt x="641" y="2070"/>
                  </a:lnTo>
                  <a:lnTo>
                    <a:pt x="591" y="1948"/>
                  </a:lnTo>
                  <a:lnTo>
                    <a:pt x="401" y="1859"/>
                  </a:lnTo>
                  <a:lnTo>
                    <a:pt x="361" y="1747"/>
                  </a:lnTo>
                  <a:lnTo>
                    <a:pt x="430" y="1587"/>
                  </a:lnTo>
                  <a:lnTo>
                    <a:pt x="741" y="1156"/>
                  </a:lnTo>
                  <a:lnTo>
                    <a:pt x="772" y="945"/>
                  </a:lnTo>
                  <a:lnTo>
                    <a:pt x="692" y="713"/>
                  </a:lnTo>
                  <a:lnTo>
                    <a:pt x="430" y="603"/>
                  </a:lnTo>
                  <a:lnTo>
                    <a:pt x="200" y="422"/>
                  </a:lnTo>
                  <a:lnTo>
                    <a:pt x="0" y="0"/>
                  </a:lnTo>
                  <a:lnTo>
                    <a:pt x="29" y="382"/>
                  </a:lnTo>
                  <a:lnTo>
                    <a:pt x="179" y="612"/>
                  </a:lnTo>
                  <a:lnTo>
                    <a:pt x="380" y="753"/>
                  </a:lnTo>
                  <a:lnTo>
                    <a:pt x="601" y="833"/>
                  </a:lnTo>
                  <a:lnTo>
                    <a:pt x="612" y="1044"/>
                  </a:lnTo>
                  <a:lnTo>
                    <a:pt x="500" y="1266"/>
                  </a:lnTo>
                  <a:lnTo>
                    <a:pt x="240" y="1658"/>
                  </a:lnTo>
                  <a:lnTo>
                    <a:pt x="230" y="1909"/>
                  </a:lnTo>
                  <a:lnTo>
                    <a:pt x="471" y="2049"/>
                  </a:lnTo>
                  <a:lnTo>
                    <a:pt x="460" y="2180"/>
                  </a:lnTo>
                  <a:lnTo>
                    <a:pt x="249" y="2452"/>
                  </a:lnTo>
                  <a:lnTo>
                    <a:pt x="160" y="2713"/>
                  </a:lnTo>
                  <a:lnTo>
                    <a:pt x="240" y="2994"/>
                  </a:lnTo>
                  <a:lnTo>
                    <a:pt x="430" y="3144"/>
                  </a:lnTo>
                  <a:lnTo>
                    <a:pt x="671" y="3266"/>
                  </a:lnTo>
                  <a:lnTo>
                    <a:pt x="692" y="3156"/>
                  </a:ln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ndParaRPr>
            </a:p>
          </p:txBody>
        </p:sp>
      </p:grpSp>
      <p:grpSp>
        <p:nvGrpSpPr>
          <p:cNvPr id="1036" name="Group 40"/>
          <p:cNvGrpSpPr>
            <a:grpSpLocks/>
          </p:cNvGrpSpPr>
          <p:nvPr/>
        </p:nvGrpSpPr>
        <p:grpSpPr bwMode="auto">
          <a:xfrm>
            <a:off x="7318375" y="90488"/>
            <a:ext cx="2133600" cy="1911350"/>
            <a:chOff x="4610" y="57"/>
            <a:chExt cx="1344" cy="1204"/>
          </a:xfrm>
        </p:grpSpPr>
        <p:grpSp>
          <p:nvGrpSpPr>
            <p:cNvPr id="1037" name="Group 41"/>
            <p:cNvGrpSpPr>
              <a:grpSpLocks/>
            </p:cNvGrpSpPr>
            <p:nvPr userDrawn="1"/>
          </p:nvGrpSpPr>
          <p:grpSpPr bwMode="auto">
            <a:xfrm>
              <a:off x="4610" y="57"/>
              <a:ext cx="1344" cy="1204"/>
              <a:chOff x="4610" y="57"/>
              <a:chExt cx="1344" cy="1204"/>
            </a:xfrm>
          </p:grpSpPr>
          <p:sp>
            <p:nvSpPr>
              <p:cNvPr id="1039" name="Freeform 42"/>
              <p:cNvSpPr>
                <a:spLocks/>
              </p:cNvSpPr>
              <p:nvPr userDrawn="1"/>
            </p:nvSpPr>
            <p:spPr bwMode="auto">
              <a:xfrm rot="-3172564">
                <a:off x="5430" y="1086"/>
                <a:ext cx="62" cy="288"/>
              </a:xfrm>
              <a:custGeom>
                <a:avLst/>
                <a:gdLst>
                  <a:gd name="T0" fmla="*/ 31 w 245"/>
                  <a:gd name="T1" fmla="*/ 3 h 806"/>
                  <a:gd name="T2" fmla="*/ 33 w 245"/>
                  <a:gd name="T3" fmla="*/ 122 h 806"/>
                  <a:gd name="T4" fmla="*/ 0 w 245"/>
                  <a:gd name="T5" fmla="*/ 288 h 806"/>
                  <a:gd name="T6" fmla="*/ 20 w 245"/>
                  <a:gd name="T7" fmla="*/ 282 h 806"/>
                  <a:gd name="T8" fmla="*/ 55 w 245"/>
                  <a:gd name="T9" fmla="*/ 134 h 806"/>
                  <a:gd name="T10" fmla="*/ 62 w 245"/>
                  <a:gd name="T11" fmla="*/ 0 h 806"/>
                  <a:gd name="T12" fmla="*/ 31 w 245"/>
                  <a:gd name="T13" fmla="*/ 3 h 806"/>
                  <a:gd name="T14" fmla="*/ 31 w 245"/>
                  <a:gd name="T15" fmla="*/ 3 h 80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45" h="806">
                    <a:moveTo>
                      <a:pt x="123" y="9"/>
                    </a:moveTo>
                    <a:lnTo>
                      <a:pt x="131" y="342"/>
                    </a:lnTo>
                    <a:lnTo>
                      <a:pt x="0" y="806"/>
                    </a:lnTo>
                    <a:lnTo>
                      <a:pt x="79" y="789"/>
                    </a:lnTo>
                    <a:lnTo>
                      <a:pt x="218" y="376"/>
                    </a:lnTo>
                    <a:lnTo>
                      <a:pt x="245" y="0"/>
                    </a:lnTo>
                    <a:lnTo>
                      <a:pt x="123" y="9"/>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ndParaRPr>
              </a:p>
            </p:txBody>
          </p:sp>
          <p:grpSp>
            <p:nvGrpSpPr>
              <p:cNvPr id="1040" name="Group 43"/>
              <p:cNvGrpSpPr>
                <a:grpSpLocks/>
              </p:cNvGrpSpPr>
              <p:nvPr userDrawn="1"/>
            </p:nvGrpSpPr>
            <p:grpSpPr bwMode="auto">
              <a:xfrm>
                <a:off x="4610" y="57"/>
                <a:ext cx="1344" cy="985"/>
                <a:chOff x="4610" y="57"/>
                <a:chExt cx="1344" cy="985"/>
              </a:xfrm>
            </p:grpSpPr>
            <p:sp>
              <p:nvSpPr>
                <p:cNvPr id="1041" name="Freeform 44"/>
                <p:cNvSpPr>
                  <a:spLocks/>
                </p:cNvSpPr>
                <p:nvPr userDrawn="1"/>
              </p:nvSpPr>
              <p:spPr bwMode="auto">
                <a:xfrm rot="-3172564">
                  <a:off x="4966" y="71"/>
                  <a:ext cx="153" cy="125"/>
                </a:xfrm>
                <a:custGeom>
                  <a:avLst/>
                  <a:gdLst>
                    <a:gd name="T0" fmla="*/ 0 w 604"/>
                    <a:gd name="T1" fmla="*/ 0 h 349"/>
                    <a:gd name="T2" fmla="*/ 75 w 604"/>
                    <a:gd name="T3" fmla="*/ 66 h 349"/>
                    <a:gd name="T4" fmla="*/ 127 w 604"/>
                    <a:gd name="T5" fmla="*/ 125 h 349"/>
                    <a:gd name="T6" fmla="*/ 153 w 604"/>
                    <a:gd name="T7" fmla="*/ 50 h 349"/>
                    <a:gd name="T8" fmla="*/ 91 w 604"/>
                    <a:gd name="T9" fmla="*/ 3 h 349"/>
                    <a:gd name="T10" fmla="*/ 118 w 604"/>
                    <a:gd name="T11" fmla="*/ 66 h 349"/>
                    <a:gd name="T12" fmla="*/ 33 w 604"/>
                    <a:gd name="T13" fmla="*/ 6 h 349"/>
                    <a:gd name="T14" fmla="*/ 0 w 604"/>
                    <a:gd name="T15" fmla="*/ 0 h 349"/>
                    <a:gd name="T16" fmla="*/ 0 w 604"/>
                    <a:gd name="T17" fmla="*/ 0 h 34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04" h="349">
                      <a:moveTo>
                        <a:pt x="0" y="0"/>
                      </a:moveTo>
                      <a:lnTo>
                        <a:pt x="298" y="184"/>
                      </a:lnTo>
                      <a:lnTo>
                        <a:pt x="500" y="349"/>
                      </a:lnTo>
                      <a:lnTo>
                        <a:pt x="604" y="140"/>
                      </a:lnTo>
                      <a:lnTo>
                        <a:pt x="359" y="9"/>
                      </a:lnTo>
                      <a:lnTo>
                        <a:pt x="464" y="184"/>
                      </a:lnTo>
                      <a:lnTo>
                        <a:pt x="131" y="17"/>
                      </a:lnTo>
                      <a:lnTo>
                        <a:pt x="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ndParaRPr>
                </a:p>
              </p:txBody>
            </p:sp>
            <p:sp>
              <p:nvSpPr>
                <p:cNvPr id="1042" name="Freeform 45"/>
                <p:cNvSpPr>
                  <a:spLocks/>
                </p:cNvSpPr>
                <p:nvPr userDrawn="1"/>
              </p:nvSpPr>
              <p:spPr bwMode="auto">
                <a:xfrm rot="-3172564">
                  <a:off x="5048" y="332"/>
                  <a:ext cx="269" cy="438"/>
                </a:xfrm>
                <a:custGeom>
                  <a:avLst/>
                  <a:gdLst>
                    <a:gd name="T0" fmla="*/ 187 w 1064"/>
                    <a:gd name="T1" fmla="*/ 46 h 1230"/>
                    <a:gd name="T2" fmla="*/ 123 w 1064"/>
                    <a:gd name="T3" fmla="*/ 125 h 1230"/>
                    <a:gd name="T4" fmla="*/ 41 w 1064"/>
                    <a:gd name="T5" fmla="*/ 271 h 1230"/>
                    <a:gd name="T6" fmla="*/ 0 w 1064"/>
                    <a:gd name="T7" fmla="*/ 392 h 1230"/>
                    <a:gd name="T8" fmla="*/ 15 w 1064"/>
                    <a:gd name="T9" fmla="*/ 438 h 1230"/>
                    <a:gd name="T10" fmla="*/ 66 w 1064"/>
                    <a:gd name="T11" fmla="*/ 428 h 1230"/>
                    <a:gd name="T12" fmla="*/ 146 w 1064"/>
                    <a:gd name="T13" fmla="*/ 325 h 1230"/>
                    <a:gd name="T14" fmla="*/ 221 w 1064"/>
                    <a:gd name="T15" fmla="*/ 190 h 1230"/>
                    <a:gd name="T16" fmla="*/ 261 w 1064"/>
                    <a:gd name="T17" fmla="*/ 96 h 1230"/>
                    <a:gd name="T18" fmla="*/ 269 w 1064"/>
                    <a:gd name="T19" fmla="*/ 30 h 1230"/>
                    <a:gd name="T20" fmla="*/ 247 w 1064"/>
                    <a:gd name="T21" fmla="*/ 0 h 1230"/>
                    <a:gd name="T22" fmla="*/ 211 w 1064"/>
                    <a:gd name="T23" fmla="*/ 23 h 1230"/>
                    <a:gd name="T24" fmla="*/ 245 w 1064"/>
                    <a:gd name="T25" fmla="*/ 38 h 1230"/>
                    <a:gd name="T26" fmla="*/ 221 w 1064"/>
                    <a:gd name="T27" fmla="*/ 125 h 1230"/>
                    <a:gd name="T28" fmla="*/ 174 w 1064"/>
                    <a:gd name="T29" fmla="*/ 234 h 1230"/>
                    <a:gd name="T30" fmla="*/ 88 w 1064"/>
                    <a:gd name="T31" fmla="*/ 359 h 1230"/>
                    <a:gd name="T32" fmla="*/ 29 w 1064"/>
                    <a:gd name="T33" fmla="*/ 397 h 1230"/>
                    <a:gd name="T34" fmla="*/ 34 w 1064"/>
                    <a:gd name="T35" fmla="*/ 336 h 1230"/>
                    <a:gd name="T36" fmla="*/ 110 w 1064"/>
                    <a:gd name="T37" fmla="*/ 179 h 1230"/>
                    <a:gd name="T38" fmla="*/ 210 w 1064"/>
                    <a:gd name="T39" fmla="*/ 42 h 1230"/>
                    <a:gd name="T40" fmla="*/ 187 w 1064"/>
                    <a:gd name="T41" fmla="*/ 46 h 1230"/>
                    <a:gd name="T42" fmla="*/ 187 w 1064"/>
                    <a:gd name="T43" fmla="*/ 46 h 123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64" h="1230">
                      <a:moveTo>
                        <a:pt x="741" y="129"/>
                      </a:moveTo>
                      <a:lnTo>
                        <a:pt x="485" y="352"/>
                      </a:lnTo>
                      <a:lnTo>
                        <a:pt x="163" y="762"/>
                      </a:lnTo>
                      <a:lnTo>
                        <a:pt x="0" y="1101"/>
                      </a:lnTo>
                      <a:lnTo>
                        <a:pt x="59" y="1230"/>
                      </a:lnTo>
                      <a:lnTo>
                        <a:pt x="262" y="1201"/>
                      </a:lnTo>
                      <a:lnTo>
                        <a:pt x="578" y="914"/>
                      </a:lnTo>
                      <a:lnTo>
                        <a:pt x="876" y="534"/>
                      </a:lnTo>
                      <a:lnTo>
                        <a:pt x="1034" y="270"/>
                      </a:lnTo>
                      <a:lnTo>
                        <a:pt x="1064" y="84"/>
                      </a:lnTo>
                      <a:lnTo>
                        <a:pt x="977" y="0"/>
                      </a:lnTo>
                      <a:lnTo>
                        <a:pt x="836" y="65"/>
                      </a:lnTo>
                      <a:lnTo>
                        <a:pt x="969" y="107"/>
                      </a:lnTo>
                      <a:lnTo>
                        <a:pt x="876" y="352"/>
                      </a:lnTo>
                      <a:lnTo>
                        <a:pt x="690" y="656"/>
                      </a:lnTo>
                      <a:lnTo>
                        <a:pt x="350" y="1008"/>
                      </a:lnTo>
                      <a:lnTo>
                        <a:pt x="116" y="1114"/>
                      </a:lnTo>
                      <a:lnTo>
                        <a:pt x="135" y="943"/>
                      </a:lnTo>
                      <a:lnTo>
                        <a:pt x="437" y="504"/>
                      </a:lnTo>
                      <a:lnTo>
                        <a:pt x="831" y="118"/>
                      </a:lnTo>
                      <a:lnTo>
                        <a:pt x="741" y="129"/>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ndParaRPr>
                </a:p>
              </p:txBody>
            </p:sp>
            <p:sp>
              <p:nvSpPr>
                <p:cNvPr id="1043" name="Freeform 46"/>
                <p:cNvSpPr>
                  <a:spLocks/>
                </p:cNvSpPr>
                <p:nvPr userDrawn="1"/>
              </p:nvSpPr>
              <p:spPr bwMode="auto">
                <a:xfrm rot="-3172564">
                  <a:off x="4858" y="182"/>
                  <a:ext cx="505" cy="898"/>
                </a:xfrm>
                <a:custGeom>
                  <a:avLst/>
                  <a:gdLst>
                    <a:gd name="T0" fmla="*/ 490 w 2002"/>
                    <a:gd name="T1" fmla="*/ 0 h 2521"/>
                    <a:gd name="T2" fmla="*/ 0 w 2002"/>
                    <a:gd name="T3" fmla="*/ 898 h 2521"/>
                    <a:gd name="T4" fmla="*/ 48 w 2002"/>
                    <a:gd name="T5" fmla="*/ 873 h 2521"/>
                    <a:gd name="T6" fmla="*/ 505 w 2002"/>
                    <a:gd name="T7" fmla="*/ 22 h 2521"/>
                    <a:gd name="T8" fmla="*/ 490 w 2002"/>
                    <a:gd name="T9" fmla="*/ 0 h 2521"/>
                    <a:gd name="T10" fmla="*/ 490 w 2002"/>
                    <a:gd name="T11" fmla="*/ 0 h 252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02" h="2521">
                      <a:moveTo>
                        <a:pt x="1941" y="0"/>
                      </a:moveTo>
                      <a:lnTo>
                        <a:pt x="0" y="2521"/>
                      </a:lnTo>
                      <a:lnTo>
                        <a:pt x="192" y="2450"/>
                      </a:lnTo>
                      <a:lnTo>
                        <a:pt x="2002" y="61"/>
                      </a:lnTo>
                      <a:lnTo>
                        <a:pt x="1941"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ndParaRPr>
                </a:p>
              </p:txBody>
            </p:sp>
            <p:sp>
              <p:nvSpPr>
                <p:cNvPr id="1044" name="Freeform 47"/>
                <p:cNvSpPr>
                  <a:spLocks/>
                </p:cNvSpPr>
                <p:nvPr userDrawn="1"/>
              </p:nvSpPr>
              <p:spPr bwMode="auto">
                <a:xfrm rot="-3172564">
                  <a:off x="4903" y="-19"/>
                  <a:ext cx="758" cy="1344"/>
                </a:xfrm>
                <a:custGeom>
                  <a:avLst/>
                  <a:gdLst>
                    <a:gd name="T0" fmla="*/ 24 w 3007"/>
                    <a:gd name="T1" fmla="*/ 1014 h 3771"/>
                    <a:gd name="T2" fmla="*/ 99 w 3007"/>
                    <a:gd name="T3" fmla="*/ 1010 h 3771"/>
                    <a:gd name="T4" fmla="*/ 207 w 3007"/>
                    <a:gd name="T5" fmla="*/ 1072 h 3771"/>
                    <a:gd name="T6" fmla="*/ 172 w 3007"/>
                    <a:gd name="T7" fmla="*/ 1004 h 3771"/>
                    <a:gd name="T8" fmla="*/ 93 w 3007"/>
                    <a:gd name="T9" fmla="*/ 963 h 3771"/>
                    <a:gd name="T10" fmla="*/ 161 w 3007"/>
                    <a:gd name="T11" fmla="*/ 969 h 3771"/>
                    <a:gd name="T12" fmla="*/ 247 w 3007"/>
                    <a:gd name="T13" fmla="*/ 1023 h 3771"/>
                    <a:gd name="T14" fmla="*/ 721 w 3007"/>
                    <a:gd name="T15" fmla="*/ 150 h 3771"/>
                    <a:gd name="T16" fmla="*/ 650 w 3007"/>
                    <a:gd name="T17" fmla="*/ 53 h 3771"/>
                    <a:gd name="T18" fmla="*/ 582 w 3007"/>
                    <a:gd name="T19" fmla="*/ 0 h 3771"/>
                    <a:gd name="T20" fmla="*/ 679 w 3007"/>
                    <a:gd name="T21" fmla="*/ 28 h 3771"/>
                    <a:gd name="T22" fmla="*/ 758 w 3007"/>
                    <a:gd name="T23" fmla="*/ 153 h 3771"/>
                    <a:gd name="T24" fmla="*/ 209 w 3007"/>
                    <a:gd name="T25" fmla="*/ 1167 h 3771"/>
                    <a:gd name="T26" fmla="*/ 121 w 3007"/>
                    <a:gd name="T27" fmla="*/ 1216 h 3771"/>
                    <a:gd name="T28" fmla="*/ 26 w 3007"/>
                    <a:gd name="T29" fmla="*/ 1344 h 3771"/>
                    <a:gd name="T30" fmla="*/ 0 w 3007"/>
                    <a:gd name="T31" fmla="*/ 1307 h 3771"/>
                    <a:gd name="T32" fmla="*/ 33 w 3007"/>
                    <a:gd name="T33" fmla="*/ 1294 h 3771"/>
                    <a:gd name="T34" fmla="*/ 95 w 3007"/>
                    <a:gd name="T35" fmla="*/ 1206 h 3771"/>
                    <a:gd name="T36" fmla="*/ 42 w 3007"/>
                    <a:gd name="T37" fmla="*/ 1167 h 3771"/>
                    <a:gd name="T38" fmla="*/ 42 w 3007"/>
                    <a:gd name="T39" fmla="*/ 1132 h 3771"/>
                    <a:gd name="T40" fmla="*/ 104 w 3007"/>
                    <a:gd name="T41" fmla="*/ 1175 h 3771"/>
                    <a:gd name="T42" fmla="*/ 104 w 3007"/>
                    <a:gd name="T43" fmla="*/ 1136 h 3771"/>
                    <a:gd name="T44" fmla="*/ 152 w 3007"/>
                    <a:gd name="T45" fmla="*/ 1148 h 3771"/>
                    <a:gd name="T46" fmla="*/ 108 w 3007"/>
                    <a:gd name="T47" fmla="*/ 1097 h 3771"/>
                    <a:gd name="T48" fmla="*/ 159 w 3007"/>
                    <a:gd name="T49" fmla="*/ 1091 h 3771"/>
                    <a:gd name="T50" fmla="*/ 24 w 3007"/>
                    <a:gd name="T51" fmla="*/ 1014 h 3771"/>
                    <a:gd name="T52" fmla="*/ 24 w 3007"/>
                    <a:gd name="T53" fmla="*/ 1014 h 377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007" h="3771">
                      <a:moveTo>
                        <a:pt x="95" y="2844"/>
                      </a:moveTo>
                      <a:lnTo>
                        <a:pt x="394" y="2834"/>
                      </a:lnTo>
                      <a:lnTo>
                        <a:pt x="821" y="3009"/>
                      </a:lnTo>
                      <a:lnTo>
                        <a:pt x="681" y="2817"/>
                      </a:lnTo>
                      <a:lnTo>
                        <a:pt x="367" y="2703"/>
                      </a:lnTo>
                      <a:lnTo>
                        <a:pt x="637" y="2720"/>
                      </a:lnTo>
                      <a:lnTo>
                        <a:pt x="979" y="2870"/>
                      </a:lnTo>
                      <a:lnTo>
                        <a:pt x="2859" y="420"/>
                      </a:lnTo>
                      <a:lnTo>
                        <a:pt x="2578" y="148"/>
                      </a:lnTo>
                      <a:lnTo>
                        <a:pt x="2308" y="0"/>
                      </a:lnTo>
                      <a:lnTo>
                        <a:pt x="2692" y="78"/>
                      </a:lnTo>
                      <a:lnTo>
                        <a:pt x="3007" y="428"/>
                      </a:lnTo>
                      <a:lnTo>
                        <a:pt x="831" y="3273"/>
                      </a:lnTo>
                      <a:lnTo>
                        <a:pt x="481" y="3412"/>
                      </a:lnTo>
                      <a:lnTo>
                        <a:pt x="105" y="3771"/>
                      </a:lnTo>
                      <a:lnTo>
                        <a:pt x="0" y="3667"/>
                      </a:lnTo>
                      <a:lnTo>
                        <a:pt x="131" y="3631"/>
                      </a:lnTo>
                      <a:lnTo>
                        <a:pt x="376" y="3385"/>
                      </a:lnTo>
                      <a:lnTo>
                        <a:pt x="165" y="3273"/>
                      </a:lnTo>
                      <a:lnTo>
                        <a:pt x="165" y="3176"/>
                      </a:lnTo>
                      <a:lnTo>
                        <a:pt x="411" y="3298"/>
                      </a:lnTo>
                      <a:lnTo>
                        <a:pt x="411" y="3186"/>
                      </a:lnTo>
                      <a:lnTo>
                        <a:pt x="603" y="3220"/>
                      </a:lnTo>
                      <a:lnTo>
                        <a:pt x="428" y="3079"/>
                      </a:lnTo>
                      <a:lnTo>
                        <a:pt x="629" y="3062"/>
                      </a:lnTo>
                      <a:lnTo>
                        <a:pt x="95" y="2844"/>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ndParaRPr>
                </a:p>
              </p:txBody>
            </p:sp>
            <p:sp>
              <p:nvSpPr>
                <p:cNvPr id="1045" name="Freeform 48"/>
                <p:cNvSpPr>
                  <a:spLocks/>
                </p:cNvSpPr>
                <p:nvPr userDrawn="1"/>
              </p:nvSpPr>
              <p:spPr bwMode="auto">
                <a:xfrm rot="-3172564">
                  <a:off x="5297" y="897"/>
                  <a:ext cx="169" cy="122"/>
                </a:xfrm>
                <a:custGeom>
                  <a:avLst/>
                  <a:gdLst>
                    <a:gd name="T0" fmla="*/ 0 w 673"/>
                    <a:gd name="T1" fmla="*/ 29 h 342"/>
                    <a:gd name="T2" fmla="*/ 64 w 673"/>
                    <a:gd name="T3" fmla="*/ 38 h 342"/>
                    <a:gd name="T4" fmla="*/ 160 w 673"/>
                    <a:gd name="T5" fmla="*/ 122 h 342"/>
                    <a:gd name="T6" fmla="*/ 169 w 673"/>
                    <a:gd name="T7" fmla="*/ 103 h 342"/>
                    <a:gd name="T8" fmla="*/ 112 w 673"/>
                    <a:gd name="T9" fmla="*/ 41 h 342"/>
                    <a:gd name="T10" fmla="*/ 7 w 673"/>
                    <a:gd name="T11" fmla="*/ 0 h 342"/>
                    <a:gd name="T12" fmla="*/ 0 w 673"/>
                    <a:gd name="T13" fmla="*/ 29 h 342"/>
                    <a:gd name="T14" fmla="*/ 0 w 673"/>
                    <a:gd name="T15" fmla="*/ 29 h 34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73" h="342">
                      <a:moveTo>
                        <a:pt x="0" y="80"/>
                      </a:moveTo>
                      <a:lnTo>
                        <a:pt x="255" y="106"/>
                      </a:lnTo>
                      <a:lnTo>
                        <a:pt x="639" y="342"/>
                      </a:lnTo>
                      <a:lnTo>
                        <a:pt x="673" y="289"/>
                      </a:lnTo>
                      <a:lnTo>
                        <a:pt x="447" y="114"/>
                      </a:lnTo>
                      <a:lnTo>
                        <a:pt x="26" y="0"/>
                      </a:lnTo>
                      <a:lnTo>
                        <a:pt x="0" y="8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ndParaRPr>
                </a:p>
              </p:txBody>
            </p:sp>
            <p:sp>
              <p:nvSpPr>
                <p:cNvPr id="1046" name="Freeform 49"/>
                <p:cNvSpPr>
                  <a:spLocks/>
                </p:cNvSpPr>
                <p:nvPr userDrawn="1"/>
              </p:nvSpPr>
              <p:spPr bwMode="auto">
                <a:xfrm rot="-3172564">
                  <a:off x="5253" y="806"/>
                  <a:ext cx="181" cy="144"/>
                </a:xfrm>
                <a:custGeom>
                  <a:avLst/>
                  <a:gdLst>
                    <a:gd name="T0" fmla="*/ 0 w 716"/>
                    <a:gd name="T1" fmla="*/ 28 h 403"/>
                    <a:gd name="T2" fmla="*/ 86 w 716"/>
                    <a:gd name="T3" fmla="*/ 53 h 403"/>
                    <a:gd name="T4" fmla="*/ 161 w 716"/>
                    <a:gd name="T5" fmla="*/ 144 h 403"/>
                    <a:gd name="T6" fmla="*/ 181 w 716"/>
                    <a:gd name="T7" fmla="*/ 106 h 403"/>
                    <a:gd name="T8" fmla="*/ 106 w 716"/>
                    <a:gd name="T9" fmla="*/ 41 h 403"/>
                    <a:gd name="T10" fmla="*/ 18 w 716"/>
                    <a:gd name="T11" fmla="*/ 0 h 403"/>
                    <a:gd name="T12" fmla="*/ 0 w 716"/>
                    <a:gd name="T13" fmla="*/ 28 h 403"/>
                    <a:gd name="T14" fmla="*/ 0 w 716"/>
                    <a:gd name="T15" fmla="*/ 28 h 40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16" h="403">
                      <a:moveTo>
                        <a:pt x="0" y="78"/>
                      </a:moveTo>
                      <a:lnTo>
                        <a:pt x="340" y="148"/>
                      </a:lnTo>
                      <a:lnTo>
                        <a:pt x="638" y="403"/>
                      </a:lnTo>
                      <a:lnTo>
                        <a:pt x="716" y="296"/>
                      </a:lnTo>
                      <a:lnTo>
                        <a:pt x="420" y="114"/>
                      </a:lnTo>
                      <a:lnTo>
                        <a:pt x="70" y="0"/>
                      </a:lnTo>
                      <a:lnTo>
                        <a:pt x="0" y="78"/>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ndParaRPr>
                </a:p>
              </p:txBody>
            </p:sp>
            <p:sp>
              <p:nvSpPr>
                <p:cNvPr id="1047" name="Freeform 50"/>
                <p:cNvSpPr>
                  <a:spLocks/>
                </p:cNvSpPr>
                <p:nvPr userDrawn="1"/>
              </p:nvSpPr>
              <p:spPr bwMode="auto">
                <a:xfrm rot="-3172564">
                  <a:off x="4985" y="210"/>
                  <a:ext cx="181" cy="147"/>
                </a:xfrm>
                <a:custGeom>
                  <a:avLst/>
                  <a:gdLst>
                    <a:gd name="T0" fmla="*/ 0 w 717"/>
                    <a:gd name="T1" fmla="*/ 28 h 411"/>
                    <a:gd name="T2" fmla="*/ 80 w 717"/>
                    <a:gd name="T3" fmla="*/ 50 h 411"/>
                    <a:gd name="T4" fmla="*/ 164 w 717"/>
                    <a:gd name="T5" fmla="*/ 147 h 411"/>
                    <a:gd name="T6" fmla="*/ 181 w 717"/>
                    <a:gd name="T7" fmla="*/ 112 h 411"/>
                    <a:gd name="T8" fmla="*/ 99 w 717"/>
                    <a:gd name="T9" fmla="*/ 31 h 411"/>
                    <a:gd name="T10" fmla="*/ 14 w 717"/>
                    <a:gd name="T11" fmla="*/ 0 h 411"/>
                    <a:gd name="T12" fmla="*/ 0 w 717"/>
                    <a:gd name="T13" fmla="*/ 28 h 411"/>
                    <a:gd name="T14" fmla="*/ 0 w 717"/>
                    <a:gd name="T15" fmla="*/ 28 h 41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17" h="411">
                      <a:moveTo>
                        <a:pt x="0" y="78"/>
                      </a:moveTo>
                      <a:lnTo>
                        <a:pt x="316" y="139"/>
                      </a:lnTo>
                      <a:lnTo>
                        <a:pt x="649" y="411"/>
                      </a:lnTo>
                      <a:lnTo>
                        <a:pt x="717" y="314"/>
                      </a:lnTo>
                      <a:lnTo>
                        <a:pt x="394" y="87"/>
                      </a:lnTo>
                      <a:lnTo>
                        <a:pt x="54" y="0"/>
                      </a:lnTo>
                      <a:lnTo>
                        <a:pt x="0" y="78"/>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ndParaRPr>
                </a:p>
              </p:txBody>
            </p:sp>
            <p:sp>
              <p:nvSpPr>
                <p:cNvPr id="1048" name="Freeform 51"/>
                <p:cNvSpPr>
                  <a:spLocks/>
                </p:cNvSpPr>
                <p:nvPr userDrawn="1"/>
              </p:nvSpPr>
              <p:spPr bwMode="auto">
                <a:xfrm rot="-3172564">
                  <a:off x="4948" y="142"/>
                  <a:ext cx="179" cy="138"/>
                </a:xfrm>
                <a:custGeom>
                  <a:avLst/>
                  <a:gdLst>
                    <a:gd name="T0" fmla="*/ 0 w 709"/>
                    <a:gd name="T1" fmla="*/ 31 h 386"/>
                    <a:gd name="T2" fmla="*/ 69 w 709"/>
                    <a:gd name="T3" fmla="*/ 47 h 386"/>
                    <a:gd name="T4" fmla="*/ 168 w 709"/>
                    <a:gd name="T5" fmla="*/ 138 h 386"/>
                    <a:gd name="T6" fmla="*/ 179 w 709"/>
                    <a:gd name="T7" fmla="*/ 110 h 386"/>
                    <a:gd name="T8" fmla="*/ 77 w 709"/>
                    <a:gd name="T9" fmla="*/ 19 h 386"/>
                    <a:gd name="T10" fmla="*/ 11 w 709"/>
                    <a:gd name="T11" fmla="*/ 0 h 386"/>
                    <a:gd name="T12" fmla="*/ 0 w 709"/>
                    <a:gd name="T13" fmla="*/ 31 h 386"/>
                    <a:gd name="T14" fmla="*/ 0 w 709"/>
                    <a:gd name="T15" fmla="*/ 31 h 38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09" h="386">
                      <a:moveTo>
                        <a:pt x="0" y="88"/>
                      </a:moveTo>
                      <a:lnTo>
                        <a:pt x="272" y="131"/>
                      </a:lnTo>
                      <a:lnTo>
                        <a:pt x="665" y="386"/>
                      </a:lnTo>
                      <a:lnTo>
                        <a:pt x="709" y="308"/>
                      </a:lnTo>
                      <a:lnTo>
                        <a:pt x="306" y="53"/>
                      </a:lnTo>
                      <a:lnTo>
                        <a:pt x="43" y="0"/>
                      </a:lnTo>
                      <a:lnTo>
                        <a:pt x="0" y="88"/>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ndParaRPr>
                </a:p>
              </p:txBody>
            </p:sp>
          </p:grpSp>
        </p:grpSp>
        <p:sp>
          <p:nvSpPr>
            <p:cNvPr id="1038" name="Line 52"/>
            <p:cNvSpPr>
              <a:spLocks noChangeShapeType="1"/>
            </p:cNvSpPr>
            <p:nvPr userDrawn="1"/>
          </p:nvSpPr>
          <p:spPr bwMode="auto">
            <a:xfrm>
              <a:off x="4870" y="84"/>
              <a:ext cx="42" cy="96"/>
            </a:xfrm>
            <a:prstGeom prst="line">
              <a:avLst/>
            </a:prstGeom>
            <a:noFill/>
            <a:ln w="38100">
              <a:solidFill>
                <a:schemeClr val="accent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tr-TR" smtClean="0">
                <a:solidFill>
                  <a:srgbClr val="000000"/>
                </a:solidFill>
              </a:endParaRPr>
            </a:p>
          </p:txBody>
        </p:sp>
      </p:grpSp>
    </p:spTree>
    <p:extLst>
      <p:ext uri="{BB962C8B-B14F-4D97-AF65-F5344CB8AC3E}">
        <p14:creationId xmlns="" xmlns:p14="http://schemas.microsoft.com/office/powerpoint/2010/main" val="3781329850"/>
      </p:ext>
    </p:extLst>
  </p:cSld>
  <p:clrMap bg1="lt1" tx1="dk1" bg2="lt2" tx2="dk2" accent1="accent1" accent2="accent2" accent3="accent3" accent4="accent4" accent5="accent5" accent6="accent6" hlink="hlink" folHlink="folHlink"/>
  <p:sldLayoutIdLst>
    <p:sldLayoutId id="2147483989" r:id="rId1"/>
    <p:sldLayoutId id="2147483990" r:id="rId2"/>
    <p:sldLayoutId id="2147483991" r:id="rId3"/>
    <p:sldLayoutId id="2147483992" r:id="rId4"/>
    <p:sldLayoutId id="2147483993" r:id="rId5"/>
    <p:sldLayoutId id="2147483994" r:id="rId6"/>
    <p:sldLayoutId id="2147483995" r:id="rId7"/>
    <p:sldLayoutId id="2147483996" r:id="rId8"/>
    <p:sldLayoutId id="2147483997" r:id="rId9"/>
    <p:sldLayoutId id="2147483998" r:id="rId10"/>
    <p:sldLayoutId id="2147483999" r:id="rId11"/>
  </p:sldLayoutIdLst>
  <p:txStyles>
    <p:title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omic Sans MS" pitchFamily="66" charset="0"/>
          <a:cs typeface="Arial" charset="0"/>
        </a:defRPr>
      </a:lvl2pPr>
      <a:lvl3pPr algn="ctr" rtl="0" eaLnBrk="0" fontAlgn="base" hangingPunct="0">
        <a:spcBef>
          <a:spcPct val="0"/>
        </a:spcBef>
        <a:spcAft>
          <a:spcPct val="0"/>
        </a:spcAft>
        <a:defRPr sz="4400">
          <a:solidFill>
            <a:schemeClr val="tx1"/>
          </a:solidFill>
          <a:latin typeface="Comic Sans MS" pitchFamily="66" charset="0"/>
          <a:cs typeface="Arial" charset="0"/>
        </a:defRPr>
      </a:lvl3pPr>
      <a:lvl4pPr algn="ctr" rtl="0" eaLnBrk="0" fontAlgn="base" hangingPunct="0">
        <a:spcBef>
          <a:spcPct val="0"/>
        </a:spcBef>
        <a:spcAft>
          <a:spcPct val="0"/>
        </a:spcAft>
        <a:defRPr sz="4400">
          <a:solidFill>
            <a:schemeClr val="tx1"/>
          </a:solidFill>
          <a:latin typeface="Comic Sans MS" pitchFamily="66" charset="0"/>
          <a:cs typeface="Arial" charset="0"/>
        </a:defRPr>
      </a:lvl4pPr>
      <a:lvl5pPr algn="ctr" rtl="0" eaLnBrk="0" fontAlgn="base" hangingPunct="0">
        <a:spcBef>
          <a:spcPct val="0"/>
        </a:spcBef>
        <a:spcAft>
          <a:spcPct val="0"/>
        </a:spcAft>
        <a:defRPr sz="4400">
          <a:solidFill>
            <a:schemeClr val="tx1"/>
          </a:solidFill>
          <a:latin typeface="Comic Sans MS" pitchFamily="66" charset="0"/>
          <a:cs typeface="Arial" charset="0"/>
        </a:defRPr>
      </a:lvl5pPr>
      <a:lvl6pPr marL="457200" algn="ctr" rtl="0" fontAlgn="base">
        <a:spcBef>
          <a:spcPct val="0"/>
        </a:spcBef>
        <a:spcAft>
          <a:spcPct val="0"/>
        </a:spcAft>
        <a:defRPr sz="4400">
          <a:solidFill>
            <a:schemeClr val="tx1"/>
          </a:solidFill>
          <a:latin typeface="Comic Sans MS" pitchFamily="66" charset="0"/>
          <a:cs typeface="Arial" charset="0"/>
        </a:defRPr>
      </a:lvl6pPr>
      <a:lvl7pPr marL="914400" algn="ctr" rtl="0" fontAlgn="base">
        <a:spcBef>
          <a:spcPct val="0"/>
        </a:spcBef>
        <a:spcAft>
          <a:spcPct val="0"/>
        </a:spcAft>
        <a:defRPr sz="4400">
          <a:solidFill>
            <a:schemeClr val="tx1"/>
          </a:solidFill>
          <a:latin typeface="Comic Sans MS" pitchFamily="66" charset="0"/>
          <a:cs typeface="Arial" charset="0"/>
        </a:defRPr>
      </a:lvl7pPr>
      <a:lvl8pPr marL="1371600" algn="ctr" rtl="0" fontAlgn="base">
        <a:spcBef>
          <a:spcPct val="0"/>
        </a:spcBef>
        <a:spcAft>
          <a:spcPct val="0"/>
        </a:spcAft>
        <a:defRPr sz="4400">
          <a:solidFill>
            <a:schemeClr val="tx1"/>
          </a:solidFill>
          <a:latin typeface="Comic Sans MS" pitchFamily="66" charset="0"/>
          <a:cs typeface="Arial" charset="0"/>
        </a:defRPr>
      </a:lvl8pPr>
      <a:lvl9pPr marL="1828800" algn="ctr" rtl="0" fontAlgn="base">
        <a:spcBef>
          <a:spcPct val="0"/>
        </a:spcBef>
        <a:spcAft>
          <a:spcPct val="0"/>
        </a:spcAft>
        <a:defRPr sz="4400">
          <a:solidFill>
            <a:schemeClr val="tx1"/>
          </a:solidFill>
          <a:latin typeface="Comic Sans MS" pitchFamily="66"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Freeform 2"/>
          <p:cNvSpPr>
            <a:spLocks/>
          </p:cNvSpPr>
          <p:nvPr/>
        </p:nvSpPr>
        <p:spPr bwMode="auto">
          <a:xfrm rot="-3172564">
            <a:off x="7777957" y="-15081"/>
            <a:ext cx="1162050" cy="2084387"/>
          </a:xfrm>
          <a:custGeom>
            <a:avLst/>
            <a:gdLst>
              <a:gd name="T0" fmla="*/ 1162050 w 2903"/>
              <a:gd name="T1" fmla="*/ 244856 h 3686"/>
              <a:gd name="T2" fmla="*/ 1026751 w 2903"/>
              <a:gd name="T3" fmla="*/ 45239 h 3686"/>
              <a:gd name="T4" fmla="*/ 897056 w 2903"/>
              <a:gd name="T5" fmla="*/ 0 h 3686"/>
              <a:gd name="T6" fmla="*/ 44032 w 2903"/>
              <a:gd name="T7" fmla="*/ 1589585 h 3686"/>
              <a:gd name="T8" fmla="*/ 44032 w 2903"/>
              <a:gd name="T9" fmla="*/ 1825394 h 3686"/>
              <a:gd name="T10" fmla="*/ 0 w 2903"/>
              <a:gd name="T11" fmla="*/ 2053285 h 3686"/>
              <a:gd name="T12" fmla="*/ 28821 w 2903"/>
              <a:gd name="T13" fmla="*/ 2084387 h 3686"/>
              <a:gd name="T14" fmla="*/ 176529 w 2903"/>
              <a:gd name="T15" fmla="*/ 1897211 h 3686"/>
              <a:gd name="T16" fmla="*/ 296217 w 2903"/>
              <a:gd name="T17" fmla="*/ 1825394 h 3686"/>
              <a:gd name="T18" fmla="*/ 1162050 w 2903"/>
              <a:gd name="T19" fmla="*/ 244856 h 3686"/>
              <a:gd name="T20" fmla="*/ 1162050 w 2903"/>
              <a:gd name="T21" fmla="*/ 244856 h 368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903" h="3686">
                <a:moveTo>
                  <a:pt x="2903" y="433"/>
                </a:moveTo>
                <a:lnTo>
                  <a:pt x="2565" y="80"/>
                </a:lnTo>
                <a:lnTo>
                  <a:pt x="2241" y="0"/>
                </a:lnTo>
                <a:lnTo>
                  <a:pt x="110" y="2811"/>
                </a:lnTo>
                <a:lnTo>
                  <a:pt x="110" y="3228"/>
                </a:lnTo>
                <a:lnTo>
                  <a:pt x="0" y="3631"/>
                </a:lnTo>
                <a:lnTo>
                  <a:pt x="72" y="3686"/>
                </a:lnTo>
                <a:lnTo>
                  <a:pt x="441" y="3355"/>
                </a:lnTo>
                <a:lnTo>
                  <a:pt x="740" y="3228"/>
                </a:lnTo>
                <a:lnTo>
                  <a:pt x="2903" y="433"/>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ndParaRPr>
          </a:p>
        </p:txBody>
      </p:sp>
      <p:sp>
        <p:nvSpPr>
          <p:cNvPr id="1027" name="Rectangle 3"/>
          <p:cNvSpPr>
            <a:spLocks noGrp="1" noChangeArrowheads="1"/>
          </p:cNvSpPr>
          <p:nvPr>
            <p:ph type="title"/>
          </p:nvPr>
        </p:nvSpPr>
        <p:spPr bwMode="auto">
          <a:xfrm>
            <a:off x="685800" y="152400"/>
            <a:ext cx="6870700" cy="1600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tr-TR" smtClean="0"/>
              <a:t>Asıl başlık stili için tıklatın</a:t>
            </a:r>
          </a:p>
        </p:txBody>
      </p:sp>
      <p:sp>
        <p:nvSpPr>
          <p:cNvPr id="1028" name="Rectangle 4"/>
          <p:cNvSpPr>
            <a:spLocks noGrp="1" noChangeArrowheads="1"/>
          </p:cNvSpPr>
          <p:nvPr>
            <p:ph type="body" idx="1"/>
          </p:nvPr>
        </p:nvSpPr>
        <p:spPr bwMode="auto">
          <a:xfrm>
            <a:off x="685800" y="1828800"/>
            <a:ext cx="7696200" cy="3657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p>
        </p:txBody>
      </p:sp>
      <p:sp>
        <p:nvSpPr>
          <p:cNvPr id="155653" name="Rectangle 5"/>
          <p:cNvSpPr>
            <a:spLocks noGrp="1" noChangeArrowheads="1"/>
          </p:cNvSpPr>
          <p:nvPr>
            <p:ph type="dt" sz="half" idx="2"/>
          </p:nvPr>
        </p:nvSpPr>
        <p:spPr bwMode="auto">
          <a:xfrm>
            <a:off x="1371600" y="6248400"/>
            <a:ext cx="1905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1400" smtClean="0"/>
            </a:lvl1pPr>
          </a:lstStyle>
          <a:p>
            <a:pPr fontAlgn="base">
              <a:spcBef>
                <a:spcPct val="0"/>
              </a:spcBef>
              <a:spcAft>
                <a:spcPct val="0"/>
              </a:spcAft>
              <a:defRPr/>
            </a:pPr>
            <a:endParaRPr lang="tr-TR">
              <a:solidFill>
                <a:srgbClr val="000000"/>
              </a:solidFill>
            </a:endParaRPr>
          </a:p>
        </p:txBody>
      </p:sp>
      <p:sp>
        <p:nvSpPr>
          <p:cNvPr id="155654" name="Rectangle 6"/>
          <p:cNvSpPr>
            <a:spLocks noGrp="1" noChangeArrowheads="1"/>
          </p:cNvSpPr>
          <p:nvPr>
            <p:ph type="ftr" sz="quarter" idx="3"/>
          </p:nvPr>
        </p:nvSpPr>
        <p:spPr bwMode="auto">
          <a:xfrm>
            <a:off x="3556000" y="6248400"/>
            <a:ext cx="2895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a:defRPr sz="1400" smtClean="0"/>
            </a:lvl1pPr>
          </a:lstStyle>
          <a:p>
            <a:pPr fontAlgn="base">
              <a:spcBef>
                <a:spcPct val="0"/>
              </a:spcBef>
              <a:spcAft>
                <a:spcPct val="0"/>
              </a:spcAft>
              <a:defRPr/>
            </a:pPr>
            <a:endParaRPr lang="tr-TR">
              <a:solidFill>
                <a:srgbClr val="000000"/>
              </a:solidFill>
            </a:endParaRPr>
          </a:p>
        </p:txBody>
      </p:sp>
      <p:sp>
        <p:nvSpPr>
          <p:cNvPr id="155655" name="Rectangle 7"/>
          <p:cNvSpPr>
            <a:spLocks noGrp="1" noChangeArrowheads="1"/>
          </p:cNvSpPr>
          <p:nvPr>
            <p:ph type="sldNum" sz="quarter" idx="4"/>
          </p:nvPr>
        </p:nvSpPr>
        <p:spPr bwMode="auto">
          <a:xfrm>
            <a:off x="6718300" y="6248400"/>
            <a:ext cx="1905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r">
              <a:defRPr sz="1400" smtClean="0"/>
            </a:lvl1pPr>
          </a:lstStyle>
          <a:p>
            <a:pPr fontAlgn="base">
              <a:spcBef>
                <a:spcPct val="0"/>
              </a:spcBef>
              <a:spcAft>
                <a:spcPct val="0"/>
              </a:spcAft>
              <a:defRPr/>
            </a:pPr>
            <a:fld id="{8C881574-89BB-4924-9D0F-587AF7AE48D5}" type="slidenum">
              <a:rPr lang="tr-TR">
                <a:solidFill>
                  <a:srgbClr val="000000"/>
                </a:solidFill>
              </a:rPr>
              <a:pPr fontAlgn="base">
                <a:spcBef>
                  <a:spcPct val="0"/>
                </a:spcBef>
                <a:spcAft>
                  <a:spcPct val="0"/>
                </a:spcAft>
                <a:defRPr/>
              </a:pPr>
              <a:t>‹#›</a:t>
            </a:fld>
            <a:endParaRPr lang="tr-TR">
              <a:solidFill>
                <a:srgbClr val="000000"/>
              </a:solidFill>
            </a:endParaRPr>
          </a:p>
        </p:txBody>
      </p:sp>
      <p:sp>
        <p:nvSpPr>
          <p:cNvPr id="1032" name="Freeform 8"/>
          <p:cNvSpPr>
            <a:spLocks/>
          </p:cNvSpPr>
          <p:nvPr/>
        </p:nvSpPr>
        <p:spPr bwMode="auto">
          <a:xfrm rot="-3172564">
            <a:off x="7865269" y="24607"/>
            <a:ext cx="1165225" cy="2097087"/>
          </a:xfrm>
          <a:custGeom>
            <a:avLst/>
            <a:gdLst>
              <a:gd name="T0" fmla="*/ 917850 w 2911"/>
              <a:gd name="T1" fmla="*/ 0 h 3703"/>
              <a:gd name="T2" fmla="*/ 52037 w 2911"/>
              <a:gd name="T3" fmla="*/ 1605520 h 3703"/>
              <a:gd name="T4" fmla="*/ 52437 w 2911"/>
              <a:gd name="T5" fmla="*/ 1812794 h 3703"/>
              <a:gd name="T6" fmla="*/ 0 w 2911"/>
              <a:gd name="T7" fmla="*/ 2057445 h 3703"/>
              <a:gd name="T8" fmla="*/ 20014 w 2911"/>
              <a:gd name="T9" fmla="*/ 2097087 h 3703"/>
              <a:gd name="T10" fmla="*/ 168920 w 2911"/>
              <a:gd name="T11" fmla="*/ 1898308 h 3703"/>
              <a:gd name="T12" fmla="*/ 305416 w 2911"/>
              <a:gd name="T13" fmla="*/ 1823554 h 3703"/>
              <a:gd name="T14" fmla="*/ 1165225 w 2911"/>
              <a:gd name="T15" fmla="*/ 242385 h 3703"/>
              <a:gd name="T16" fmla="*/ 1036334 w 2911"/>
              <a:gd name="T17" fmla="*/ 54367 h 3703"/>
              <a:gd name="T18" fmla="*/ 917850 w 2911"/>
              <a:gd name="T19" fmla="*/ 0 h 3703"/>
              <a:gd name="T20" fmla="*/ 917850 w 2911"/>
              <a:gd name="T21" fmla="*/ 0 h 370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911" h="3703">
                <a:moveTo>
                  <a:pt x="2293" y="0"/>
                </a:moveTo>
                <a:lnTo>
                  <a:pt x="130" y="2835"/>
                </a:lnTo>
                <a:lnTo>
                  <a:pt x="131" y="3201"/>
                </a:lnTo>
                <a:lnTo>
                  <a:pt x="0" y="3633"/>
                </a:lnTo>
                <a:lnTo>
                  <a:pt x="50" y="3703"/>
                </a:lnTo>
                <a:lnTo>
                  <a:pt x="422" y="3352"/>
                </a:lnTo>
                <a:lnTo>
                  <a:pt x="763" y="3220"/>
                </a:lnTo>
                <a:lnTo>
                  <a:pt x="2911" y="428"/>
                </a:lnTo>
                <a:lnTo>
                  <a:pt x="2589" y="96"/>
                </a:lnTo>
                <a:lnTo>
                  <a:pt x="2293" y="0"/>
                </a:ln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ndParaRPr>
          </a:p>
        </p:txBody>
      </p:sp>
      <p:sp>
        <p:nvSpPr>
          <p:cNvPr id="1033" name="Freeform 9"/>
          <p:cNvSpPr>
            <a:spLocks/>
          </p:cNvSpPr>
          <p:nvPr/>
        </p:nvSpPr>
        <p:spPr bwMode="auto">
          <a:xfrm rot="-3172564">
            <a:off x="7831138" y="192088"/>
            <a:ext cx="1025525" cy="1571625"/>
          </a:xfrm>
          <a:custGeom>
            <a:avLst/>
            <a:gdLst>
              <a:gd name="T0" fmla="*/ 0 w 2561"/>
              <a:gd name="T1" fmla="*/ 1406370 h 2777"/>
              <a:gd name="T2" fmla="*/ 172990 w 2561"/>
              <a:gd name="T3" fmla="*/ 1444854 h 2777"/>
              <a:gd name="T4" fmla="*/ 294723 w 2561"/>
              <a:gd name="T5" fmla="*/ 1571625 h 2777"/>
              <a:gd name="T6" fmla="*/ 1025525 w 2561"/>
              <a:gd name="T7" fmla="*/ 225811 h 2777"/>
              <a:gd name="T8" fmla="*/ 848130 w 2561"/>
              <a:gd name="T9" fmla="*/ 46407 h 2777"/>
              <a:gd name="T10" fmla="*/ 760034 w 2561"/>
              <a:gd name="T11" fmla="*/ 0 h 2777"/>
              <a:gd name="T12" fmla="*/ 0 w 2561"/>
              <a:gd name="T13" fmla="*/ 1406370 h 2777"/>
              <a:gd name="T14" fmla="*/ 0 w 2561"/>
              <a:gd name="T15" fmla="*/ 1406370 h 277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561" h="2777">
                <a:moveTo>
                  <a:pt x="0" y="2485"/>
                </a:moveTo>
                <a:lnTo>
                  <a:pt x="432" y="2553"/>
                </a:lnTo>
                <a:lnTo>
                  <a:pt x="736" y="2777"/>
                </a:lnTo>
                <a:lnTo>
                  <a:pt x="2561" y="399"/>
                </a:lnTo>
                <a:lnTo>
                  <a:pt x="2118" y="82"/>
                </a:lnTo>
                <a:lnTo>
                  <a:pt x="1898" y="0"/>
                </a:lnTo>
                <a:lnTo>
                  <a:pt x="0" y="2485"/>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ndParaRPr>
          </a:p>
        </p:txBody>
      </p:sp>
      <p:grpSp>
        <p:nvGrpSpPr>
          <p:cNvPr id="1034" name="Group 10"/>
          <p:cNvGrpSpPr>
            <a:grpSpLocks/>
          </p:cNvGrpSpPr>
          <p:nvPr/>
        </p:nvGrpSpPr>
        <p:grpSpPr bwMode="auto">
          <a:xfrm>
            <a:off x="7938" y="5540375"/>
            <a:ext cx="1784350" cy="1246188"/>
            <a:chOff x="5" y="3490"/>
            <a:chExt cx="1124" cy="785"/>
          </a:xfrm>
        </p:grpSpPr>
        <p:sp>
          <p:nvSpPr>
            <p:cNvPr id="1051" name="Freeform 11"/>
            <p:cNvSpPr>
              <a:spLocks/>
            </p:cNvSpPr>
            <p:nvPr userDrawn="1"/>
          </p:nvSpPr>
          <p:spPr bwMode="auto">
            <a:xfrm>
              <a:off x="24" y="3505"/>
              <a:ext cx="1089" cy="649"/>
            </a:xfrm>
            <a:custGeom>
              <a:avLst/>
              <a:gdLst>
                <a:gd name="T0" fmla="*/ 794 w 2177"/>
                <a:gd name="T1" fmla="*/ 630 h 1298"/>
                <a:gd name="T2" fmla="*/ 710 w 2177"/>
                <a:gd name="T3" fmla="*/ 553 h 1298"/>
                <a:gd name="T4" fmla="*/ 666 w 2177"/>
                <a:gd name="T5" fmla="*/ 239 h 1298"/>
                <a:gd name="T6" fmla="*/ 1070 w 2177"/>
                <a:gd name="T7" fmla="*/ 165 h 1298"/>
                <a:gd name="T8" fmla="*/ 1089 w 2177"/>
                <a:gd name="T9" fmla="*/ 102 h 1298"/>
                <a:gd name="T10" fmla="*/ 1050 w 2177"/>
                <a:gd name="T11" fmla="*/ 50 h 1298"/>
                <a:gd name="T12" fmla="*/ 638 w 2177"/>
                <a:gd name="T13" fmla="*/ 106 h 1298"/>
                <a:gd name="T14" fmla="*/ 610 w 2177"/>
                <a:gd name="T15" fmla="*/ 16 h 1298"/>
                <a:gd name="T16" fmla="*/ 543 w 2177"/>
                <a:gd name="T17" fmla="*/ 0 h 1298"/>
                <a:gd name="T18" fmla="*/ 479 w 2177"/>
                <a:gd name="T19" fmla="*/ 14 h 1298"/>
                <a:gd name="T20" fmla="*/ 444 w 2177"/>
                <a:gd name="T21" fmla="*/ 53 h 1298"/>
                <a:gd name="T22" fmla="*/ 469 w 2177"/>
                <a:gd name="T23" fmla="*/ 143 h 1298"/>
                <a:gd name="T24" fmla="*/ 330 w 2177"/>
                <a:gd name="T25" fmla="*/ 221 h 1298"/>
                <a:gd name="T26" fmla="*/ 492 w 2177"/>
                <a:gd name="T27" fmla="*/ 237 h 1298"/>
                <a:gd name="T28" fmla="*/ 556 w 2177"/>
                <a:gd name="T29" fmla="*/ 445 h 1298"/>
                <a:gd name="T30" fmla="*/ 71 w 2177"/>
                <a:gd name="T31" fmla="*/ 235 h 1298"/>
                <a:gd name="T32" fmla="*/ 23 w 2177"/>
                <a:gd name="T33" fmla="*/ 255 h 1298"/>
                <a:gd name="T34" fmla="*/ 0 w 2177"/>
                <a:gd name="T35" fmla="*/ 318 h 1298"/>
                <a:gd name="T36" fmla="*/ 28 w 2177"/>
                <a:gd name="T37" fmla="*/ 390 h 1298"/>
                <a:gd name="T38" fmla="*/ 570 w 2177"/>
                <a:gd name="T39" fmla="*/ 644 h 1298"/>
                <a:gd name="T40" fmla="*/ 689 w 2177"/>
                <a:gd name="T41" fmla="*/ 628 h 1298"/>
                <a:gd name="T42" fmla="*/ 785 w 2177"/>
                <a:gd name="T43" fmla="*/ 649 h 1298"/>
                <a:gd name="T44" fmla="*/ 794 w 2177"/>
                <a:gd name="T45" fmla="*/ 630 h 1298"/>
                <a:gd name="T46" fmla="*/ 794 w 2177"/>
                <a:gd name="T47" fmla="*/ 630 h 129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2177" h="1298">
                  <a:moveTo>
                    <a:pt x="1587" y="1260"/>
                  </a:moveTo>
                  <a:lnTo>
                    <a:pt x="1420" y="1106"/>
                  </a:lnTo>
                  <a:lnTo>
                    <a:pt x="1331" y="477"/>
                  </a:lnTo>
                  <a:lnTo>
                    <a:pt x="2139" y="330"/>
                  </a:lnTo>
                  <a:lnTo>
                    <a:pt x="2177" y="203"/>
                  </a:lnTo>
                  <a:lnTo>
                    <a:pt x="2099" y="100"/>
                  </a:lnTo>
                  <a:lnTo>
                    <a:pt x="1276" y="211"/>
                  </a:lnTo>
                  <a:lnTo>
                    <a:pt x="1219" y="32"/>
                  </a:lnTo>
                  <a:lnTo>
                    <a:pt x="1085" y="0"/>
                  </a:lnTo>
                  <a:lnTo>
                    <a:pt x="958" y="28"/>
                  </a:lnTo>
                  <a:lnTo>
                    <a:pt x="888" y="106"/>
                  </a:lnTo>
                  <a:lnTo>
                    <a:pt x="937" y="285"/>
                  </a:lnTo>
                  <a:lnTo>
                    <a:pt x="660" y="441"/>
                  </a:lnTo>
                  <a:lnTo>
                    <a:pt x="983" y="473"/>
                  </a:lnTo>
                  <a:lnTo>
                    <a:pt x="1112" y="889"/>
                  </a:lnTo>
                  <a:lnTo>
                    <a:pt x="141" y="469"/>
                  </a:lnTo>
                  <a:lnTo>
                    <a:pt x="46" y="509"/>
                  </a:lnTo>
                  <a:lnTo>
                    <a:pt x="0" y="636"/>
                  </a:lnTo>
                  <a:lnTo>
                    <a:pt x="55" y="779"/>
                  </a:lnTo>
                  <a:lnTo>
                    <a:pt x="1139" y="1288"/>
                  </a:lnTo>
                  <a:lnTo>
                    <a:pt x="1378" y="1256"/>
                  </a:lnTo>
                  <a:lnTo>
                    <a:pt x="1570" y="1298"/>
                  </a:lnTo>
                  <a:lnTo>
                    <a:pt x="1587" y="1260"/>
                  </a:lnTo>
                  <a:close/>
                </a:path>
              </a:pathLst>
            </a:custGeom>
            <a:solidFill>
              <a:srgbClr val="F8F8F8"/>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ndParaRPr>
            </a:p>
          </p:txBody>
        </p:sp>
        <p:sp>
          <p:nvSpPr>
            <p:cNvPr id="1052" name="Freeform 12"/>
            <p:cNvSpPr>
              <a:spLocks/>
            </p:cNvSpPr>
            <p:nvPr userDrawn="1"/>
          </p:nvSpPr>
          <p:spPr bwMode="auto">
            <a:xfrm>
              <a:off x="1022" y="3582"/>
              <a:ext cx="71" cy="129"/>
            </a:xfrm>
            <a:custGeom>
              <a:avLst/>
              <a:gdLst>
                <a:gd name="T0" fmla="*/ 0 w 143"/>
                <a:gd name="T1" fmla="*/ 4 h 258"/>
                <a:gd name="T2" fmla="*/ 60 w 143"/>
                <a:gd name="T3" fmla="*/ 0 h 258"/>
                <a:gd name="T4" fmla="*/ 71 w 143"/>
                <a:gd name="T5" fmla="*/ 117 h 258"/>
                <a:gd name="T6" fmla="*/ 4 w 143"/>
                <a:gd name="T7" fmla="*/ 129 h 258"/>
                <a:gd name="T8" fmla="*/ 0 w 143"/>
                <a:gd name="T9" fmla="*/ 4 h 258"/>
                <a:gd name="T10" fmla="*/ 0 w 143"/>
                <a:gd name="T11" fmla="*/ 4 h 25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3" h="258">
                  <a:moveTo>
                    <a:pt x="0" y="7"/>
                  </a:moveTo>
                  <a:lnTo>
                    <a:pt x="120" y="0"/>
                  </a:lnTo>
                  <a:lnTo>
                    <a:pt x="143" y="233"/>
                  </a:lnTo>
                  <a:lnTo>
                    <a:pt x="8" y="258"/>
                  </a:lnTo>
                  <a:lnTo>
                    <a:pt x="0" y="7"/>
                  </a:ln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ndParaRPr>
            </a:p>
          </p:txBody>
        </p:sp>
        <p:sp>
          <p:nvSpPr>
            <p:cNvPr id="1053" name="Freeform 13"/>
            <p:cNvSpPr>
              <a:spLocks/>
            </p:cNvSpPr>
            <p:nvPr userDrawn="1"/>
          </p:nvSpPr>
          <p:spPr bwMode="auto">
            <a:xfrm>
              <a:off x="20" y="3774"/>
              <a:ext cx="792" cy="410"/>
            </a:xfrm>
            <a:custGeom>
              <a:avLst/>
              <a:gdLst>
                <a:gd name="T0" fmla="*/ 68 w 1586"/>
                <a:gd name="T1" fmla="*/ 0 h 821"/>
                <a:gd name="T2" fmla="*/ 665 w 1586"/>
                <a:gd name="T3" fmla="*/ 259 h 821"/>
                <a:gd name="T4" fmla="*/ 713 w 1586"/>
                <a:gd name="T5" fmla="*/ 319 h 821"/>
                <a:gd name="T6" fmla="*/ 792 w 1586"/>
                <a:gd name="T7" fmla="*/ 396 h 821"/>
                <a:gd name="T8" fmla="*/ 782 w 1586"/>
                <a:gd name="T9" fmla="*/ 410 h 821"/>
                <a:gd name="T10" fmla="*/ 674 w 1586"/>
                <a:gd name="T11" fmla="*/ 393 h 821"/>
                <a:gd name="T12" fmla="*/ 572 w 1586"/>
                <a:gd name="T13" fmla="*/ 405 h 821"/>
                <a:gd name="T14" fmla="*/ 21 w 1586"/>
                <a:gd name="T15" fmla="*/ 149 h 821"/>
                <a:gd name="T16" fmla="*/ 0 w 1586"/>
                <a:gd name="T17" fmla="*/ 75 h 821"/>
                <a:gd name="T18" fmla="*/ 23 w 1586"/>
                <a:gd name="T19" fmla="*/ 16 h 821"/>
                <a:gd name="T20" fmla="*/ 68 w 1586"/>
                <a:gd name="T21" fmla="*/ 0 h 821"/>
                <a:gd name="T22" fmla="*/ 68 w 1586"/>
                <a:gd name="T23" fmla="*/ 0 h 82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586" h="821">
                  <a:moveTo>
                    <a:pt x="137" y="0"/>
                  </a:moveTo>
                  <a:lnTo>
                    <a:pt x="1331" y="519"/>
                  </a:lnTo>
                  <a:lnTo>
                    <a:pt x="1428" y="638"/>
                  </a:lnTo>
                  <a:lnTo>
                    <a:pt x="1586" y="792"/>
                  </a:lnTo>
                  <a:lnTo>
                    <a:pt x="1565" y="821"/>
                  </a:lnTo>
                  <a:lnTo>
                    <a:pt x="1350" y="787"/>
                  </a:lnTo>
                  <a:lnTo>
                    <a:pt x="1145" y="811"/>
                  </a:lnTo>
                  <a:lnTo>
                    <a:pt x="42" y="298"/>
                  </a:lnTo>
                  <a:lnTo>
                    <a:pt x="0" y="150"/>
                  </a:lnTo>
                  <a:lnTo>
                    <a:pt x="46" y="32"/>
                  </a:lnTo>
                  <a:lnTo>
                    <a:pt x="137" y="0"/>
                  </a:ln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ndParaRPr>
            </a:p>
          </p:txBody>
        </p:sp>
        <p:sp>
          <p:nvSpPr>
            <p:cNvPr id="1054" name="Freeform 14"/>
            <p:cNvSpPr>
              <a:spLocks/>
            </p:cNvSpPr>
            <p:nvPr userDrawn="1"/>
          </p:nvSpPr>
          <p:spPr bwMode="auto">
            <a:xfrm>
              <a:off x="129" y="3808"/>
              <a:ext cx="525" cy="374"/>
            </a:xfrm>
            <a:custGeom>
              <a:avLst/>
              <a:gdLst>
                <a:gd name="T0" fmla="*/ 0 w 1049"/>
                <a:gd name="T1" fmla="*/ 163 h 747"/>
                <a:gd name="T2" fmla="*/ 461 w 1049"/>
                <a:gd name="T3" fmla="*/ 374 h 747"/>
                <a:gd name="T4" fmla="*/ 470 w 1049"/>
                <a:gd name="T5" fmla="*/ 267 h 747"/>
                <a:gd name="T6" fmla="*/ 525 w 1049"/>
                <a:gd name="T7" fmla="*/ 211 h 747"/>
                <a:gd name="T8" fmla="*/ 39 w 1049"/>
                <a:gd name="T9" fmla="*/ 0 h 747"/>
                <a:gd name="T10" fmla="*/ 0 w 1049"/>
                <a:gd name="T11" fmla="*/ 64 h 747"/>
                <a:gd name="T12" fmla="*/ 0 w 1049"/>
                <a:gd name="T13" fmla="*/ 163 h 747"/>
                <a:gd name="T14" fmla="*/ 0 w 1049"/>
                <a:gd name="T15" fmla="*/ 163 h 74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049" h="747">
                  <a:moveTo>
                    <a:pt x="0" y="325"/>
                  </a:moveTo>
                  <a:lnTo>
                    <a:pt x="922" y="747"/>
                  </a:lnTo>
                  <a:lnTo>
                    <a:pt x="939" y="534"/>
                  </a:lnTo>
                  <a:lnTo>
                    <a:pt x="1049" y="422"/>
                  </a:lnTo>
                  <a:lnTo>
                    <a:pt x="78" y="0"/>
                  </a:lnTo>
                  <a:lnTo>
                    <a:pt x="0" y="127"/>
                  </a:lnTo>
                  <a:lnTo>
                    <a:pt x="0" y="325"/>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ndParaRPr>
            </a:p>
          </p:txBody>
        </p:sp>
        <p:sp>
          <p:nvSpPr>
            <p:cNvPr id="1055" name="Freeform 15"/>
            <p:cNvSpPr>
              <a:spLocks/>
            </p:cNvSpPr>
            <p:nvPr userDrawn="1"/>
          </p:nvSpPr>
          <p:spPr bwMode="auto">
            <a:xfrm>
              <a:off x="485" y="3532"/>
              <a:ext cx="135" cy="121"/>
            </a:xfrm>
            <a:custGeom>
              <a:avLst/>
              <a:gdLst>
                <a:gd name="T0" fmla="*/ 0 w 272"/>
                <a:gd name="T1" fmla="*/ 14 h 241"/>
                <a:gd name="T2" fmla="*/ 79 w 272"/>
                <a:gd name="T3" fmla="*/ 0 h 241"/>
                <a:gd name="T4" fmla="*/ 125 w 272"/>
                <a:gd name="T5" fmla="*/ 18 h 241"/>
                <a:gd name="T6" fmla="*/ 135 w 272"/>
                <a:gd name="T7" fmla="*/ 70 h 241"/>
                <a:gd name="T8" fmla="*/ 81 w 272"/>
                <a:gd name="T9" fmla="*/ 73 h 241"/>
                <a:gd name="T10" fmla="*/ 16 w 272"/>
                <a:gd name="T11" fmla="*/ 121 h 241"/>
                <a:gd name="T12" fmla="*/ 0 w 272"/>
                <a:gd name="T13" fmla="*/ 14 h 241"/>
                <a:gd name="T14" fmla="*/ 0 w 272"/>
                <a:gd name="T15" fmla="*/ 14 h 24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2" h="241">
                  <a:moveTo>
                    <a:pt x="0" y="28"/>
                  </a:moveTo>
                  <a:lnTo>
                    <a:pt x="160" y="0"/>
                  </a:lnTo>
                  <a:lnTo>
                    <a:pt x="251" y="36"/>
                  </a:lnTo>
                  <a:lnTo>
                    <a:pt x="272" y="139"/>
                  </a:lnTo>
                  <a:lnTo>
                    <a:pt x="164" y="146"/>
                  </a:lnTo>
                  <a:lnTo>
                    <a:pt x="32" y="241"/>
                  </a:lnTo>
                  <a:lnTo>
                    <a:pt x="0" y="28"/>
                  </a:lnTo>
                  <a:close/>
                </a:path>
              </a:pathLst>
            </a:custGeom>
            <a:solidFill>
              <a:schemeClr val="hlink"/>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ndParaRPr>
            </a:p>
          </p:txBody>
        </p:sp>
        <p:sp>
          <p:nvSpPr>
            <p:cNvPr id="1056" name="Freeform 16"/>
            <p:cNvSpPr>
              <a:spLocks/>
            </p:cNvSpPr>
            <p:nvPr userDrawn="1"/>
          </p:nvSpPr>
          <p:spPr bwMode="auto">
            <a:xfrm>
              <a:off x="641" y="4163"/>
              <a:ext cx="76" cy="112"/>
            </a:xfrm>
            <a:custGeom>
              <a:avLst/>
              <a:gdLst>
                <a:gd name="T0" fmla="*/ 76 w 152"/>
                <a:gd name="T1" fmla="*/ 2 h 224"/>
                <a:gd name="T2" fmla="*/ 76 w 152"/>
                <a:gd name="T3" fmla="*/ 112 h 224"/>
                <a:gd name="T4" fmla="*/ 0 w 152"/>
                <a:gd name="T5" fmla="*/ 4 h 224"/>
                <a:gd name="T6" fmla="*/ 36 w 152"/>
                <a:gd name="T7" fmla="*/ 0 h 224"/>
                <a:gd name="T8" fmla="*/ 76 w 152"/>
                <a:gd name="T9" fmla="*/ 2 h 224"/>
                <a:gd name="T10" fmla="*/ 76 w 152"/>
                <a:gd name="T11" fmla="*/ 2 h 2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2" h="224">
                  <a:moveTo>
                    <a:pt x="152" y="4"/>
                  </a:moveTo>
                  <a:lnTo>
                    <a:pt x="152" y="224"/>
                  </a:lnTo>
                  <a:lnTo>
                    <a:pt x="0" y="8"/>
                  </a:lnTo>
                  <a:lnTo>
                    <a:pt x="72" y="0"/>
                  </a:lnTo>
                  <a:lnTo>
                    <a:pt x="152" y="4"/>
                  </a:lnTo>
                  <a:close/>
                </a:path>
              </a:pathLst>
            </a:custGeom>
            <a:solidFill>
              <a:schemeClr val="hlink"/>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ndParaRPr>
            </a:p>
          </p:txBody>
        </p:sp>
        <p:sp>
          <p:nvSpPr>
            <p:cNvPr id="1057" name="Freeform 17"/>
            <p:cNvSpPr>
              <a:spLocks/>
            </p:cNvSpPr>
            <p:nvPr userDrawn="1"/>
          </p:nvSpPr>
          <p:spPr bwMode="auto">
            <a:xfrm>
              <a:off x="504" y="3607"/>
              <a:ext cx="193" cy="383"/>
            </a:xfrm>
            <a:custGeom>
              <a:avLst/>
              <a:gdLst>
                <a:gd name="T0" fmla="*/ 0 w 386"/>
                <a:gd name="T1" fmla="*/ 40 h 764"/>
                <a:gd name="T2" fmla="*/ 44 w 386"/>
                <a:gd name="T3" fmla="*/ 0 h 764"/>
                <a:gd name="T4" fmla="*/ 116 w 386"/>
                <a:gd name="T5" fmla="*/ 3 h 764"/>
                <a:gd name="T6" fmla="*/ 193 w 386"/>
                <a:gd name="T7" fmla="*/ 383 h 764"/>
                <a:gd name="T8" fmla="*/ 140 w 386"/>
                <a:gd name="T9" fmla="*/ 361 h 764"/>
                <a:gd name="T10" fmla="*/ 76 w 386"/>
                <a:gd name="T11" fmla="*/ 339 h 764"/>
                <a:gd name="T12" fmla="*/ 0 w 386"/>
                <a:gd name="T13" fmla="*/ 40 h 764"/>
                <a:gd name="T14" fmla="*/ 0 w 386"/>
                <a:gd name="T15" fmla="*/ 40 h 76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86" h="764">
                  <a:moveTo>
                    <a:pt x="0" y="80"/>
                  </a:moveTo>
                  <a:lnTo>
                    <a:pt x="87" y="0"/>
                  </a:lnTo>
                  <a:lnTo>
                    <a:pt x="232" y="6"/>
                  </a:lnTo>
                  <a:lnTo>
                    <a:pt x="386" y="764"/>
                  </a:lnTo>
                  <a:lnTo>
                    <a:pt x="279" y="720"/>
                  </a:lnTo>
                  <a:lnTo>
                    <a:pt x="152" y="677"/>
                  </a:lnTo>
                  <a:lnTo>
                    <a:pt x="0" y="8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ndParaRPr>
            </a:p>
          </p:txBody>
        </p:sp>
        <p:sp>
          <p:nvSpPr>
            <p:cNvPr id="1058" name="Freeform 18"/>
            <p:cNvSpPr>
              <a:spLocks/>
            </p:cNvSpPr>
            <p:nvPr userDrawn="1"/>
          </p:nvSpPr>
          <p:spPr bwMode="auto">
            <a:xfrm>
              <a:off x="668" y="3590"/>
              <a:ext cx="364" cy="174"/>
            </a:xfrm>
            <a:custGeom>
              <a:avLst/>
              <a:gdLst>
                <a:gd name="T0" fmla="*/ 346 w 728"/>
                <a:gd name="T1" fmla="*/ 0 h 348"/>
                <a:gd name="T2" fmla="*/ 0 w 728"/>
                <a:gd name="T3" fmla="*/ 53 h 348"/>
                <a:gd name="T4" fmla="*/ 14 w 728"/>
                <a:gd name="T5" fmla="*/ 174 h 348"/>
                <a:gd name="T6" fmla="*/ 358 w 728"/>
                <a:gd name="T7" fmla="*/ 119 h 348"/>
                <a:gd name="T8" fmla="*/ 364 w 728"/>
                <a:gd name="T9" fmla="*/ 22 h 348"/>
                <a:gd name="T10" fmla="*/ 346 w 728"/>
                <a:gd name="T11" fmla="*/ 0 h 348"/>
                <a:gd name="T12" fmla="*/ 346 w 728"/>
                <a:gd name="T13" fmla="*/ 0 h 3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28" h="348">
                  <a:moveTo>
                    <a:pt x="692" y="0"/>
                  </a:moveTo>
                  <a:lnTo>
                    <a:pt x="0" y="106"/>
                  </a:lnTo>
                  <a:lnTo>
                    <a:pt x="28" y="348"/>
                  </a:lnTo>
                  <a:lnTo>
                    <a:pt x="715" y="237"/>
                  </a:lnTo>
                  <a:lnTo>
                    <a:pt x="728" y="43"/>
                  </a:lnTo>
                  <a:lnTo>
                    <a:pt x="692"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ndParaRPr>
            </a:p>
          </p:txBody>
        </p:sp>
        <p:sp>
          <p:nvSpPr>
            <p:cNvPr id="1059" name="Freeform 19"/>
            <p:cNvSpPr>
              <a:spLocks/>
            </p:cNvSpPr>
            <p:nvPr userDrawn="1"/>
          </p:nvSpPr>
          <p:spPr bwMode="auto">
            <a:xfrm>
              <a:off x="347" y="3693"/>
              <a:ext cx="156" cy="67"/>
            </a:xfrm>
            <a:custGeom>
              <a:avLst/>
              <a:gdLst>
                <a:gd name="T0" fmla="*/ 136 w 312"/>
                <a:gd name="T1" fmla="*/ 0 h 135"/>
                <a:gd name="T2" fmla="*/ 0 w 312"/>
                <a:gd name="T3" fmla="*/ 39 h 135"/>
                <a:gd name="T4" fmla="*/ 156 w 312"/>
                <a:gd name="T5" fmla="*/ 67 h 135"/>
                <a:gd name="T6" fmla="*/ 136 w 312"/>
                <a:gd name="T7" fmla="*/ 0 h 135"/>
                <a:gd name="T8" fmla="*/ 136 w 312"/>
                <a:gd name="T9" fmla="*/ 0 h 1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2" h="135">
                  <a:moveTo>
                    <a:pt x="272" y="0"/>
                  </a:moveTo>
                  <a:lnTo>
                    <a:pt x="0" y="78"/>
                  </a:lnTo>
                  <a:lnTo>
                    <a:pt x="312" y="135"/>
                  </a:lnTo>
                  <a:lnTo>
                    <a:pt x="272" y="0"/>
                  </a:ln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ndParaRPr>
            </a:p>
          </p:txBody>
        </p:sp>
        <p:grpSp>
          <p:nvGrpSpPr>
            <p:cNvPr id="1060" name="Group 20"/>
            <p:cNvGrpSpPr>
              <a:grpSpLocks/>
            </p:cNvGrpSpPr>
            <p:nvPr userDrawn="1"/>
          </p:nvGrpSpPr>
          <p:grpSpPr bwMode="auto">
            <a:xfrm>
              <a:off x="5" y="3490"/>
              <a:ext cx="1124" cy="780"/>
              <a:chOff x="5" y="3490"/>
              <a:chExt cx="1124" cy="780"/>
            </a:xfrm>
          </p:grpSpPr>
          <p:grpSp>
            <p:nvGrpSpPr>
              <p:cNvPr id="1061" name="Group 21"/>
              <p:cNvGrpSpPr>
                <a:grpSpLocks/>
              </p:cNvGrpSpPr>
              <p:nvPr userDrawn="1"/>
            </p:nvGrpSpPr>
            <p:grpSpPr bwMode="auto">
              <a:xfrm>
                <a:off x="499" y="3562"/>
                <a:ext cx="548" cy="708"/>
                <a:chOff x="499" y="3562"/>
                <a:chExt cx="548" cy="708"/>
              </a:xfrm>
            </p:grpSpPr>
            <p:sp>
              <p:nvSpPr>
                <p:cNvPr id="1074" name="Freeform 22"/>
                <p:cNvSpPr>
                  <a:spLocks/>
                </p:cNvSpPr>
                <p:nvPr userDrawn="1"/>
              </p:nvSpPr>
              <p:spPr bwMode="auto">
                <a:xfrm>
                  <a:off x="499" y="3587"/>
                  <a:ext cx="157" cy="87"/>
                </a:xfrm>
                <a:custGeom>
                  <a:avLst/>
                  <a:gdLst>
                    <a:gd name="T0" fmla="*/ 0 w 313"/>
                    <a:gd name="T1" fmla="*/ 53 h 175"/>
                    <a:gd name="T2" fmla="*/ 57 w 313"/>
                    <a:gd name="T3" fmla="*/ 5 h 175"/>
                    <a:gd name="T4" fmla="*/ 107 w 313"/>
                    <a:gd name="T5" fmla="*/ 0 h 175"/>
                    <a:gd name="T6" fmla="*/ 146 w 313"/>
                    <a:gd name="T7" fmla="*/ 13 h 175"/>
                    <a:gd name="T8" fmla="*/ 157 w 313"/>
                    <a:gd name="T9" fmla="*/ 45 h 175"/>
                    <a:gd name="T10" fmla="*/ 84 w 313"/>
                    <a:gd name="T11" fmla="*/ 33 h 175"/>
                    <a:gd name="T12" fmla="*/ 37 w 313"/>
                    <a:gd name="T13" fmla="*/ 50 h 175"/>
                    <a:gd name="T14" fmla="*/ 7 w 313"/>
                    <a:gd name="T15" fmla="*/ 87 h 175"/>
                    <a:gd name="T16" fmla="*/ 0 w 313"/>
                    <a:gd name="T17" fmla="*/ 53 h 175"/>
                    <a:gd name="T18" fmla="*/ 0 w 313"/>
                    <a:gd name="T19" fmla="*/ 53 h 17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13" h="175">
                      <a:moveTo>
                        <a:pt x="0" y="107"/>
                      </a:moveTo>
                      <a:lnTo>
                        <a:pt x="114" y="10"/>
                      </a:lnTo>
                      <a:lnTo>
                        <a:pt x="213" y="0"/>
                      </a:lnTo>
                      <a:lnTo>
                        <a:pt x="292" y="27"/>
                      </a:lnTo>
                      <a:lnTo>
                        <a:pt x="313" y="91"/>
                      </a:lnTo>
                      <a:lnTo>
                        <a:pt x="167" y="67"/>
                      </a:lnTo>
                      <a:lnTo>
                        <a:pt x="74" y="101"/>
                      </a:lnTo>
                      <a:lnTo>
                        <a:pt x="13" y="175"/>
                      </a:lnTo>
                      <a:lnTo>
                        <a:pt x="0" y="107"/>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ndParaRPr>
                </a:p>
              </p:txBody>
            </p:sp>
            <p:sp>
              <p:nvSpPr>
                <p:cNvPr id="1075" name="Freeform 23"/>
                <p:cNvSpPr>
                  <a:spLocks/>
                </p:cNvSpPr>
                <p:nvPr userDrawn="1"/>
              </p:nvSpPr>
              <p:spPr bwMode="auto">
                <a:xfrm>
                  <a:off x="636" y="4137"/>
                  <a:ext cx="115" cy="133"/>
                </a:xfrm>
                <a:custGeom>
                  <a:avLst/>
                  <a:gdLst>
                    <a:gd name="T0" fmla="*/ 0 w 230"/>
                    <a:gd name="T1" fmla="*/ 20 h 266"/>
                    <a:gd name="T2" fmla="*/ 80 w 230"/>
                    <a:gd name="T3" fmla="*/ 133 h 266"/>
                    <a:gd name="T4" fmla="*/ 115 w 230"/>
                    <a:gd name="T5" fmla="*/ 126 h 266"/>
                    <a:gd name="T6" fmla="*/ 112 w 230"/>
                    <a:gd name="T7" fmla="*/ 9 h 266"/>
                    <a:gd name="T8" fmla="*/ 83 w 230"/>
                    <a:gd name="T9" fmla="*/ 0 h 266"/>
                    <a:gd name="T10" fmla="*/ 90 w 230"/>
                    <a:gd name="T11" fmla="*/ 99 h 266"/>
                    <a:gd name="T12" fmla="*/ 36 w 230"/>
                    <a:gd name="T13" fmla="*/ 2 h 266"/>
                    <a:gd name="T14" fmla="*/ 0 w 230"/>
                    <a:gd name="T15" fmla="*/ 20 h 266"/>
                    <a:gd name="T16" fmla="*/ 0 w 230"/>
                    <a:gd name="T17" fmla="*/ 20 h 26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0" h="266">
                      <a:moveTo>
                        <a:pt x="0" y="40"/>
                      </a:moveTo>
                      <a:lnTo>
                        <a:pt x="160" y="266"/>
                      </a:lnTo>
                      <a:lnTo>
                        <a:pt x="230" y="251"/>
                      </a:lnTo>
                      <a:lnTo>
                        <a:pt x="223" y="17"/>
                      </a:lnTo>
                      <a:lnTo>
                        <a:pt x="166" y="0"/>
                      </a:lnTo>
                      <a:lnTo>
                        <a:pt x="179" y="197"/>
                      </a:lnTo>
                      <a:lnTo>
                        <a:pt x="71" y="4"/>
                      </a:lnTo>
                      <a:lnTo>
                        <a:pt x="0" y="4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ndParaRPr>
                </a:p>
              </p:txBody>
            </p:sp>
            <p:sp>
              <p:nvSpPr>
                <p:cNvPr id="1076" name="Freeform 24"/>
                <p:cNvSpPr>
                  <a:spLocks/>
                </p:cNvSpPr>
                <p:nvPr userDrawn="1"/>
              </p:nvSpPr>
              <p:spPr bwMode="auto">
                <a:xfrm>
                  <a:off x="1004" y="3562"/>
                  <a:ext cx="43" cy="117"/>
                </a:xfrm>
                <a:custGeom>
                  <a:avLst/>
                  <a:gdLst>
                    <a:gd name="T0" fmla="*/ 0 w 87"/>
                    <a:gd name="T1" fmla="*/ 10 h 234"/>
                    <a:gd name="T2" fmla="*/ 18 w 87"/>
                    <a:gd name="T3" fmla="*/ 47 h 234"/>
                    <a:gd name="T4" fmla="*/ 22 w 87"/>
                    <a:gd name="T5" fmla="*/ 77 h 234"/>
                    <a:gd name="T6" fmla="*/ 13 w 87"/>
                    <a:gd name="T7" fmla="*/ 117 h 234"/>
                    <a:gd name="T8" fmla="*/ 40 w 87"/>
                    <a:gd name="T9" fmla="*/ 110 h 234"/>
                    <a:gd name="T10" fmla="*/ 43 w 87"/>
                    <a:gd name="T11" fmla="*/ 58 h 234"/>
                    <a:gd name="T12" fmla="*/ 23 w 87"/>
                    <a:gd name="T13" fmla="*/ 0 h 234"/>
                    <a:gd name="T14" fmla="*/ 0 w 87"/>
                    <a:gd name="T15" fmla="*/ 10 h 234"/>
                    <a:gd name="T16" fmla="*/ 0 w 87"/>
                    <a:gd name="T17" fmla="*/ 10 h 23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7" h="234">
                      <a:moveTo>
                        <a:pt x="0" y="19"/>
                      </a:moveTo>
                      <a:lnTo>
                        <a:pt x="36" y="93"/>
                      </a:lnTo>
                      <a:lnTo>
                        <a:pt x="44" y="154"/>
                      </a:lnTo>
                      <a:lnTo>
                        <a:pt x="27" y="234"/>
                      </a:lnTo>
                      <a:lnTo>
                        <a:pt x="80" y="220"/>
                      </a:lnTo>
                      <a:lnTo>
                        <a:pt x="87" y="116"/>
                      </a:lnTo>
                      <a:lnTo>
                        <a:pt x="46" y="0"/>
                      </a:lnTo>
                      <a:lnTo>
                        <a:pt x="0" y="19"/>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ndParaRPr>
                </a:p>
              </p:txBody>
            </p:sp>
          </p:grpSp>
          <p:sp>
            <p:nvSpPr>
              <p:cNvPr id="1062" name="Freeform 25"/>
              <p:cNvSpPr>
                <a:spLocks/>
              </p:cNvSpPr>
              <p:nvPr userDrawn="1"/>
            </p:nvSpPr>
            <p:spPr bwMode="auto">
              <a:xfrm>
                <a:off x="76" y="3732"/>
                <a:ext cx="595" cy="250"/>
              </a:xfrm>
              <a:custGeom>
                <a:avLst/>
                <a:gdLst>
                  <a:gd name="T0" fmla="*/ 50 w 1190"/>
                  <a:gd name="T1" fmla="*/ 0 h 500"/>
                  <a:gd name="T2" fmla="*/ 595 w 1190"/>
                  <a:gd name="T3" fmla="*/ 245 h 500"/>
                  <a:gd name="T4" fmla="*/ 538 w 1190"/>
                  <a:gd name="T5" fmla="*/ 250 h 500"/>
                  <a:gd name="T6" fmla="*/ 0 w 1190"/>
                  <a:gd name="T7" fmla="*/ 14 h 500"/>
                  <a:gd name="T8" fmla="*/ 50 w 1190"/>
                  <a:gd name="T9" fmla="*/ 0 h 500"/>
                  <a:gd name="T10" fmla="*/ 50 w 1190"/>
                  <a:gd name="T11" fmla="*/ 0 h 5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90" h="500">
                    <a:moveTo>
                      <a:pt x="100" y="0"/>
                    </a:moveTo>
                    <a:lnTo>
                      <a:pt x="1190" y="490"/>
                    </a:lnTo>
                    <a:lnTo>
                      <a:pt x="1076" y="500"/>
                    </a:lnTo>
                    <a:lnTo>
                      <a:pt x="0" y="27"/>
                    </a:lnTo>
                    <a:lnTo>
                      <a:pt x="10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ndParaRPr>
              </a:p>
            </p:txBody>
          </p:sp>
          <p:sp>
            <p:nvSpPr>
              <p:cNvPr id="1063" name="Freeform 26"/>
              <p:cNvSpPr>
                <a:spLocks/>
              </p:cNvSpPr>
              <p:nvPr userDrawn="1"/>
            </p:nvSpPr>
            <p:spPr bwMode="auto">
              <a:xfrm>
                <a:off x="260" y="3886"/>
                <a:ext cx="244" cy="148"/>
              </a:xfrm>
              <a:custGeom>
                <a:avLst/>
                <a:gdLst>
                  <a:gd name="T0" fmla="*/ 7 w 489"/>
                  <a:gd name="T1" fmla="*/ 17 h 296"/>
                  <a:gd name="T2" fmla="*/ 80 w 489"/>
                  <a:gd name="T3" fmla="*/ 33 h 296"/>
                  <a:gd name="T4" fmla="*/ 162 w 489"/>
                  <a:gd name="T5" fmla="*/ 69 h 296"/>
                  <a:gd name="T6" fmla="*/ 220 w 489"/>
                  <a:gd name="T7" fmla="*/ 122 h 296"/>
                  <a:gd name="T8" fmla="*/ 163 w 489"/>
                  <a:gd name="T9" fmla="*/ 115 h 296"/>
                  <a:gd name="T10" fmla="*/ 69 w 489"/>
                  <a:gd name="T11" fmla="*/ 73 h 296"/>
                  <a:gd name="T12" fmla="*/ 25 w 489"/>
                  <a:gd name="T13" fmla="*/ 40 h 296"/>
                  <a:gd name="T14" fmla="*/ 53 w 489"/>
                  <a:gd name="T15" fmla="*/ 82 h 296"/>
                  <a:gd name="T16" fmla="*/ 136 w 489"/>
                  <a:gd name="T17" fmla="*/ 135 h 296"/>
                  <a:gd name="T18" fmla="*/ 233 w 489"/>
                  <a:gd name="T19" fmla="*/ 148 h 296"/>
                  <a:gd name="T20" fmla="*/ 244 w 489"/>
                  <a:gd name="T21" fmla="*/ 112 h 296"/>
                  <a:gd name="T22" fmla="*/ 197 w 489"/>
                  <a:gd name="T23" fmla="*/ 60 h 296"/>
                  <a:gd name="T24" fmla="*/ 85 w 489"/>
                  <a:gd name="T25" fmla="*/ 9 h 296"/>
                  <a:gd name="T26" fmla="*/ 0 w 489"/>
                  <a:gd name="T27" fmla="*/ 0 h 296"/>
                  <a:gd name="T28" fmla="*/ 7 w 489"/>
                  <a:gd name="T29" fmla="*/ 17 h 296"/>
                  <a:gd name="T30" fmla="*/ 7 w 489"/>
                  <a:gd name="T31" fmla="*/ 17 h 29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89" h="296">
                    <a:moveTo>
                      <a:pt x="14" y="34"/>
                    </a:moveTo>
                    <a:lnTo>
                      <a:pt x="160" y="66"/>
                    </a:lnTo>
                    <a:lnTo>
                      <a:pt x="324" y="137"/>
                    </a:lnTo>
                    <a:lnTo>
                      <a:pt x="440" y="243"/>
                    </a:lnTo>
                    <a:lnTo>
                      <a:pt x="326" y="230"/>
                    </a:lnTo>
                    <a:lnTo>
                      <a:pt x="139" y="146"/>
                    </a:lnTo>
                    <a:lnTo>
                      <a:pt x="50" y="80"/>
                    </a:lnTo>
                    <a:lnTo>
                      <a:pt x="107" y="163"/>
                    </a:lnTo>
                    <a:lnTo>
                      <a:pt x="272" y="270"/>
                    </a:lnTo>
                    <a:lnTo>
                      <a:pt x="466" y="296"/>
                    </a:lnTo>
                    <a:lnTo>
                      <a:pt x="489" y="224"/>
                    </a:lnTo>
                    <a:lnTo>
                      <a:pt x="394" y="120"/>
                    </a:lnTo>
                    <a:lnTo>
                      <a:pt x="170" y="17"/>
                    </a:lnTo>
                    <a:lnTo>
                      <a:pt x="0" y="0"/>
                    </a:lnTo>
                    <a:lnTo>
                      <a:pt x="14" y="34"/>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ndParaRPr>
              </a:p>
            </p:txBody>
          </p:sp>
          <p:sp>
            <p:nvSpPr>
              <p:cNvPr id="1064" name="Freeform 27"/>
              <p:cNvSpPr>
                <a:spLocks/>
              </p:cNvSpPr>
              <p:nvPr userDrawn="1"/>
            </p:nvSpPr>
            <p:spPr bwMode="auto">
              <a:xfrm>
                <a:off x="565" y="3680"/>
                <a:ext cx="107" cy="238"/>
              </a:xfrm>
              <a:custGeom>
                <a:avLst/>
                <a:gdLst>
                  <a:gd name="T0" fmla="*/ 12 w 213"/>
                  <a:gd name="T1" fmla="*/ 0 h 478"/>
                  <a:gd name="T2" fmla="*/ 46 w 213"/>
                  <a:gd name="T3" fmla="*/ 12 h 478"/>
                  <a:gd name="T4" fmla="*/ 40 w 213"/>
                  <a:gd name="T5" fmla="*/ 96 h 478"/>
                  <a:gd name="T6" fmla="*/ 53 w 213"/>
                  <a:gd name="T7" fmla="*/ 163 h 478"/>
                  <a:gd name="T8" fmla="*/ 107 w 213"/>
                  <a:gd name="T9" fmla="*/ 225 h 478"/>
                  <a:gd name="T10" fmla="*/ 49 w 213"/>
                  <a:gd name="T11" fmla="*/ 238 h 478"/>
                  <a:gd name="T12" fmla="*/ 15 w 213"/>
                  <a:gd name="T13" fmla="*/ 171 h 478"/>
                  <a:gd name="T14" fmla="*/ 0 w 213"/>
                  <a:gd name="T15" fmla="*/ 28 h 478"/>
                  <a:gd name="T16" fmla="*/ 12 w 213"/>
                  <a:gd name="T17" fmla="*/ 0 h 478"/>
                  <a:gd name="T18" fmla="*/ 12 w 213"/>
                  <a:gd name="T19" fmla="*/ 0 h 47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13" h="478">
                    <a:moveTo>
                      <a:pt x="24" y="0"/>
                    </a:moveTo>
                    <a:lnTo>
                      <a:pt x="91" y="25"/>
                    </a:lnTo>
                    <a:lnTo>
                      <a:pt x="80" y="192"/>
                    </a:lnTo>
                    <a:lnTo>
                      <a:pt x="106" y="327"/>
                    </a:lnTo>
                    <a:lnTo>
                      <a:pt x="213" y="451"/>
                    </a:lnTo>
                    <a:lnTo>
                      <a:pt x="97" y="478"/>
                    </a:lnTo>
                    <a:lnTo>
                      <a:pt x="30" y="344"/>
                    </a:lnTo>
                    <a:lnTo>
                      <a:pt x="0" y="57"/>
                    </a:lnTo>
                    <a:lnTo>
                      <a:pt x="24"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ndParaRPr>
              </a:p>
            </p:txBody>
          </p:sp>
          <p:grpSp>
            <p:nvGrpSpPr>
              <p:cNvPr id="1065" name="Group 28"/>
              <p:cNvGrpSpPr>
                <a:grpSpLocks/>
              </p:cNvGrpSpPr>
              <p:nvPr userDrawn="1"/>
            </p:nvGrpSpPr>
            <p:grpSpPr bwMode="auto">
              <a:xfrm>
                <a:off x="5" y="3490"/>
                <a:ext cx="1124" cy="678"/>
                <a:chOff x="5" y="3490"/>
                <a:chExt cx="1124" cy="678"/>
              </a:xfrm>
            </p:grpSpPr>
            <p:sp>
              <p:nvSpPr>
                <p:cNvPr id="1066" name="Freeform 29"/>
                <p:cNvSpPr>
                  <a:spLocks/>
                </p:cNvSpPr>
                <p:nvPr userDrawn="1"/>
              </p:nvSpPr>
              <p:spPr bwMode="auto">
                <a:xfrm>
                  <a:off x="669" y="4048"/>
                  <a:ext cx="75" cy="87"/>
                </a:xfrm>
                <a:custGeom>
                  <a:avLst/>
                  <a:gdLst>
                    <a:gd name="T0" fmla="*/ 55 w 150"/>
                    <a:gd name="T1" fmla="*/ 0 h 173"/>
                    <a:gd name="T2" fmla="*/ 20 w 150"/>
                    <a:gd name="T3" fmla="*/ 33 h 173"/>
                    <a:gd name="T4" fmla="*/ 0 w 150"/>
                    <a:gd name="T5" fmla="*/ 87 h 173"/>
                    <a:gd name="T6" fmla="*/ 40 w 150"/>
                    <a:gd name="T7" fmla="*/ 80 h 173"/>
                    <a:gd name="T8" fmla="*/ 52 w 150"/>
                    <a:gd name="T9" fmla="*/ 42 h 173"/>
                    <a:gd name="T10" fmla="*/ 75 w 150"/>
                    <a:gd name="T11" fmla="*/ 14 h 173"/>
                    <a:gd name="T12" fmla="*/ 55 w 150"/>
                    <a:gd name="T13" fmla="*/ 0 h 173"/>
                    <a:gd name="T14" fmla="*/ 55 w 150"/>
                    <a:gd name="T15" fmla="*/ 0 h 17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0" h="173">
                      <a:moveTo>
                        <a:pt x="110" y="0"/>
                      </a:moveTo>
                      <a:lnTo>
                        <a:pt x="40" y="66"/>
                      </a:lnTo>
                      <a:lnTo>
                        <a:pt x="0" y="173"/>
                      </a:lnTo>
                      <a:lnTo>
                        <a:pt x="80" y="160"/>
                      </a:lnTo>
                      <a:lnTo>
                        <a:pt x="103" y="84"/>
                      </a:lnTo>
                      <a:lnTo>
                        <a:pt x="150" y="27"/>
                      </a:lnTo>
                      <a:lnTo>
                        <a:pt x="11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ndParaRPr>
                </a:p>
              </p:txBody>
            </p:sp>
            <p:sp>
              <p:nvSpPr>
                <p:cNvPr id="1067" name="Freeform 30"/>
                <p:cNvSpPr>
                  <a:spLocks/>
                </p:cNvSpPr>
                <p:nvPr userDrawn="1"/>
              </p:nvSpPr>
              <p:spPr bwMode="auto">
                <a:xfrm>
                  <a:off x="5" y="3728"/>
                  <a:ext cx="842" cy="440"/>
                </a:xfrm>
                <a:custGeom>
                  <a:avLst/>
                  <a:gdLst>
                    <a:gd name="T0" fmla="*/ 78 w 1684"/>
                    <a:gd name="T1" fmla="*/ 0 h 880"/>
                    <a:gd name="T2" fmla="*/ 32 w 1684"/>
                    <a:gd name="T3" fmla="*/ 26 h 880"/>
                    <a:gd name="T4" fmla="*/ 0 w 1684"/>
                    <a:gd name="T5" fmla="*/ 104 h 880"/>
                    <a:gd name="T6" fmla="*/ 34 w 1684"/>
                    <a:gd name="T7" fmla="*/ 179 h 880"/>
                    <a:gd name="T8" fmla="*/ 591 w 1684"/>
                    <a:gd name="T9" fmla="*/ 434 h 880"/>
                    <a:gd name="T10" fmla="*/ 711 w 1684"/>
                    <a:gd name="T11" fmla="*/ 418 h 880"/>
                    <a:gd name="T12" fmla="*/ 808 w 1684"/>
                    <a:gd name="T13" fmla="*/ 440 h 880"/>
                    <a:gd name="T14" fmla="*/ 842 w 1684"/>
                    <a:gd name="T15" fmla="*/ 404 h 880"/>
                    <a:gd name="T16" fmla="*/ 751 w 1684"/>
                    <a:gd name="T17" fmla="*/ 332 h 880"/>
                    <a:gd name="T18" fmla="*/ 714 w 1684"/>
                    <a:gd name="T19" fmla="*/ 256 h 880"/>
                    <a:gd name="T20" fmla="*/ 685 w 1684"/>
                    <a:gd name="T21" fmla="*/ 264 h 880"/>
                    <a:gd name="T22" fmla="*/ 720 w 1684"/>
                    <a:gd name="T23" fmla="*/ 332 h 880"/>
                    <a:gd name="T24" fmla="*/ 789 w 1684"/>
                    <a:gd name="T25" fmla="*/ 405 h 880"/>
                    <a:gd name="T26" fmla="*/ 707 w 1684"/>
                    <a:gd name="T27" fmla="*/ 394 h 880"/>
                    <a:gd name="T28" fmla="*/ 610 w 1684"/>
                    <a:gd name="T29" fmla="*/ 407 h 880"/>
                    <a:gd name="T30" fmla="*/ 628 w 1684"/>
                    <a:gd name="T31" fmla="*/ 325 h 880"/>
                    <a:gd name="T32" fmla="*/ 669 w 1684"/>
                    <a:gd name="T33" fmla="*/ 269 h 880"/>
                    <a:gd name="T34" fmla="*/ 621 w 1684"/>
                    <a:gd name="T35" fmla="*/ 276 h 880"/>
                    <a:gd name="T36" fmla="*/ 583 w 1684"/>
                    <a:gd name="T37" fmla="*/ 329 h 880"/>
                    <a:gd name="T38" fmla="*/ 570 w 1684"/>
                    <a:gd name="T39" fmla="*/ 396 h 880"/>
                    <a:gd name="T40" fmla="*/ 54 w 1684"/>
                    <a:gd name="T41" fmla="*/ 155 h 880"/>
                    <a:gd name="T42" fmla="*/ 40 w 1684"/>
                    <a:gd name="T43" fmla="*/ 108 h 880"/>
                    <a:gd name="T44" fmla="*/ 52 w 1684"/>
                    <a:gd name="T45" fmla="*/ 48 h 880"/>
                    <a:gd name="T46" fmla="*/ 109 w 1684"/>
                    <a:gd name="T47" fmla="*/ 0 h 880"/>
                    <a:gd name="T48" fmla="*/ 78 w 1684"/>
                    <a:gd name="T49" fmla="*/ 0 h 880"/>
                    <a:gd name="T50" fmla="*/ 78 w 1684"/>
                    <a:gd name="T51" fmla="*/ 0 h 88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84" h="880">
                      <a:moveTo>
                        <a:pt x="156" y="0"/>
                      </a:moveTo>
                      <a:lnTo>
                        <a:pt x="63" y="52"/>
                      </a:lnTo>
                      <a:lnTo>
                        <a:pt x="0" y="208"/>
                      </a:lnTo>
                      <a:lnTo>
                        <a:pt x="67" y="358"/>
                      </a:lnTo>
                      <a:lnTo>
                        <a:pt x="1182" y="867"/>
                      </a:lnTo>
                      <a:lnTo>
                        <a:pt x="1422" y="835"/>
                      </a:lnTo>
                      <a:lnTo>
                        <a:pt x="1616" y="880"/>
                      </a:lnTo>
                      <a:lnTo>
                        <a:pt x="1684" y="808"/>
                      </a:lnTo>
                      <a:lnTo>
                        <a:pt x="1502" y="664"/>
                      </a:lnTo>
                      <a:lnTo>
                        <a:pt x="1428" y="512"/>
                      </a:lnTo>
                      <a:lnTo>
                        <a:pt x="1369" y="527"/>
                      </a:lnTo>
                      <a:lnTo>
                        <a:pt x="1439" y="664"/>
                      </a:lnTo>
                      <a:lnTo>
                        <a:pt x="1578" y="810"/>
                      </a:lnTo>
                      <a:lnTo>
                        <a:pt x="1413" y="787"/>
                      </a:lnTo>
                      <a:lnTo>
                        <a:pt x="1219" y="814"/>
                      </a:lnTo>
                      <a:lnTo>
                        <a:pt x="1255" y="650"/>
                      </a:lnTo>
                      <a:lnTo>
                        <a:pt x="1338" y="538"/>
                      </a:lnTo>
                      <a:lnTo>
                        <a:pt x="1241" y="552"/>
                      </a:lnTo>
                      <a:lnTo>
                        <a:pt x="1165" y="658"/>
                      </a:lnTo>
                      <a:lnTo>
                        <a:pt x="1139" y="791"/>
                      </a:lnTo>
                      <a:lnTo>
                        <a:pt x="107" y="310"/>
                      </a:lnTo>
                      <a:lnTo>
                        <a:pt x="80" y="215"/>
                      </a:lnTo>
                      <a:lnTo>
                        <a:pt x="103" y="95"/>
                      </a:lnTo>
                      <a:lnTo>
                        <a:pt x="217" y="0"/>
                      </a:lnTo>
                      <a:lnTo>
                        <a:pt x="156"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ndParaRPr>
                </a:p>
              </p:txBody>
            </p:sp>
            <p:sp>
              <p:nvSpPr>
                <p:cNvPr id="1068" name="Freeform 31"/>
                <p:cNvSpPr>
                  <a:spLocks/>
                </p:cNvSpPr>
                <p:nvPr userDrawn="1"/>
              </p:nvSpPr>
              <p:spPr bwMode="auto">
                <a:xfrm>
                  <a:off x="106" y="3770"/>
                  <a:ext cx="80" cy="167"/>
                </a:xfrm>
                <a:custGeom>
                  <a:avLst/>
                  <a:gdLst>
                    <a:gd name="T0" fmla="*/ 58 w 160"/>
                    <a:gd name="T1" fmla="*/ 0 h 335"/>
                    <a:gd name="T2" fmla="*/ 10 w 160"/>
                    <a:gd name="T3" fmla="*/ 53 h 335"/>
                    <a:gd name="T4" fmla="*/ 0 w 160"/>
                    <a:gd name="T5" fmla="*/ 115 h 335"/>
                    <a:gd name="T6" fmla="*/ 17 w 160"/>
                    <a:gd name="T7" fmla="*/ 157 h 335"/>
                    <a:gd name="T8" fmla="*/ 47 w 160"/>
                    <a:gd name="T9" fmla="*/ 167 h 335"/>
                    <a:gd name="T10" fmla="*/ 38 w 160"/>
                    <a:gd name="T11" fmla="*/ 77 h 335"/>
                    <a:gd name="T12" fmla="*/ 80 w 160"/>
                    <a:gd name="T13" fmla="*/ 8 h 335"/>
                    <a:gd name="T14" fmla="*/ 58 w 160"/>
                    <a:gd name="T15" fmla="*/ 0 h 335"/>
                    <a:gd name="T16" fmla="*/ 58 w 160"/>
                    <a:gd name="T17" fmla="*/ 0 h 3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0" h="335">
                      <a:moveTo>
                        <a:pt x="116" y="0"/>
                      </a:moveTo>
                      <a:lnTo>
                        <a:pt x="19" y="106"/>
                      </a:lnTo>
                      <a:lnTo>
                        <a:pt x="0" y="230"/>
                      </a:lnTo>
                      <a:lnTo>
                        <a:pt x="33" y="314"/>
                      </a:lnTo>
                      <a:lnTo>
                        <a:pt x="94" y="335"/>
                      </a:lnTo>
                      <a:lnTo>
                        <a:pt x="76" y="154"/>
                      </a:lnTo>
                      <a:lnTo>
                        <a:pt x="160" y="17"/>
                      </a:lnTo>
                      <a:lnTo>
                        <a:pt x="116"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ndParaRPr>
                </a:p>
              </p:txBody>
            </p:sp>
            <p:sp>
              <p:nvSpPr>
                <p:cNvPr id="1069" name="Freeform 32"/>
                <p:cNvSpPr>
                  <a:spLocks/>
                </p:cNvSpPr>
                <p:nvPr userDrawn="1"/>
              </p:nvSpPr>
              <p:spPr bwMode="auto">
                <a:xfrm>
                  <a:off x="449" y="3490"/>
                  <a:ext cx="322" cy="594"/>
                </a:xfrm>
                <a:custGeom>
                  <a:avLst/>
                  <a:gdLst>
                    <a:gd name="T0" fmla="*/ 109 w 642"/>
                    <a:gd name="T1" fmla="*/ 448 h 1188"/>
                    <a:gd name="T2" fmla="*/ 0 w 642"/>
                    <a:gd name="T3" fmla="*/ 62 h 1188"/>
                    <a:gd name="T4" fmla="*/ 41 w 642"/>
                    <a:gd name="T5" fmla="*/ 19 h 1188"/>
                    <a:gd name="T6" fmla="*/ 129 w 642"/>
                    <a:gd name="T7" fmla="*/ 0 h 1188"/>
                    <a:gd name="T8" fmla="*/ 200 w 642"/>
                    <a:gd name="T9" fmla="*/ 29 h 1188"/>
                    <a:gd name="T10" fmla="*/ 322 w 642"/>
                    <a:gd name="T11" fmla="*/ 594 h 1188"/>
                    <a:gd name="T12" fmla="*/ 278 w 642"/>
                    <a:gd name="T13" fmla="*/ 546 h 1188"/>
                    <a:gd name="T14" fmla="*/ 178 w 642"/>
                    <a:gd name="T15" fmla="*/ 49 h 1188"/>
                    <a:gd name="T16" fmla="*/ 113 w 642"/>
                    <a:gd name="T17" fmla="*/ 31 h 1188"/>
                    <a:gd name="T18" fmla="*/ 60 w 642"/>
                    <a:gd name="T19" fmla="*/ 37 h 1188"/>
                    <a:gd name="T20" fmla="*/ 38 w 642"/>
                    <a:gd name="T21" fmla="*/ 71 h 1188"/>
                    <a:gd name="T22" fmla="*/ 153 w 642"/>
                    <a:gd name="T23" fmla="*/ 462 h 1188"/>
                    <a:gd name="T24" fmla="*/ 109 w 642"/>
                    <a:gd name="T25" fmla="*/ 448 h 1188"/>
                    <a:gd name="T26" fmla="*/ 109 w 642"/>
                    <a:gd name="T27" fmla="*/ 448 h 118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642" h="1188">
                      <a:moveTo>
                        <a:pt x="218" y="896"/>
                      </a:moveTo>
                      <a:lnTo>
                        <a:pt x="0" y="124"/>
                      </a:lnTo>
                      <a:lnTo>
                        <a:pt x="81" y="38"/>
                      </a:lnTo>
                      <a:lnTo>
                        <a:pt x="258" y="0"/>
                      </a:lnTo>
                      <a:lnTo>
                        <a:pt x="399" y="57"/>
                      </a:lnTo>
                      <a:lnTo>
                        <a:pt x="642" y="1188"/>
                      </a:lnTo>
                      <a:lnTo>
                        <a:pt x="555" y="1091"/>
                      </a:lnTo>
                      <a:lnTo>
                        <a:pt x="355" y="97"/>
                      </a:lnTo>
                      <a:lnTo>
                        <a:pt x="226" y="61"/>
                      </a:lnTo>
                      <a:lnTo>
                        <a:pt x="119" y="74"/>
                      </a:lnTo>
                      <a:lnTo>
                        <a:pt x="76" y="141"/>
                      </a:lnTo>
                      <a:lnTo>
                        <a:pt x="306" y="924"/>
                      </a:lnTo>
                      <a:lnTo>
                        <a:pt x="218" y="896"/>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ndParaRPr>
                </a:p>
              </p:txBody>
            </p:sp>
            <p:sp>
              <p:nvSpPr>
                <p:cNvPr id="1070" name="Freeform 33"/>
                <p:cNvSpPr>
                  <a:spLocks/>
                </p:cNvSpPr>
                <p:nvPr userDrawn="1"/>
              </p:nvSpPr>
              <p:spPr bwMode="auto">
                <a:xfrm>
                  <a:off x="578" y="3650"/>
                  <a:ext cx="96" cy="252"/>
                </a:xfrm>
                <a:custGeom>
                  <a:avLst/>
                  <a:gdLst>
                    <a:gd name="T0" fmla="*/ 0 w 192"/>
                    <a:gd name="T1" fmla="*/ 14 h 504"/>
                    <a:gd name="T2" fmla="*/ 38 w 192"/>
                    <a:gd name="T3" fmla="*/ 97 h 504"/>
                    <a:gd name="T4" fmla="*/ 57 w 192"/>
                    <a:gd name="T5" fmla="*/ 159 h 504"/>
                    <a:gd name="T6" fmla="*/ 58 w 192"/>
                    <a:gd name="T7" fmla="*/ 252 h 504"/>
                    <a:gd name="T8" fmla="*/ 96 w 192"/>
                    <a:gd name="T9" fmla="*/ 252 h 504"/>
                    <a:gd name="T10" fmla="*/ 94 w 192"/>
                    <a:gd name="T11" fmla="*/ 180 h 504"/>
                    <a:gd name="T12" fmla="*/ 81 w 192"/>
                    <a:gd name="T13" fmla="*/ 104 h 504"/>
                    <a:gd name="T14" fmla="*/ 50 w 192"/>
                    <a:gd name="T15" fmla="*/ 30 h 504"/>
                    <a:gd name="T16" fmla="*/ 32 w 192"/>
                    <a:gd name="T17" fmla="*/ 0 h 504"/>
                    <a:gd name="T18" fmla="*/ 0 w 192"/>
                    <a:gd name="T19" fmla="*/ 14 h 504"/>
                    <a:gd name="T20" fmla="*/ 0 w 192"/>
                    <a:gd name="T21" fmla="*/ 14 h 50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92" h="504">
                      <a:moveTo>
                        <a:pt x="0" y="27"/>
                      </a:moveTo>
                      <a:lnTo>
                        <a:pt x="76" y="194"/>
                      </a:lnTo>
                      <a:lnTo>
                        <a:pt x="113" y="318"/>
                      </a:lnTo>
                      <a:lnTo>
                        <a:pt x="116" y="504"/>
                      </a:lnTo>
                      <a:lnTo>
                        <a:pt x="192" y="504"/>
                      </a:lnTo>
                      <a:lnTo>
                        <a:pt x="187" y="360"/>
                      </a:lnTo>
                      <a:lnTo>
                        <a:pt x="162" y="208"/>
                      </a:lnTo>
                      <a:lnTo>
                        <a:pt x="99" y="59"/>
                      </a:lnTo>
                      <a:lnTo>
                        <a:pt x="63" y="0"/>
                      </a:lnTo>
                      <a:lnTo>
                        <a:pt x="0" y="27"/>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ndParaRPr>
                </a:p>
              </p:txBody>
            </p:sp>
            <p:sp>
              <p:nvSpPr>
                <p:cNvPr id="1071" name="Freeform 34"/>
                <p:cNvSpPr>
                  <a:spLocks/>
                </p:cNvSpPr>
                <p:nvPr userDrawn="1"/>
              </p:nvSpPr>
              <p:spPr bwMode="auto">
                <a:xfrm>
                  <a:off x="328" y="3630"/>
                  <a:ext cx="195" cy="135"/>
                </a:xfrm>
                <a:custGeom>
                  <a:avLst/>
                  <a:gdLst>
                    <a:gd name="T0" fmla="*/ 149 w 390"/>
                    <a:gd name="T1" fmla="*/ 0 h 269"/>
                    <a:gd name="T2" fmla="*/ 129 w 390"/>
                    <a:gd name="T3" fmla="*/ 9 h 269"/>
                    <a:gd name="T4" fmla="*/ 127 w 390"/>
                    <a:gd name="T5" fmla="*/ 33 h 269"/>
                    <a:gd name="T6" fmla="*/ 0 w 390"/>
                    <a:gd name="T7" fmla="*/ 85 h 269"/>
                    <a:gd name="T8" fmla="*/ 0 w 390"/>
                    <a:gd name="T9" fmla="*/ 111 h 269"/>
                    <a:gd name="T10" fmla="*/ 142 w 390"/>
                    <a:gd name="T11" fmla="*/ 113 h 269"/>
                    <a:gd name="T12" fmla="*/ 160 w 390"/>
                    <a:gd name="T13" fmla="*/ 135 h 269"/>
                    <a:gd name="T14" fmla="*/ 195 w 390"/>
                    <a:gd name="T15" fmla="*/ 133 h 269"/>
                    <a:gd name="T16" fmla="*/ 192 w 390"/>
                    <a:gd name="T17" fmla="*/ 95 h 269"/>
                    <a:gd name="T18" fmla="*/ 58 w 390"/>
                    <a:gd name="T19" fmla="*/ 88 h 269"/>
                    <a:gd name="T20" fmla="*/ 167 w 390"/>
                    <a:gd name="T21" fmla="*/ 45 h 269"/>
                    <a:gd name="T22" fmla="*/ 149 w 390"/>
                    <a:gd name="T23" fmla="*/ 0 h 269"/>
                    <a:gd name="T24" fmla="*/ 149 w 390"/>
                    <a:gd name="T25" fmla="*/ 0 h 26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90" h="269">
                      <a:moveTo>
                        <a:pt x="297" y="0"/>
                      </a:moveTo>
                      <a:lnTo>
                        <a:pt x="257" y="17"/>
                      </a:lnTo>
                      <a:lnTo>
                        <a:pt x="253" y="66"/>
                      </a:lnTo>
                      <a:lnTo>
                        <a:pt x="0" y="169"/>
                      </a:lnTo>
                      <a:lnTo>
                        <a:pt x="0" y="222"/>
                      </a:lnTo>
                      <a:lnTo>
                        <a:pt x="284" y="226"/>
                      </a:lnTo>
                      <a:lnTo>
                        <a:pt x="320" y="269"/>
                      </a:lnTo>
                      <a:lnTo>
                        <a:pt x="390" y="266"/>
                      </a:lnTo>
                      <a:lnTo>
                        <a:pt x="383" y="190"/>
                      </a:lnTo>
                      <a:lnTo>
                        <a:pt x="116" y="176"/>
                      </a:lnTo>
                      <a:lnTo>
                        <a:pt x="333" y="89"/>
                      </a:lnTo>
                      <a:lnTo>
                        <a:pt x="297"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ndParaRPr>
                </a:p>
              </p:txBody>
            </p:sp>
            <p:sp>
              <p:nvSpPr>
                <p:cNvPr id="1072" name="Freeform 35"/>
                <p:cNvSpPr>
                  <a:spLocks/>
                </p:cNvSpPr>
                <p:nvPr userDrawn="1"/>
              </p:nvSpPr>
              <p:spPr bwMode="auto">
                <a:xfrm>
                  <a:off x="658" y="3538"/>
                  <a:ext cx="471" cy="212"/>
                </a:xfrm>
                <a:custGeom>
                  <a:avLst/>
                  <a:gdLst>
                    <a:gd name="T0" fmla="*/ 0 w 941"/>
                    <a:gd name="T1" fmla="*/ 66 h 424"/>
                    <a:gd name="T2" fmla="*/ 432 w 941"/>
                    <a:gd name="T3" fmla="*/ 0 h 424"/>
                    <a:gd name="T4" fmla="*/ 463 w 941"/>
                    <a:gd name="T5" fmla="*/ 39 h 424"/>
                    <a:gd name="T6" fmla="*/ 471 w 941"/>
                    <a:gd name="T7" fmla="*/ 91 h 424"/>
                    <a:gd name="T8" fmla="*/ 452 w 941"/>
                    <a:gd name="T9" fmla="*/ 141 h 424"/>
                    <a:gd name="T10" fmla="*/ 29 w 941"/>
                    <a:gd name="T11" fmla="*/ 212 h 424"/>
                    <a:gd name="T12" fmla="*/ 27 w 941"/>
                    <a:gd name="T13" fmla="*/ 192 h 424"/>
                    <a:gd name="T14" fmla="*/ 432 w 941"/>
                    <a:gd name="T15" fmla="*/ 121 h 424"/>
                    <a:gd name="T16" fmla="*/ 447 w 941"/>
                    <a:gd name="T17" fmla="*/ 73 h 424"/>
                    <a:gd name="T18" fmla="*/ 420 w 941"/>
                    <a:gd name="T19" fmla="*/ 29 h 424"/>
                    <a:gd name="T20" fmla="*/ 0 w 941"/>
                    <a:gd name="T21" fmla="*/ 93 h 424"/>
                    <a:gd name="T22" fmla="*/ 0 w 941"/>
                    <a:gd name="T23" fmla="*/ 66 h 424"/>
                    <a:gd name="T24" fmla="*/ 0 w 941"/>
                    <a:gd name="T25" fmla="*/ 66 h 42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41" h="424">
                      <a:moveTo>
                        <a:pt x="0" y="131"/>
                      </a:moveTo>
                      <a:lnTo>
                        <a:pt x="863" y="0"/>
                      </a:lnTo>
                      <a:lnTo>
                        <a:pt x="926" y="78"/>
                      </a:lnTo>
                      <a:lnTo>
                        <a:pt x="941" y="181"/>
                      </a:lnTo>
                      <a:lnTo>
                        <a:pt x="903" y="282"/>
                      </a:lnTo>
                      <a:lnTo>
                        <a:pt x="57" y="424"/>
                      </a:lnTo>
                      <a:lnTo>
                        <a:pt x="53" y="384"/>
                      </a:lnTo>
                      <a:lnTo>
                        <a:pt x="863" y="242"/>
                      </a:lnTo>
                      <a:lnTo>
                        <a:pt x="893" y="145"/>
                      </a:lnTo>
                      <a:lnTo>
                        <a:pt x="840" y="57"/>
                      </a:lnTo>
                      <a:lnTo>
                        <a:pt x="0" y="185"/>
                      </a:lnTo>
                      <a:lnTo>
                        <a:pt x="0" y="131"/>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ndParaRPr>
                </a:p>
              </p:txBody>
            </p:sp>
            <p:sp>
              <p:nvSpPr>
                <p:cNvPr id="1073" name="Freeform 36"/>
                <p:cNvSpPr>
                  <a:spLocks/>
                </p:cNvSpPr>
                <p:nvPr userDrawn="1"/>
              </p:nvSpPr>
              <p:spPr bwMode="auto">
                <a:xfrm>
                  <a:off x="717" y="3606"/>
                  <a:ext cx="245" cy="86"/>
                </a:xfrm>
                <a:custGeom>
                  <a:avLst/>
                  <a:gdLst>
                    <a:gd name="T0" fmla="*/ 0 w 488"/>
                    <a:gd name="T1" fmla="*/ 63 h 173"/>
                    <a:gd name="T2" fmla="*/ 33 w 488"/>
                    <a:gd name="T3" fmla="*/ 86 h 173"/>
                    <a:gd name="T4" fmla="*/ 111 w 488"/>
                    <a:gd name="T5" fmla="*/ 83 h 173"/>
                    <a:gd name="T6" fmla="*/ 210 w 488"/>
                    <a:gd name="T7" fmla="*/ 58 h 173"/>
                    <a:gd name="T8" fmla="*/ 245 w 488"/>
                    <a:gd name="T9" fmla="*/ 21 h 173"/>
                    <a:gd name="T10" fmla="*/ 222 w 488"/>
                    <a:gd name="T11" fmla="*/ 1 h 173"/>
                    <a:gd name="T12" fmla="*/ 127 w 488"/>
                    <a:gd name="T13" fmla="*/ 0 h 173"/>
                    <a:gd name="T14" fmla="*/ 55 w 488"/>
                    <a:gd name="T15" fmla="*/ 6 h 173"/>
                    <a:gd name="T16" fmla="*/ 8 w 488"/>
                    <a:gd name="T17" fmla="*/ 38 h 173"/>
                    <a:gd name="T18" fmla="*/ 56 w 488"/>
                    <a:gd name="T19" fmla="*/ 47 h 173"/>
                    <a:gd name="T20" fmla="*/ 138 w 488"/>
                    <a:gd name="T21" fmla="*/ 26 h 173"/>
                    <a:gd name="T22" fmla="*/ 209 w 488"/>
                    <a:gd name="T23" fmla="*/ 26 h 173"/>
                    <a:gd name="T24" fmla="*/ 135 w 488"/>
                    <a:gd name="T25" fmla="*/ 55 h 173"/>
                    <a:gd name="T26" fmla="*/ 71 w 488"/>
                    <a:gd name="T27" fmla="*/ 63 h 173"/>
                    <a:gd name="T28" fmla="*/ 0 w 488"/>
                    <a:gd name="T29" fmla="*/ 63 h 173"/>
                    <a:gd name="T30" fmla="*/ 0 w 488"/>
                    <a:gd name="T31" fmla="*/ 63 h 17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88" h="173">
                      <a:moveTo>
                        <a:pt x="0" y="126"/>
                      </a:moveTo>
                      <a:lnTo>
                        <a:pt x="66" y="173"/>
                      </a:lnTo>
                      <a:lnTo>
                        <a:pt x="222" y="166"/>
                      </a:lnTo>
                      <a:lnTo>
                        <a:pt x="418" y="116"/>
                      </a:lnTo>
                      <a:lnTo>
                        <a:pt x="488" y="42"/>
                      </a:lnTo>
                      <a:lnTo>
                        <a:pt x="443" y="2"/>
                      </a:lnTo>
                      <a:lnTo>
                        <a:pt x="253" y="0"/>
                      </a:lnTo>
                      <a:lnTo>
                        <a:pt x="110" y="12"/>
                      </a:lnTo>
                      <a:lnTo>
                        <a:pt x="15" y="76"/>
                      </a:lnTo>
                      <a:lnTo>
                        <a:pt x="112" y="95"/>
                      </a:lnTo>
                      <a:lnTo>
                        <a:pt x="275" y="53"/>
                      </a:lnTo>
                      <a:lnTo>
                        <a:pt x="416" y="53"/>
                      </a:lnTo>
                      <a:lnTo>
                        <a:pt x="268" y="110"/>
                      </a:lnTo>
                      <a:lnTo>
                        <a:pt x="142" y="126"/>
                      </a:lnTo>
                      <a:lnTo>
                        <a:pt x="0" y="126"/>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ndParaRPr>
                </a:p>
              </p:txBody>
            </p:sp>
          </p:grpSp>
        </p:grpSp>
      </p:grpSp>
      <p:grpSp>
        <p:nvGrpSpPr>
          <p:cNvPr id="1035" name="Group 37"/>
          <p:cNvGrpSpPr>
            <a:grpSpLocks/>
          </p:cNvGrpSpPr>
          <p:nvPr/>
        </p:nvGrpSpPr>
        <p:grpSpPr bwMode="auto">
          <a:xfrm>
            <a:off x="8680450" y="2116138"/>
            <a:ext cx="385763" cy="4308475"/>
            <a:chOff x="5468" y="1333"/>
            <a:chExt cx="243" cy="2714"/>
          </a:xfrm>
        </p:grpSpPr>
        <p:sp>
          <p:nvSpPr>
            <p:cNvPr id="1049" name="Freeform 38"/>
            <p:cNvSpPr>
              <a:spLocks/>
            </p:cNvSpPr>
            <p:nvPr userDrawn="1"/>
          </p:nvSpPr>
          <p:spPr bwMode="auto">
            <a:xfrm flipH="1">
              <a:off x="5468" y="2620"/>
              <a:ext cx="205" cy="1427"/>
            </a:xfrm>
            <a:custGeom>
              <a:avLst/>
              <a:gdLst>
                <a:gd name="T0" fmla="*/ 184 w 772"/>
                <a:gd name="T1" fmla="*/ 1379 h 3266"/>
                <a:gd name="T2" fmla="*/ 101 w 772"/>
                <a:gd name="T3" fmla="*/ 1287 h 3266"/>
                <a:gd name="T4" fmla="*/ 85 w 772"/>
                <a:gd name="T5" fmla="*/ 1216 h 3266"/>
                <a:gd name="T6" fmla="*/ 99 w 772"/>
                <a:gd name="T7" fmla="*/ 1111 h 3266"/>
                <a:gd name="T8" fmla="*/ 157 w 772"/>
                <a:gd name="T9" fmla="*/ 984 h 3266"/>
                <a:gd name="T10" fmla="*/ 170 w 772"/>
                <a:gd name="T11" fmla="*/ 904 h 3266"/>
                <a:gd name="T12" fmla="*/ 157 w 772"/>
                <a:gd name="T13" fmla="*/ 851 h 3266"/>
                <a:gd name="T14" fmla="*/ 106 w 772"/>
                <a:gd name="T15" fmla="*/ 812 h 3266"/>
                <a:gd name="T16" fmla="*/ 96 w 772"/>
                <a:gd name="T17" fmla="*/ 763 h 3266"/>
                <a:gd name="T18" fmla="*/ 114 w 772"/>
                <a:gd name="T19" fmla="*/ 693 h 3266"/>
                <a:gd name="T20" fmla="*/ 197 w 772"/>
                <a:gd name="T21" fmla="*/ 505 h 3266"/>
                <a:gd name="T22" fmla="*/ 205 w 772"/>
                <a:gd name="T23" fmla="*/ 413 h 3266"/>
                <a:gd name="T24" fmla="*/ 184 w 772"/>
                <a:gd name="T25" fmla="*/ 312 h 3266"/>
                <a:gd name="T26" fmla="*/ 114 w 772"/>
                <a:gd name="T27" fmla="*/ 263 h 3266"/>
                <a:gd name="T28" fmla="*/ 53 w 772"/>
                <a:gd name="T29" fmla="*/ 184 h 3266"/>
                <a:gd name="T30" fmla="*/ 0 w 772"/>
                <a:gd name="T31" fmla="*/ 0 h 3266"/>
                <a:gd name="T32" fmla="*/ 8 w 772"/>
                <a:gd name="T33" fmla="*/ 167 h 3266"/>
                <a:gd name="T34" fmla="*/ 48 w 772"/>
                <a:gd name="T35" fmla="*/ 267 h 3266"/>
                <a:gd name="T36" fmla="*/ 101 w 772"/>
                <a:gd name="T37" fmla="*/ 329 h 3266"/>
                <a:gd name="T38" fmla="*/ 160 w 772"/>
                <a:gd name="T39" fmla="*/ 364 h 3266"/>
                <a:gd name="T40" fmla="*/ 163 w 772"/>
                <a:gd name="T41" fmla="*/ 456 h 3266"/>
                <a:gd name="T42" fmla="*/ 133 w 772"/>
                <a:gd name="T43" fmla="*/ 553 h 3266"/>
                <a:gd name="T44" fmla="*/ 64 w 772"/>
                <a:gd name="T45" fmla="*/ 724 h 3266"/>
                <a:gd name="T46" fmla="*/ 61 w 772"/>
                <a:gd name="T47" fmla="*/ 834 h 3266"/>
                <a:gd name="T48" fmla="*/ 125 w 772"/>
                <a:gd name="T49" fmla="*/ 895 h 3266"/>
                <a:gd name="T50" fmla="*/ 122 w 772"/>
                <a:gd name="T51" fmla="*/ 952 h 3266"/>
                <a:gd name="T52" fmla="*/ 66 w 772"/>
                <a:gd name="T53" fmla="*/ 1071 h 3266"/>
                <a:gd name="T54" fmla="*/ 42 w 772"/>
                <a:gd name="T55" fmla="*/ 1185 h 3266"/>
                <a:gd name="T56" fmla="*/ 64 w 772"/>
                <a:gd name="T57" fmla="*/ 1308 h 3266"/>
                <a:gd name="T58" fmla="*/ 114 w 772"/>
                <a:gd name="T59" fmla="*/ 1374 h 3266"/>
                <a:gd name="T60" fmla="*/ 178 w 772"/>
                <a:gd name="T61" fmla="*/ 1427 h 3266"/>
                <a:gd name="T62" fmla="*/ 184 w 772"/>
                <a:gd name="T63" fmla="*/ 1379 h 3266"/>
                <a:gd name="T64" fmla="*/ 184 w 772"/>
                <a:gd name="T65" fmla="*/ 1379 h 32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72" h="3266">
                  <a:moveTo>
                    <a:pt x="692" y="3156"/>
                  </a:moveTo>
                  <a:lnTo>
                    <a:pt x="380" y="2945"/>
                  </a:lnTo>
                  <a:lnTo>
                    <a:pt x="319" y="2783"/>
                  </a:lnTo>
                  <a:lnTo>
                    <a:pt x="371" y="2542"/>
                  </a:lnTo>
                  <a:lnTo>
                    <a:pt x="591" y="2251"/>
                  </a:lnTo>
                  <a:lnTo>
                    <a:pt x="641" y="2070"/>
                  </a:lnTo>
                  <a:lnTo>
                    <a:pt x="591" y="1948"/>
                  </a:lnTo>
                  <a:lnTo>
                    <a:pt x="401" y="1859"/>
                  </a:lnTo>
                  <a:lnTo>
                    <a:pt x="361" y="1747"/>
                  </a:lnTo>
                  <a:lnTo>
                    <a:pt x="430" y="1587"/>
                  </a:lnTo>
                  <a:lnTo>
                    <a:pt x="741" y="1156"/>
                  </a:lnTo>
                  <a:lnTo>
                    <a:pt x="772" y="945"/>
                  </a:lnTo>
                  <a:lnTo>
                    <a:pt x="692" y="713"/>
                  </a:lnTo>
                  <a:lnTo>
                    <a:pt x="430" y="603"/>
                  </a:lnTo>
                  <a:lnTo>
                    <a:pt x="200" y="422"/>
                  </a:lnTo>
                  <a:lnTo>
                    <a:pt x="0" y="0"/>
                  </a:lnTo>
                  <a:lnTo>
                    <a:pt x="29" y="382"/>
                  </a:lnTo>
                  <a:lnTo>
                    <a:pt x="179" y="612"/>
                  </a:lnTo>
                  <a:lnTo>
                    <a:pt x="380" y="753"/>
                  </a:lnTo>
                  <a:lnTo>
                    <a:pt x="601" y="833"/>
                  </a:lnTo>
                  <a:lnTo>
                    <a:pt x="612" y="1044"/>
                  </a:lnTo>
                  <a:lnTo>
                    <a:pt x="500" y="1266"/>
                  </a:lnTo>
                  <a:lnTo>
                    <a:pt x="240" y="1658"/>
                  </a:lnTo>
                  <a:lnTo>
                    <a:pt x="230" y="1909"/>
                  </a:lnTo>
                  <a:lnTo>
                    <a:pt x="471" y="2049"/>
                  </a:lnTo>
                  <a:lnTo>
                    <a:pt x="460" y="2180"/>
                  </a:lnTo>
                  <a:lnTo>
                    <a:pt x="249" y="2452"/>
                  </a:lnTo>
                  <a:lnTo>
                    <a:pt x="160" y="2713"/>
                  </a:lnTo>
                  <a:lnTo>
                    <a:pt x="240" y="2994"/>
                  </a:lnTo>
                  <a:lnTo>
                    <a:pt x="430" y="3144"/>
                  </a:lnTo>
                  <a:lnTo>
                    <a:pt x="671" y="3266"/>
                  </a:lnTo>
                  <a:lnTo>
                    <a:pt x="692" y="3156"/>
                  </a:ln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ndParaRPr>
            </a:p>
          </p:txBody>
        </p:sp>
        <p:sp>
          <p:nvSpPr>
            <p:cNvPr id="1050" name="Freeform 39"/>
            <p:cNvSpPr>
              <a:spLocks/>
            </p:cNvSpPr>
            <p:nvPr userDrawn="1"/>
          </p:nvSpPr>
          <p:spPr bwMode="auto">
            <a:xfrm flipH="1">
              <a:off x="5506" y="1333"/>
              <a:ext cx="205" cy="1633"/>
            </a:xfrm>
            <a:custGeom>
              <a:avLst/>
              <a:gdLst>
                <a:gd name="T0" fmla="*/ 184 w 772"/>
                <a:gd name="T1" fmla="*/ 1578 h 3266"/>
                <a:gd name="T2" fmla="*/ 101 w 772"/>
                <a:gd name="T3" fmla="*/ 1473 h 3266"/>
                <a:gd name="T4" fmla="*/ 85 w 772"/>
                <a:gd name="T5" fmla="*/ 1392 h 3266"/>
                <a:gd name="T6" fmla="*/ 99 w 772"/>
                <a:gd name="T7" fmla="*/ 1271 h 3266"/>
                <a:gd name="T8" fmla="*/ 157 w 772"/>
                <a:gd name="T9" fmla="*/ 1126 h 3266"/>
                <a:gd name="T10" fmla="*/ 170 w 772"/>
                <a:gd name="T11" fmla="*/ 1035 h 3266"/>
                <a:gd name="T12" fmla="*/ 157 w 772"/>
                <a:gd name="T13" fmla="*/ 974 h 3266"/>
                <a:gd name="T14" fmla="*/ 106 w 772"/>
                <a:gd name="T15" fmla="*/ 930 h 3266"/>
                <a:gd name="T16" fmla="*/ 96 w 772"/>
                <a:gd name="T17" fmla="*/ 874 h 3266"/>
                <a:gd name="T18" fmla="*/ 114 w 772"/>
                <a:gd name="T19" fmla="*/ 794 h 3266"/>
                <a:gd name="T20" fmla="*/ 197 w 772"/>
                <a:gd name="T21" fmla="*/ 578 h 3266"/>
                <a:gd name="T22" fmla="*/ 205 w 772"/>
                <a:gd name="T23" fmla="*/ 473 h 3266"/>
                <a:gd name="T24" fmla="*/ 184 w 772"/>
                <a:gd name="T25" fmla="*/ 357 h 3266"/>
                <a:gd name="T26" fmla="*/ 114 w 772"/>
                <a:gd name="T27" fmla="*/ 302 h 3266"/>
                <a:gd name="T28" fmla="*/ 53 w 772"/>
                <a:gd name="T29" fmla="*/ 211 h 3266"/>
                <a:gd name="T30" fmla="*/ 0 w 772"/>
                <a:gd name="T31" fmla="*/ 0 h 3266"/>
                <a:gd name="T32" fmla="*/ 8 w 772"/>
                <a:gd name="T33" fmla="*/ 191 h 3266"/>
                <a:gd name="T34" fmla="*/ 48 w 772"/>
                <a:gd name="T35" fmla="*/ 306 h 3266"/>
                <a:gd name="T36" fmla="*/ 101 w 772"/>
                <a:gd name="T37" fmla="*/ 377 h 3266"/>
                <a:gd name="T38" fmla="*/ 160 w 772"/>
                <a:gd name="T39" fmla="*/ 417 h 3266"/>
                <a:gd name="T40" fmla="*/ 163 w 772"/>
                <a:gd name="T41" fmla="*/ 522 h 3266"/>
                <a:gd name="T42" fmla="*/ 133 w 772"/>
                <a:gd name="T43" fmla="*/ 633 h 3266"/>
                <a:gd name="T44" fmla="*/ 64 w 772"/>
                <a:gd name="T45" fmla="*/ 829 h 3266"/>
                <a:gd name="T46" fmla="*/ 61 w 772"/>
                <a:gd name="T47" fmla="*/ 955 h 3266"/>
                <a:gd name="T48" fmla="*/ 125 w 772"/>
                <a:gd name="T49" fmla="*/ 1025 h 3266"/>
                <a:gd name="T50" fmla="*/ 122 w 772"/>
                <a:gd name="T51" fmla="*/ 1090 h 3266"/>
                <a:gd name="T52" fmla="*/ 66 w 772"/>
                <a:gd name="T53" fmla="*/ 1226 h 3266"/>
                <a:gd name="T54" fmla="*/ 42 w 772"/>
                <a:gd name="T55" fmla="*/ 1357 h 3266"/>
                <a:gd name="T56" fmla="*/ 64 w 772"/>
                <a:gd name="T57" fmla="*/ 1497 h 3266"/>
                <a:gd name="T58" fmla="*/ 114 w 772"/>
                <a:gd name="T59" fmla="*/ 1572 h 3266"/>
                <a:gd name="T60" fmla="*/ 178 w 772"/>
                <a:gd name="T61" fmla="*/ 1633 h 3266"/>
                <a:gd name="T62" fmla="*/ 184 w 772"/>
                <a:gd name="T63" fmla="*/ 1578 h 3266"/>
                <a:gd name="T64" fmla="*/ 184 w 772"/>
                <a:gd name="T65" fmla="*/ 1578 h 32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72" h="3266">
                  <a:moveTo>
                    <a:pt x="692" y="3156"/>
                  </a:moveTo>
                  <a:lnTo>
                    <a:pt x="380" y="2945"/>
                  </a:lnTo>
                  <a:lnTo>
                    <a:pt x="319" y="2783"/>
                  </a:lnTo>
                  <a:lnTo>
                    <a:pt x="371" y="2542"/>
                  </a:lnTo>
                  <a:lnTo>
                    <a:pt x="591" y="2251"/>
                  </a:lnTo>
                  <a:lnTo>
                    <a:pt x="641" y="2070"/>
                  </a:lnTo>
                  <a:lnTo>
                    <a:pt x="591" y="1948"/>
                  </a:lnTo>
                  <a:lnTo>
                    <a:pt x="401" y="1859"/>
                  </a:lnTo>
                  <a:lnTo>
                    <a:pt x="361" y="1747"/>
                  </a:lnTo>
                  <a:lnTo>
                    <a:pt x="430" y="1587"/>
                  </a:lnTo>
                  <a:lnTo>
                    <a:pt x="741" y="1156"/>
                  </a:lnTo>
                  <a:lnTo>
                    <a:pt x="772" y="945"/>
                  </a:lnTo>
                  <a:lnTo>
                    <a:pt x="692" y="713"/>
                  </a:lnTo>
                  <a:lnTo>
                    <a:pt x="430" y="603"/>
                  </a:lnTo>
                  <a:lnTo>
                    <a:pt x="200" y="422"/>
                  </a:lnTo>
                  <a:lnTo>
                    <a:pt x="0" y="0"/>
                  </a:lnTo>
                  <a:lnTo>
                    <a:pt x="29" y="382"/>
                  </a:lnTo>
                  <a:lnTo>
                    <a:pt x="179" y="612"/>
                  </a:lnTo>
                  <a:lnTo>
                    <a:pt x="380" y="753"/>
                  </a:lnTo>
                  <a:lnTo>
                    <a:pt x="601" y="833"/>
                  </a:lnTo>
                  <a:lnTo>
                    <a:pt x="612" y="1044"/>
                  </a:lnTo>
                  <a:lnTo>
                    <a:pt x="500" y="1266"/>
                  </a:lnTo>
                  <a:lnTo>
                    <a:pt x="240" y="1658"/>
                  </a:lnTo>
                  <a:lnTo>
                    <a:pt x="230" y="1909"/>
                  </a:lnTo>
                  <a:lnTo>
                    <a:pt x="471" y="2049"/>
                  </a:lnTo>
                  <a:lnTo>
                    <a:pt x="460" y="2180"/>
                  </a:lnTo>
                  <a:lnTo>
                    <a:pt x="249" y="2452"/>
                  </a:lnTo>
                  <a:lnTo>
                    <a:pt x="160" y="2713"/>
                  </a:lnTo>
                  <a:lnTo>
                    <a:pt x="240" y="2994"/>
                  </a:lnTo>
                  <a:lnTo>
                    <a:pt x="430" y="3144"/>
                  </a:lnTo>
                  <a:lnTo>
                    <a:pt x="671" y="3266"/>
                  </a:lnTo>
                  <a:lnTo>
                    <a:pt x="692" y="3156"/>
                  </a:ln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ndParaRPr>
            </a:p>
          </p:txBody>
        </p:sp>
      </p:grpSp>
      <p:grpSp>
        <p:nvGrpSpPr>
          <p:cNvPr id="1036" name="Group 40"/>
          <p:cNvGrpSpPr>
            <a:grpSpLocks/>
          </p:cNvGrpSpPr>
          <p:nvPr/>
        </p:nvGrpSpPr>
        <p:grpSpPr bwMode="auto">
          <a:xfrm>
            <a:off x="7318375" y="90488"/>
            <a:ext cx="2133600" cy="1911350"/>
            <a:chOff x="4610" y="57"/>
            <a:chExt cx="1344" cy="1204"/>
          </a:xfrm>
        </p:grpSpPr>
        <p:grpSp>
          <p:nvGrpSpPr>
            <p:cNvPr id="1037" name="Group 41"/>
            <p:cNvGrpSpPr>
              <a:grpSpLocks/>
            </p:cNvGrpSpPr>
            <p:nvPr userDrawn="1"/>
          </p:nvGrpSpPr>
          <p:grpSpPr bwMode="auto">
            <a:xfrm>
              <a:off x="4610" y="57"/>
              <a:ext cx="1344" cy="1204"/>
              <a:chOff x="4610" y="57"/>
              <a:chExt cx="1344" cy="1204"/>
            </a:xfrm>
          </p:grpSpPr>
          <p:sp>
            <p:nvSpPr>
              <p:cNvPr id="1039" name="Freeform 42"/>
              <p:cNvSpPr>
                <a:spLocks/>
              </p:cNvSpPr>
              <p:nvPr userDrawn="1"/>
            </p:nvSpPr>
            <p:spPr bwMode="auto">
              <a:xfrm rot="-3172564">
                <a:off x="5430" y="1086"/>
                <a:ext cx="62" cy="288"/>
              </a:xfrm>
              <a:custGeom>
                <a:avLst/>
                <a:gdLst>
                  <a:gd name="T0" fmla="*/ 31 w 245"/>
                  <a:gd name="T1" fmla="*/ 3 h 806"/>
                  <a:gd name="T2" fmla="*/ 33 w 245"/>
                  <a:gd name="T3" fmla="*/ 122 h 806"/>
                  <a:gd name="T4" fmla="*/ 0 w 245"/>
                  <a:gd name="T5" fmla="*/ 288 h 806"/>
                  <a:gd name="T6" fmla="*/ 20 w 245"/>
                  <a:gd name="T7" fmla="*/ 282 h 806"/>
                  <a:gd name="T8" fmla="*/ 55 w 245"/>
                  <a:gd name="T9" fmla="*/ 134 h 806"/>
                  <a:gd name="T10" fmla="*/ 62 w 245"/>
                  <a:gd name="T11" fmla="*/ 0 h 806"/>
                  <a:gd name="T12" fmla="*/ 31 w 245"/>
                  <a:gd name="T13" fmla="*/ 3 h 806"/>
                  <a:gd name="T14" fmla="*/ 31 w 245"/>
                  <a:gd name="T15" fmla="*/ 3 h 80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45" h="806">
                    <a:moveTo>
                      <a:pt x="123" y="9"/>
                    </a:moveTo>
                    <a:lnTo>
                      <a:pt x="131" y="342"/>
                    </a:lnTo>
                    <a:lnTo>
                      <a:pt x="0" y="806"/>
                    </a:lnTo>
                    <a:lnTo>
                      <a:pt x="79" y="789"/>
                    </a:lnTo>
                    <a:lnTo>
                      <a:pt x="218" y="376"/>
                    </a:lnTo>
                    <a:lnTo>
                      <a:pt x="245" y="0"/>
                    </a:lnTo>
                    <a:lnTo>
                      <a:pt x="123" y="9"/>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ndParaRPr>
              </a:p>
            </p:txBody>
          </p:sp>
          <p:grpSp>
            <p:nvGrpSpPr>
              <p:cNvPr id="1040" name="Group 43"/>
              <p:cNvGrpSpPr>
                <a:grpSpLocks/>
              </p:cNvGrpSpPr>
              <p:nvPr userDrawn="1"/>
            </p:nvGrpSpPr>
            <p:grpSpPr bwMode="auto">
              <a:xfrm>
                <a:off x="4610" y="57"/>
                <a:ext cx="1344" cy="985"/>
                <a:chOff x="4610" y="57"/>
                <a:chExt cx="1344" cy="985"/>
              </a:xfrm>
            </p:grpSpPr>
            <p:sp>
              <p:nvSpPr>
                <p:cNvPr id="1041" name="Freeform 44"/>
                <p:cNvSpPr>
                  <a:spLocks/>
                </p:cNvSpPr>
                <p:nvPr userDrawn="1"/>
              </p:nvSpPr>
              <p:spPr bwMode="auto">
                <a:xfrm rot="-3172564">
                  <a:off x="4966" y="71"/>
                  <a:ext cx="153" cy="125"/>
                </a:xfrm>
                <a:custGeom>
                  <a:avLst/>
                  <a:gdLst>
                    <a:gd name="T0" fmla="*/ 0 w 604"/>
                    <a:gd name="T1" fmla="*/ 0 h 349"/>
                    <a:gd name="T2" fmla="*/ 75 w 604"/>
                    <a:gd name="T3" fmla="*/ 66 h 349"/>
                    <a:gd name="T4" fmla="*/ 127 w 604"/>
                    <a:gd name="T5" fmla="*/ 125 h 349"/>
                    <a:gd name="T6" fmla="*/ 153 w 604"/>
                    <a:gd name="T7" fmla="*/ 50 h 349"/>
                    <a:gd name="T8" fmla="*/ 91 w 604"/>
                    <a:gd name="T9" fmla="*/ 3 h 349"/>
                    <a:gd name="T10" fmla="*/ 118 w 604"/>
                    <a:gd name="T11" fmla="*/ 66 h 349"/>
                    <a:gd name="T12" fmla="*/ 33 w 604"/>
                    <a:gd name="T13" fmla="*/ 6 h 349"/>
                    <a:gd name="T14" fmla="*/ 0 w 604"/>
                    <a:gd name="T15" fmla="*/ 0 h 349"/>
                    <a:gd name="T16" fmla="*/ 0 w 604"/>
                    <a:gd name="T17" fmla="*/ 0 h 34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04" h="349">
                      <a:moveTo>
                        <a:pt x="0" y="0"/>
                      </a:moveTo>
                      <a:lnTo>
                        <a:pt x="298" y="184"/>
                      </a:lnTo>
                      <a:lnTo>
                        <a:pt x="500" y="349"/>
                      </a:lnTo>
                      <a:lnTo>
                        <a:pt x="604" y="140"/>
                      </a:lnTo>
                      <a:lnTo>
                        <a:pt x="359" y="9"/>
                      </a:lnTo>
                      <a:lnTo>
                        <a:pt x="464" y="184"/>
                      </a:lnTo>
                      <a:lnTo>
                        <a:pt x="131" y="17"/>
                      </a:lnTo>
                      <a:lnTo>
                        <a:pt x="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ndParaRPr>
                </a:p>
              </p:txBody>
            </p:sp>
            <p:sp>
              <p:nvSpPr>
                <p:cNvPr id="1042" name="Freeform 45"/>
                <p:cNvSpPr>
                  <a:spLocks/>
                </p:cNvSpPr>
                <p:nvPr userDrawn="1"/>
              </p:nvSpPr>
              <p:spPr bwMode="auto">
                <a:xfrm rot="-3172564">
                  <a:off x="5048" y="332"/>
                  <a:ext cx="269" cy="438"/>
                </a:xfrm>
                <a:custGeom>
                  <a:avLst/>
                  <a:gdLst>
                    <a:gd name="T0" fmla="*/ 187 w 1064"/>
                    <a:gd name="T1" fmla="*/ 46 h 1230"/>
                    <a:gd name="T2" fmla="*/ 123 w 1064"/>
                    <a:gd name="T3" fmla="*/ 125 h 1230"/>
                    <a:gd name="T4" fmla="*/ 41 w 1064"/>
                    <a:gd name="T5" fmla="*/ 271 h 1230"/>
                    <a:gd name="T6" fmla="*/ 0 w 1064"/>
                    <a:gd name="T7" fmla="*/ 392 h 1230"/>
                    <a:gd name="T8" fmla="*/ 15 w 1064"/>
                    <a:gd name="T9" fmla="*/ 438 h 1230"/>
                    <a:gd name="T10" fmla="*/ 66 w 1064"/>
                    <a:gd name="T11" fmla="*/ 428 h 1230"/>
                    <a:gd name="T12" fmla="*/ 146 w 1064"/>
                    <a:gd name="T13" fmla="*/ 325 h 1230"/>
                    <a:gd name="T14" fmla="*/ 221 w 1064"/>
                    <a:gd name="T15" fmla="*/ 190 h 1230"/>
                    <a:gd name="T16" fmla="*/ 261 w 1064"/>
                    <a:gd name="T17" fmla="*/ 96 h 1230"/>
                    <a:gd name="T18" fmla="*/ 269 w 1064"/>
                    <a:gd name="T19" fmla="*/ 30 h 1230"/>
                    <a:gd name="T20" fmla="*/ 247 w 1064"/>
                    <a:gd name="T21" fmla="*/ 0 h 1230"/>
                    <a:gd name="T22" fmla="*/ 211 w 1064"/>
                    <a:gd name="T23" fmla="*/ 23 h 1230"/>
                    <a:gd name="T24" fmla="*/ 245 w 1064"/>
                    <a:gd name="T25" fmla="*/ 38 h 1230"/>
                    <a:gd name="T26" fmla="*/ 221 w 1064"/>
                    <a:gd name="T27" fmla="*/ 125 h 1230"/>
                    <a:gd name="T28" fmla="*/ 174 w 1064"/>
                    <a:gd name="T29" fmla="*/ 234 h 1230"/>
                    <a:gd name="T30" fmla="*/ 88 w 1064"/>
                    <a:gd name="T31" fmla="*/ 359 h 1230"/>
                    <a:gd name="T32" fmla="*/ 29 w 1064"/>
                    <a:gd name="T33" fmla="*/ 397 h 1230"/>
                    <a:gd name="T34" fmla="*/ 34 w 1064"/>
                    <a:gd name="T35" fmla="*/ 336 h 1230"/>
                    <a:gd name="T36" fmla="*/ 110 w 1064"/>
                    <a:gd name="T37" fmla="*/ 179 h 1230"/>
                    <a:gd name="T38" fmla="*/ 210 w 1064"/>
                    <a:gd name="T39" fmla="*/ 42 h 1230"/>
                    <a:gd name="T40" fmla="*/ 187 w 1064"/>
                    <a:gd name="T41" fmla="*/ 46 h 1230"/>
                    <a:gd name="T42" fmla="*/ 187 w 1064"/>
                    <a:gd name="T43" fmla="*/ 46 h 123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64" h="1230">
                      <a:moveTo>
                        <a:pt x="741" y="129"/>
                      </a:moveTo>
                      <a:lnTo>
                        <a:pt x="485" y="352"/>
                      </a:lnTo>
                      <a:lnTo>
                        <a:pt x="163" y="762"/>
                      </a:lnTo>
                      <a:lnTo>
                        <a:pt x="0" y="1101"/>
                      </a:lnTo>
                      <a:lnTo>
                        <a:pt x="59" y="1230"/>
                      </a:lnTo>
                      <a:lnTo>
                        <a:pt x="262" y="1201"/>
                      </a:lnTo>
                      <a:lnTo>
                        <a:pt x="578" y="914"/>
                      </a:lnTo>
                      <a:lnTo>
                        <a:pt x="876" y="534"/>
                      </a:lnTo>
                      <a:lnTo>
                        <a:pt x="1034" y="270"/>
                      </a:lnTo>
                      <a:lnTo>
                        <a:pt x="1064" y="84"/>
                      </a:lnTo>
                      <a:lnTo>
                        <a:pt x="977" y="0"/>
                      </a:lnTo>
                      <a:lnTo>
                        <a:pt x="836" y="65"/>
                      </a:lnTo>
                      <a:lnTo>
                        <a:pt x="969" y="107"/>
                      </a:lnTo>
                      <a:lnTo>
                        <a:pt x="876" y="352"/>
                      </a:lnTo>
                      <a:lnTo>
                        <a:pt x="690" y="656"/>
                      </a:lnTo>
                      <a:lnTo>
                        <a:pt x="350" y="1008"/>
                      </a:lnTo>
                      <a:lnTo>
                        <a:pt x="116" y="1114"/>
                      </a:lnTo>
                      <a:lnTo>
                        <a:pt x="135" y="943"/>
                      </a:lnTo>
                      <a:lnTo>
                        <a:pt x="437" y="504"/>
                      </a:lnTo>
                      <a:lnTo>
                        <a:pt x="831" y="118"/>
                      </a:lnTo>
                      <a:lnTo>
                        <a:pt x="741" y="129"/>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ndParaRPr>
                </a:p>
              </p:txBody>
            </p:sp>
            <p:sp>
              <p:nvSpPr>
                <p:cNvPr id="1043" name="Freeform 46"/>
                <p:cNvSpPr>
                  <a:spLocks/>
                </p:cNvSpPr>
                <p:nvPr userDrawn="1"/>
              </p:nvSpPr>
              <p:spPr bwMode="auto">
                <a:xfrm rot="-3172564">
                  <a:off x="4858" y="182"/>
                  <a:ext cx="505" cy="898"/>
                </a:xfrm>
                <a:custGeom>
                  <a:avLst/>
                  <a:gdLst>
                    <a:gd name="T0" fmla="*/ 490 w 2002"/>
                    <a:gd name="T1" fmla="*/ 0 h 2521"/>
                    <a:gd name="T2" fmla="*/ 0 w 2002"/>
                    <a:gd name="T3" fmla="*/ 898 h 2521"/>
                    <a:gd name="T4" fmla="*/ 48 w 2002"/>
                    <a:gd name="T5" fmla="*/ 873 h 2521"/>
                    <a:gd name="T6" fmla="*/ 505 w 2002"/>
                    <a:gd name="T7" fmla="*/ 22 h 2521"/>
                    <a:gd name="T8" fmla="*/ 490 w 2002"/>
                    <a:gd name="T9" fmla="*/ 0 h 2521"/>
                    <a:gd name="T10" fmla="*/ 490 w 2002"/>
                    <a:gd name="T11" fmla="*/ 0 h 252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02" h="2521">
                      <a:moveTo>
                        <a:pt x="1941" y="0"/>
                      </a:moveTo>
                      <a:lnTo>
                        <a:pt x="0" y="2521"/>
                      </a:lnTo>
                      <a:lnTo>
                        <a:pt x="192" y="2450"/>
                      </a:lnTo>
                      <a:lnTo>
                        <a:pt x="2002" y="61"/>
                      </a:lnTo>
                      <a:lnTo>
                        <a:pt x="1941"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ndParaRPr>
                </a:p>
              </p:txBody>
            </p:sp>
            <p:sp>
              <p:nvSpPr>
                <p:cNvPr id="1044" name="Freeform 47"/>
                <p:cNvSpPr>
                  <a:spLocks/>
                </p:cNvSpPr>
                <p:nvPr userDrawn="1"/>
              </p:nvSpPr>
              <p:spPr bwMode="auto">
                <a:xfrm rot="-3172564">
                  <a:off x="4903" y="-19"/>
                  <a:ext cx="758" cy="1344"/>
                </a:xfrm>
                <a:custGeom>
                  <a:avLst/>
                  <a:gdLst>
                    <a:gd name="T0" fmla="*/ 24 w 3007"/>
                    <a:gd name="T1" fmla="*/ 1014 h 3771"/>
                    <a:gd name="T2" fmla="*/ 99 w 3007"/>
                    <a:gd name="T3" fmla="*/ 1010 h 3771"/>
                    <a:gd name="T4" fmla="*/ 207 w 3007"/>
                    <a:gd name="T5" fmla="*/ 1072 h 3771"/>
                    <a:gd name="T6" fmla="*/ 172 w 3007"/>
                    <a:gd name="T7" fmla="*/ 1004 h 3771"/>
                    <a:gd name="T8" fmla="*/ 93 w 3007"/>
                    <a:gd name="T9" fmla="*/ 963 h 3771"/>
                    <a:gd name="T10" fmla="*/ 161 w 3007"/>
                    <a:gd name="T11" fmla="*/ 969 h 3771"/>
                    <a:gd name="T12" fmla="*/ 247 w 3007"/>
                    <a:gd name="T13" fmla="*/ 1023 h 3771"/>
                    <a:gd name="T14" fmla="*/ 721 w 3007"/>
                    <a:gd name="T15" fmla="*/ 150 h 3771"/>
                    <a:gd name="T16" fmla="*/ 650 w 3007"/>
                    <a:gd name="T17" fmla="*/ 53 h 3771"/>
                    <a:gd name="T18" fmla="*/ 582 w 3007"/>
                    <a:gd name="T19" fmla="*/ 0 h 3771"/>
                    <a:gd name="T20" fmla="*/ 679 w 3007"/>
                    <a:gd name="T21" fmla="*/ 28 h 3771"/>
                    <a:gd name="T22" fmla="*/ 758 w 3007"/>
                    <a:gd name="T23" fmla="*/ 153 h 3771"/>
                    <a:gd name="T24" fmla="*/ 209 w 3007"/>
                    <a:gd name="T25" fmla="*/ 1167 h 3771"/>
                    <a:gd name="T26" fmla="*/ 121 w 3007"/>
                    <a:gd name="T27" fmla="*/ 1216 h 3771"/>
                    <a:gd name="T28" fmla="*/ 26 w 3007"/>
                    <a:gd name="T29" fmla="*/ 1344 h 3771"/>
                    <a:gd name="T30" fmla="*/ 0 w 3007"/>
                    <a:gd name="T31" fmla="*/ 1307 h 3771"/>
                    <a:gd name="T32" fmla="*/ 33 w 3007"/>
                    <a:gd name="T33" fmla="*/ 1294 h 3771"/>
                    <a:gd name="T34" fmla="*/ 95 w 3007"/>
                    <a:gd name="T35" fmla="*/ 1206 h 3771"/>
                    <a:gd name="T36" fmla="*/ 42 w 3007"/>
                    <a:gd name="T37" fmla="*/ 1167 h 3771"/>
                    <a:gd name="T38" fmla="*/ 42 w 3007"/>
                    <a:gd name="T39" fmla="*/ 1132 h 3771"/>
                    <a:gd name="T40" fmla="*/ 104 w 3007"/>
                    <a:gd name="T41" fmla="*/ 1175 h 3771"/>
                    <a:gd name="T42" fmla="*/ 104 w 3007"/>
                    <a:gd name="T43" fmla="*/ 1136 h 3771"/>
                    <a:gd name="T44" fmla="*/ 152 w 3007"/>
                    <a:gd name="T45" fmla="*/ 1148 h 3771"/>
                    <a:gd name="T46" fmla="*/ 108 w 3007"/>
                    <a:gd name="T47" fmla="*/ 1097 h 3771"/>
                    <a:gd name="T48" fmla="*/ 159 w 3007"/>
                    <a:gd name="T49" fmla="*/ 1091 h 3771"/>
                    <a:gd name="T50" fmla="*/ 24 w 3007"/>
                    <a:gd name="T51" fmla="*/ 1014 h 3771"/>
                    <a:gd name="T52" fmla="*/ 24 w 3007"/>
                    <a:gd name="T53" fmla="*/ 1014 h 377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007" h="3771">
                      <a:moveTo>
                        <a:pt x="95" y="2844"/>
                      </a:moveTo>
                      <a:lnTo>
                        <a:pt x="394" y="2834"/>
                      </a:lnTo>
                      <a:lnTo>
                        <a:pt x="821" y="3009"/>
                      </a:lnTo>
                      <a:lnTo>
                        <a:pt x="681" y="2817"/>
                      </a:lnTo>
                      <a:lnTo>
                        <a:pt x="367" y="2703"/>
                      </a:lnTo>
                      <a:lnTo>
                        <a:pt x="637" y="2720"/>
                      </a:lnTo>
                      <a:lnTo>
                        <a:pt x="979" y="2870"/>
                      </a:lnTo>
                      <a:lnTo>
                        <a:pt x="2859" y="420"/>
                      </a:lnTo>
                      <a:lnTo>
                        <a:pt x="2578" y="148"/>
                      </a:lnTo>
                      <a:lnTo>
                        <a:pt x="2308" y="0"/>
                      </a:lnTo>
                      <a:lnTo>
                        <a:pt x="2692" y="78"/>
                      </a:lnTo>
                      <a:lnTo>
                        <a:pt x="3007" y="428"/>
                      </a:lnTo>
                      <a:lnTo>
                        <a:pt x="831" y="3273"/>
                      </a:lnTo>
                      <a:lnTo>
                        <a:pt x="481" y="3412"/>
                      </a:lnTo>
                      <a:lnTo>
                        <a:pt x="105" y="3771"/>
                      </a:lnTo>
                      <a:lnTo>
                        <a:pt x="0" y="3667"/>
                      </a:lnTo>
                      <a:lnTo>
                        <a:pt x="131" y="3631"/>
                      </a:lnTo>
                      <a:lnTo>
                        <a:pt x="376" y="3385"/>
                      </a:lnTo>
                      <a:lnTo>
                        <a:pt x="165" y="3273"/>
                      </a:lnTo>
                      <a:lnTo>
                        <a:pt x="165" y="3176"/>
                      </a:lnTo>
                      <a:lnTo>
                        <a:pt x="411" y="3298"/>
                      </a:lnTo>
                      <a:lnTo>
                        <a:pt x="411" y="3186"/>
                      </a:lnTo>
                      <a:lnTo>
                        <a:pt x="603" y="3220"/>
                      </a:lnTo>
                      <a:lnTo>
                        <a:pt x="428" y="3079"/>
                      </a:lnTo>
                      <a:lnTo>
                        <a:pt x="629" y="3062"/>
                      </a:lnTo>
                      <a:lnTo>
                        <a:pt x="95" y="2844"/>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ndParaRPr>
                </a:p>
              </p:txBody>
            </p:sp>
            <p:sp>
              <p:nvSpPr>
                <p:cNvPr id="1045" name="Freeform 48"/>
                <p:cNvSpPr>
                  <a:spLocks/>
                </p:cNvSpPr>
                <p:nvPr userDrawn="1"/>
              </p:nvSpPr>
              <p:spPr bwMode="auto">
                <a:xfrm rot="-3172564">
                  <a:off x="5297" y="897"/>
                  <a:ext cx="169" cy="122"/>
                </a:xfrm>
                <a:custGeom>
                  <a:avLst/>
                  <a:gdLst>
                    <a:gd name="T0" fmla="*/ 0 w 673"/>
                    <a:gd name="T1" fmla="*/ 29 h 342"/>
                    <a:gd name="T2" fmla="*/ 64 w 673"/>
                    <a:gd name="T3" fmla="*/ 38 h 342"/>
                    <a:gd name="T4" fmla="*/ 160 w 673"/>
                    <a:gd name="T5" fmla="*/ 122 h 342"/>
                    <a:gd name="T6" fmla="*/ 169 w 673"/>
                    <a:gd name="T7" fmla="*/ 103 h 342"/>
                    <a:gd name="T8" fmla="*/ 112 w 673"/>
                    <a:gd name="T9" fmla="*/ 41 h 342"/>
                    <a:gd name="T10" fmla="*/ 7 w 673"/>
                    <a:gd name="T11" fmla="*/ 0 h 342"/>
                    <a:gd name="T12" fmla="*/ 0 w 673"/>
                    <a:gd name="T13" fmla="*/ 29 h 342"/>
                    <a:gd name="T14" fmla="*/ 0 w 673"/>
                    <a:gd name="T15" fmla="*/ 29 h 34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73" h="342">
                      <a:moveTo>
                        <a:pt x="0" y="80"/>
                      </a:moveTo>
                      <a:lnTo>
                        <a:pt x="255" y="106"/>
                      </a:lnTo>
                      <a:lnTo>
                        <a:pt x="639" y="342"/>
                      </a:lnTo>
                      <a:lnTo>
                        <a:pt x="673" y="289"/>
                      </a:lnTo>
                      <a:lnTo>
                        <a:pt x="447" y="114"/>
                      </a:lnTo>
                      <a:lnTo>
                        <a:pt x="26" y="0"/>
                      </a:lnTo>
                      <a:lnTo>
                        <a:pt x="0" y="8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ndParaRPr>
                </a:p>
              </p:txBody>
            </p:sp>
            <p:sp>
              <p:nvSpPr>
                <p:cNvPr id="1046" name="Freeform 49"/>
                <p:cNvSpPr>
                  <a:spLocks/>
                </p:cNvSpPr>
                <p:nvPr userDrawn="1"/>
              </p:nvSpPr>
              <p:spPr bwMode="auto">
                <a:xfrm rot="-3172564">
                  <a:off x="5253" y="806"/>
                  <a:ext cx="181" cy="144"/>
                </a:xfrm>
                <a:custGeom>
                  <a:avLst/>
                  <a:gdLst>
                    <a:gd name="T0" fmla="*/ 0 w 716"/>
                    <a:gd name="T1" fmla="*/ 28 h 403"/>
                    <a:gd name="T2" fmla="*/ 86 w 716"/>
                    <a:gd name="T3" fmla="*/ 53 h 403"/>
                    <a:gd name="T4" fmla="*/ 161 w 716"/>
                    <a:gd name="T5" fmla="*/ 144 h 403"/>
                    <a:gd name="T6" fmla="*/ 181 w 716"/>
                    <a:gd name="T7" fmla="*/ 106 h 403"/>
                    <a:gd name="T8" fmla="*/ 106 w 716"/>
                    <a:gd name="T9" fmla="*/ 41 h 403"/>
                    <a:gd name="T10" fmla="*/ 18 w 716"/>
                    <a:gd name="T11" fmla="*/ 0 h 403"/>
                    <a:gd name="T12" fmla="*/ 0 w 716"/>
                    <a:gd name="T13" fmla="*/ 28 h 403"/>
                    <a:gd name="T14" fmla="*/ 0 w 716"/>
                    <a:gd name="T15" fmla="*/ 28 h 40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16" h="403">
                      <a:moveTo>
                        <a:pt x="0" y="78"/>
                      </a:moveTo>
                      <a:lnTo>
                        <a:pt x="340" y="148"/>
                      </a:lnTo>
                      <a:lnTo>
                        <a:pt x="638" y="403"/>
                      </a:lnTo>
                      <a:lnTo>
                        <a:pt x="716" y="296"/>
                      </a:lnTo>
                      <a:lnTo>
                        <a:pt x="420" y="114"/>
                      </a:lnTo>
                      <a:lnTo>
                        <a:pt x="70" y="0"/>
                      </a:lnTo>
                      <a:lnTo>
                        <a:pt x="0" y="78"/>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ndParaRPr>
                </a:p>
              </p:txBody>
            </p:sp>
            <p:sp>
              <p:nvSpPr>
                <p:cNvPr id="1047" name="Freeform 50"/>
                <p:cNvSpPr>
                  <a:spLocks/>
                </p:cNvSpPr>
                <p:nvPr userDrawn="1"/>
              </p:nvSpPr>
              <p:spPr bwMode="auto">
                <a:xfrm rot="-3172564">
                  <a:off x="4985" y="210"/>
                  <a:ext cx="181" cy="147"/>
                </a:xfrm>
                <a:custGeom>
                  <a:avLst/>
                  <a:gdLst>
                    <a:gd name="T0" fmla="*/ 0 w 717"/>
                    <a:gd name="T1" fmla="*/ 28 h 411"/>
                    <a:gd name="T2" fmla="*/ 80 w 717"/>
                    <a:gd name="T3" fmla="*/ 50 h 411"/>
                    <a:gd name="T4" fmla="*/ 164 w 717"/>
                    <a:gd name="T5" fmla="*/ 147 h 411"/>
                    <a:gd name="T6" fmla="*/ 181 w 717"/>
                    <a:gd name="T7" fmla="*/ 112 h 411"/>
                    <a:gd name="T8" fmla="*/ 99 w 717"/>
                    <a:gd name="T9" fmla="*/ 31 h 411"/>
                    <a:gd name="T10" fmla="*/ 14 w 717"/>
                    <a:gd name="T11" fmla="*/ 0 h 411"/>
                    <a:gd name="T12" fmla="*/ 0 w 717"/>
                    <a:gd name="T13" fmla="*/ 28 h 411"/>
                    <a:gd name="T14" fmla="*/ 0 w 717"/>
                    <a:gd name="T15" fmla="*/ 28 h 41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17" h="411">
                      <a:moveTo>
                        <a:pt x="0" y="78"/>
                      </a:moveTo>
                      <a:lnTo>
                        <a:pt x="316" y="139"/>
                      </a:lnTo>
                      <a:lnTo>
                        <a:pt x="649" y="411"/>
                      </a:lnTo>
                      <a:lnTo>
                        <a:pt x="717" y="314"/>
                      </a:lnTo>
                      <a:lnTo>
                        <a:pt x="394" y="87"/>
                      </a:lnTo>
                      <a:lnTo>
                        <a:pt x="54" y="0"/>
                      </a:lnTo>
                      <a:lnTo>
                        <a:pt x="0" y="78"/>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ndParaRPr>
                </a:p>
              </p:txBody>
            </p:sp>
            <p:sp>
              <p:nvSpPr>
                <p:cNvPr id="1048" name="Freeform 51"/>
                <p:cNvSpPr>
                  <a:spLocks/>
                </p:cNvSpPr>
                <p:nvPr userDrawn="1"/>
              </p:nvSpPr>
              <p:spPr bwMode="auto">
                <a:xfrm rot="-3172564">
                  <a:off x="4948" y="142"/>
                  <a:ext cx="179" cy="138"/>
                </a:xfrm>
                <a:custGeom>
                  <a:avLst/>
                  <a:gdLst>
                    <a:gd name="T0" fmla="*/ 0 w 709"/>
                    <a:gd name="T1" fmla="*/ 31 h 386"/>
                    <a:gd name="T2" fmla="*/ 69 w 709"/>
                    <a:gd name="T3" fmla="*/ 47 h 386"/>
                    <a:gd name="T4" fmla="*/ 168 w 709"/>
                    <a:gd name="T5" fmla="*/ 138 h 386"/>
                    <a:gd name="T6" fmla="*/ 179 w 709"/>
                    <a:gd name="T7" fmla="*/ 110 h 386"/>
                    <a:gd name="T8" fmla="*/ 77 w 709"/>
                    <a:gd name="T9" fmla="*/ 19 h 386"/>
                    <a:gd name="T10" fmla="*/ 11 w 709"/>
                    <a:gd name="T11" fmla="*/ 0 h 386"/>
                    <a:gd name="T12" fmla="*/ 0 w 709"/>
                    <a:gd name="T13" fmla="*/ 31 h 386"/>
                    <a:gd name="T14" fmla="*/ 0 w 709"/>
                    <a:gd name="T15" fmla="*/ 31 h 38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09" h="386">
                      <a:moveTo>
                        <a:pt x="0" y="88"/>
                      </a:moveTo>
                      <a:lnTo>
                        <a:pt x="272" y="131"/>
                      </a:lnTo>
                      <a:lnTo>
                        <a:pt x="665" y="386"/>
                      </a:lnTo>
                      <a:lnTo>
                        <a:pt x="709" y="308"/>
                      </a:lnTo>
                      <a:lnTo>
                        <a:pt x="306" y="53"/>
                      </a:lnTo>
                      <a:lnTo>
                        <a:pt x="43" y="0"/>
                      </a:lnTo>
                      <a:lnTo>
                        <a:pt x="0" y="88"/>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ndParaRPr>
                </a:p>
              </p:txBody>
            </p:sp>
          </p:grpSp>
        </p:grpSp>
        <p:sp>
          <p:nvSpPr>
            <p:cNvPr id="1038" name="Line 52"/>
            <p:cNvSpPr>
              <a:spLocks noChangeShapeType="1"/>
            </p:cNvSpPr>
            <p:nvPr userDrawn="1"/>
          </p:nvSpPr>
          <p:spPr bwMode="auto">
            <a:xfrm>
              <a:off x="4870" y="84"/>
              <a:ext cx="42" cy="96"/>
            </a:xfrm>
            <a:prstGeom prst="line">
              <a:avLst/>
            </a:prstGeom>
            <a:noFill/>
            <a:ln w="38100">
              <a:solidFill>
                <a:schemeClr val="accent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tr-TR" smtClean="0">
                <a:solidFill>
                  <a:srgbClr val="000000"/>
                </a:solidFill>
              </a:endParaRPr>
            </a:p>
          </p:txBody>
        </p:sp>
      </p:grpSp>
    </p:spTree>
    <p:extLst>
      <p:ext uri="{BB962C8B-B14F-4D97-AF65-F5344CB8AC3E}">
        <p14:creationId xmlns="" xmlns:p14="http://schemas.microsoft.com/office/powerpoint/2010/main" val="1571236656"/>
      </p:ext>
    </p:extLst>
  </p:cSld>
  <p:clrMap bg1="lt1" tx1="dk1" bg2="lt2" tx2="dk2" accent1="accent1" accent2="accent2" accent3="accent3" accent4="accent4" accent5="accent5" accent6="accent6" hlink="hlink" folHlink="folHlink"/>
  <p:sldLayoutIdLst>
    <p:sldLayoutId id="2147484001" r:id="rId1"/>
    <p:sldLayoutId id="2147484002" r:id="rId2"/>
    <p:sldLayoutId id="2147484003" r:id="rId3"/>
    <p:sldLayoutId id="2147484004" r:id="rId4"/>
    <p:sldLayoutId id="2147484005" r:id="rId5"/>
    <p:sldLayoutId id="2147484006" r:id="rId6"/>
    <p:sldLayoutId id="2147484007" r:id="rId7"/>
    <p:sldLayoutId id="2147484008" r:id="rId8"/>
    <p:sldLayoutId id="2147484009" r:id="rId9"/>
    <p:sldLayoutId id="2147484010" r:id="rId10"/>
    <p:sldLayoutId id="2147484011" r:id="rId11"/>
  </p:sldLayoutIdLst>
  <p:txStyles>
    <p:title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omic Sans MS" pitchFamily="66" charset="0"/>
          <a:cs typeface="Arial" charset="0"/>
        </a:defRPr>
      </a:lvl2pPr>
      <a:lvl3pPr algn="ctr" rtl="0" eaLnBrk="0" fontAlgn="base" hangingPunct="0">
        <a:spcBef>
          <a:spcPct val="0"/>
        </a:spcBef>
        <a:spcAft>
          <a:spcPct val="0"/>
        </a:spcAft>
        <a:defRPr sz="4400">
          <a:solidFill>
            <a:schemeClr val="tx1"/>
          </a:solidFill>
          <a:latin typeface="Comic Sans MS" pitchFamily="66" charset="0"/>
          <a:cs typeface="Arial" charset="0"/>
        </a:defRPr>
      </a:lvl3pPr>
      <a:lvl4pPr algn="ctr" rtl="0" eaLnBrk="0" fontAlgn="base" hangingPunct="0">
        <a:spcBef>
          <a:spcPct val="0"/>
        </a:spcBef>
        <a:spcAft>
          <a:spcPct val="0"/>
        </a:spcAft>
        <a:defRPr sz="4400">
          <a:solidFill>
            <a:schemeClr val="tx1"/>
          </a:solidFill>
          <a:latin typeface="Comic Sans MS" pitchFamily="66" charset="0"/>
          <a:cs typeface="Arial" charset="0"/>
        </a:defRPr>
      </a:lvl4pPr>
      <a:lvl5pPr algn="ctr" rtl="0" eaLnBrk="0" fontAlgn="base" hangingPunct="0">
        <a:spcBef>
          <a:spcPct val="0"/>
        </a:spcBef>
        <a:spcAft>
          <a:spcPct val="0"/>
        </a:spcAft>
        <a:defRPr sz="4400">
          <a:solidFill>
            <a:schemeClr val="tx1"/>
          </a:solidFill>
          <a:latin typeface="Comic Sans MS" pitchFamily="66" charset="0"/>
          <a:cs typeface="Arial" charset="0"/>
        </a:defRPr>
      </a:lvl5pPr>
      <a:lvl6pPr marL="457200" algn="ctr" rtl="0" fontAlgn="base">
        <a:spcBef>
          <a:spcPct val="0"/>
        </a:spcBef>
        <a:spcAft>
          <a:spcPct val="0"/>
        </a:spcAft>
        <a:defRPr sz="4400">
          <a:solidFill>
            <a:schemeClr val="tx1"/>
          </a:solidFill>
          <a:latin typeface="Comic Sans MS" pitchFamily="66" charset="0"/>
          <a:cs typeface="Arial" charset="0"/>
        </a:defRPr>
      </a:lvl6pPr>
      <a:lvl7pPr marL="914400" algn="ctr" rtl="0" fontAlgn="base">
        <a:spcBef>
          <a:spcPct val="0"/>
        </a:spcBef>
        <a:spcAft>
          <a:spcPct val="0"/>
        </a:spcAft>
        <a:defRPr sz="4400">
          <a:solidFill>
            <a:schemeClr val="tx1"/>
          </a:solidFill>
          <a:latin typeface="Comic Sans MS" pitchFamily="66" charset="0"/>
          <a:cs typeface="Arial" charset="0"/>
        </a:defRPr>
      </a:lvl7pPr>
      <a:lvl8pPr marL="1371600" algn="ctr" rtl="0" fontAlgn="base">
        <a:spcBef>
          <a:spcPct val="0"/>
        </a:spcBef>
        <a:spcAft>
          <a:spcPct val="0"/>
        </a:spcAft>
        <a:defRPr sz="4400">
          <a:solidFill>
            <a:schemeClr val="tx1"/>
          </a:solidFill>
          <a:latin typeface="Comic Sans MS" pitchFamily="66" charset="0"/>
          <a:cs typeface="Arial" charset="0"/>
        </a:defRPr>
      </a:lvl8pPr>
      <a:lvl9pPr marL="1828800" algn="ctr" rtl="0" fontAlgn="base">
        <a:spcBef>
          <a:spcPct val="0"/>
        </a:spcBef>
        <a:spcAft>
          <a:spcPct val="0"/>
        </a:spcAft>
        <a:defRPr sz="4400">
          <a:solidFill>
            <a:schemeClr val="tx1"/>
          </a:solidFill>
          <a:latin typeface="Comic Sans MS" pitchFamily="66"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Freeform 2"/>
          <p:cNvSpPr>
            <a:spLocks/>
          </p:cNvSpPr>
          <p:nvPr/>
        </p:nvSpPr>
        <p:spPr bwMode="auto">
          <a:xfrm rot="-3172564">
            <a:off x="7777957" y="-15081"/>
            <a:ext cx="1162050" cy="2084387"/>
          </a:xfrm>
          <a:custGeom>
            <a:avLst/>
            <a:gdLst>
              <a:gd name="T0" fmla="*/ 1162050 w 2903"/>
              <a:gd name="T1" fmla="*/ 244856 h 3686"/>
              <a:gd name="T2" fmla="*/ 1026751 w 2903"/>
              <a:gd name="T3" fmla="*/ 45239 h 3686"/>
              <a:gd name="T4" fmla="*/ 897056 w 2903"/>
              <a:gd name="T5" fmla="*/ 0 h 3686"/>
              <a:gd name="T6" fmla="*/ 44032 w 2903"/>
              <a:gd name="T7" fmla="*/ 1589585 h 3686"/>
              <a:gd name="T8" fmla="*/ 44032 w 2903"/>
              <a:gd name="T9" fmla="*/ 1825394 h 3686"/>
              <a:gd name="T10" fmla="*/ 0 w 2903"/>
              <a:gd name="T11" fmla="*/ 2053285 h 3686"/>
              <a:gd name="T12" fmla="*/ 28821 w 2903"/>
              <a:gd name="T13" fmla="*/ 2084387 h 3686"/>
              <a:gd name="T14" fmla="*/ 176529 w 2903"/>
              <a:gd name="T15" fmla="*/ 1897211 h 3686"/>
              <a:gd name="T16" fmla="*/ 296217 w 2903"/>
              <a:gd name="T17" fmla="*/ 1825394 h 3686"/>
              <a:gd name="T18" fmla="*/ 1162050 w 2903"/>
              <a:gd name="T19" fmla="*/ 244856 h 3686"/>
              <a:gd name="T20" fmla="*/ 1162050 w 2903"/>
              <a:gd name="T21" fmla="*/ 244856 h 368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903" h="3686">
                <a:moveTo>
                  <a:pt x="2903" y="433"/>
                </a:moveTo>
                <a:lnTo>
                  <a:pt x="2565" y="80"/>
                </a:lnTo>
                <a:lnTo>
                  <a:pt x="2241" y="0"/>
                </a:lnTo>
                <a:lnTo>
                  <a:pt x="110" y="2811"/>
                </a:lnTo>
                <a:lnTo>
                  <a:pt x="110" y="3228"/>
                </a:lnTo>
                <a:lnTo>
                  <a:pt x="0" y="3631"/>
                </a:lnTo>
                <a:lnTo>
                  <a:pt x="72" y="3686"/>
                </a:lnTo>
                <a:lnTo>
                  <a:pt x="441" y="3355"/>
                </a:lnTo>
                <a:lnTo>
                  <a:pt x="740" y="3228"/>
                </a:lnTo>
                <a:lnTo>
                  <a:pt x="2903" y="433"/>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ndParaRPr>
          </a:p>
        </p:txBody>
      </p:sp>
      <p:sp>
        <p:nvSpPr>
          <p:cNvPr id="1027" name="Rectangle 3"/>
          <p:cNvSpPr>
            <a:spLocks noGrp="1" noChangeArrowheads="1"/>
          </p:cNvSpPr>
          <p:nvPr>
            <p:ph type="title"/>
          </p:nvPr>
        </p:nvSpPr>
        <p:spPr bwMode="auto">
          <a:xfrm>
            <a:off x="685800" y="152400"/>
            <a:ext cx="6870700" cy="1600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tr-TR" smtClean="0"/>
              <a:t>Asıl başlık stili için tıklatın</a:t>
            </a:r>
          </a:p>
        </p:txBody>
      </p:sp>
      <p:sp>
        <p:nvSpPr>
          <p:cNvPr id="1028" name="Rectangle 4"/>
          <p:cNvSpPr>
            <a:spLocks noGrp="1" noChangeArrowheads="1"/>
          </p:cNvSpPr>
          <p:nvPr>
            <p:ph type="body" idx="1"/>
          </p:nvPr>
        </p:nvSpPr>
        <p:spPr bwMode="auto">
          <a:xfrm>
            <a:off x="685800" y="1828800"/>
            <a:ext cx="7696200" cy="3657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p>
        </p:txBody>
      </p:sp>
      <p:sp>
        <p:nvSpPr>
          <p:cNvPr id="155653" name="Rectangle 5"/>
          <p:cNvSpPr>
            <a:spLocks noGrp="1" noChangeArrowheads="1"/>
          </p:cNvSpPr>
          <p:nvPr>
            <p:ph type="dt" sz="half" idx="2"/>
          </p:nvPr>
        </p:nvSpPr>
        <p:spPr bwMode="auto">
          <a:xfrm>
            <a:off x="1371600" y="6248400"/>
            <a:ext cx="1905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1400" smtClean="0"/>
            </a:lvl1pPr>
          </a:lstStyle>
          <a:p>
            <a:pPr fontAlgn="base">
              <a:spcBef>
                <a:spcPct val="0"/>
              </a:spcBef>
              <a:spcAft>
                <a:spcPct val="0"/>
              </a:spcAft>
              <a:defRPr/>
            </a:pPr>
            <a:endParaRPr lang="tr-TR">
              <a:solidFill>
                <a:srgbClr val="000000"/>
              </a:solidFill>
            </a:endParaRPr>
          </a:p>
        </p:txBody>
      </p:sp>
      <p:sp>
        <p:nvSpPr>
          <p:cNvPr id="155654" name="Rectangle 6"/>
          <p:cNvSpPr>
            <a:spLocks noGrp="1" noChangeArrowheads="1"/>
          </p:cNvSpPr>
          <p:nvPr>
            <p:ph type="ftr" sz="quarter" idx="3"/>
          </p:nvPr>
        </p:nvSpPr>
        <p:spPr bwMode="auto">
          <a:xfrm>
            <a:off x="3556000" y="6248400"/>
            <a:ext cx="2895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a:defRPr sz="1400" smtClean="0"/>
            </a:lvl1pPr>
          </a:lstStyle>
          <a:p>
            <a:pPr fontAlgn="base">
              <a:spcBef>
                <a:spcPct val="0"/>
              </a:spcBef>
              <a:spcAft>
                <a:spcPct val="0"/>
              </a:spcAft>
              <a:defRPr/>
            </a:pPr>
            <a:endParaRPr lang="tr-TR">
              <a:solidFill>
                <a:srgbClr val="000000"/>
              </a:solidFill>
            </a:endParaRPr>
          </a:p>
        </p:txBody>
      </p:sp>
      <p:sp>
        <p:nvSpPr>
          <p:cNvPr id="155655" name="Rectangle 7"/>
          <p:cNvSpPr>
            <a:spLocks noGrp="1" noChangeArrowheads="1"/>
          </p:cNvSpPr>
          <p:nvPr>
            <p:ph type="sldNum" sz="quarter" idx="4"/>
          </p:nvPr>
        </p:nvSpPr>
        <p:spPr bwMode="auto">
          <a:xfrm>
            <a:off x="6718300" y="6248400"/>
            <a:ext cx="1905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r">
              <a:defRPr sz="1400" smtClean="0"/>
            </a:lvl1pPr>
          </a:lstStyle>
          <a:p>
            <a:pPr fontAlgn="base">
              <a:spcBef>
                <a:spcPct val="0"/>
              </a:spcBef>
              <a:spcAft>
                <a:spcPct val="0"/>
              </a:spcAft>
              <a:defRPr/>
            </a:pPr>
            <a:fld id="{8C881574-89BB-4924-9D0F-587AF7AE48D5}" type="slidenum">
              <a:rPr lang="tr-TR">
                <a:solidFill>
                  <a:srgbClr val="000000"/>
                </a:solidFill>
              </a:rPr>
              <a:pPr fontAlgn="base">
                <a:spcBef>
                  <a:spcPct val="0"/>
                </a:spcBef>
                <a:spcAft>
                  <a:spcPct val="0"/>
                </a:spcAft>
                <a:defRPr/>
              </a:pPr>
              <a:t>‹#›</a:t>
            </a:fld>
            <a:endParaRPr lang="tr-TR">
              <a:solidFill>
                <a:srgbClr val="000000"/>
              </a:solidFill>
            </a:endParaRPr>
          </a:p>
        </p:txBody>
      </p:sp>
      <p:sp>
        <p:nvSpPr>
          <p:cNvPr id="1032" name="Freeform 8"/>
          <p:cNvSpPr>
            <a:spLocks/>
          </p:cNvSpPr>
          <p:nvPr/>
        </p:nvSpPr>
        <p:spPr bwMode="auto">
          <a:xfrm rot="-3172564">
            <a:off x="7865269" y="24607"/>
            <a:ext cx="1165225" cy="2097087"/>
          </a:xfrm>
          <a:custGeom>
            <a:avLst/>
            <a:gdLst>
              <a:gd name="T0" fmla="*/ 917850 w 2911"/>
              <a:gd name="T1" fmla="*/ 0 h 3703"/>
              <a:gd name="T2" fmla="*/ 52037 w 2911"/>
              <a:gd name="T3" fmla="*/ 1605520 h 3703"/>
              <a:gd name="T4" fmla="*/ 52437 w 2911"/>
              <a:gd name="T5" fmla="*/ 1812794 h 3703"/>
              <a:gd name="T6" fmla="*/ 0 w 2911"/>
              <a:gd name="T7" fmla="*/ 2057445 h 3703"/>
              <a:gd name="T8" fmla="*/ 20014 w 2911"/>
              <a:gd name="T9" fmla="*/ 2097087 h 3703"/>
              <a:gd name="T10" fmla="*/ 168920 w 2911"/>
              <a:gd name="T11" fmla="*/ 1898308 h 3703"/>
              <a:gd name="T12" fmla="*/ 305416 w 2911"/>
              <a:gd name="T13" fmla="*/ 1823554 h 3703"/>
              <a:gd name="T14" fmla="*/ 1165225 w 2911"/>
              <a:gd name="T15" fmla="*/ 242385 h 3703"/>
              <a:gd name="T16" fmla="*/ 1036334 w 2911"/>
              <a:gd name="T17" fmla="*/ 54367 h 3703"/>
              <a:gd name="T18" fmla="*/ 917850 w 2911"/>
              <a:gd name="T19" fmla="*/ 0 h 3703"/>
              <a:gd name="T20" fmla="*/ 917850 w 2911"/>
              <a:gd name="T21" fmla="*/ 0 h 370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911" h="3703">
                <a:moveTo>
                  <a:pt x="2293" y="0"/>
                </a:moveTo>
                <a:lnTo>
                  <a:pt x="130" y="2835"/>
                </a:lnTo>
                <a:lnTo>
                  <a:pt x="131" y="3201"/>
                </a:lnTo>
                <a:lnTo>
                  <a:pt x="0" y="3633"/>
                </a:lnTo>
                <a:lnTo>
                  <a:pt x="50" y="3703"/>
                </a:lnTo>
                <a:lnTo>
                  <a:pt x="422" y="3352"/>
                </a:lnTo>
                <a:lnTo>
                  <a:pt x="763" y="3220"/>
                </a:lnTo>
                <a:lnTo>
                  <a:pt x="2911" y="428"/>
                </a:lnTo>
                <a:lnTo>
                  <a:pt x="2589" y="96"/>
                </a:lnTo>
                <a:lnTo>
                  <a:pt x="2293" y="0"/>
                </a:ln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ndParaRPr>
          </a:p>
        </p:txBody>
      </p:sp>
      <p:sp>
        <p:nvSpPr>
          <p:cNvPr id="1033" name="Freeform 9"/>
          <p:cNvSpPr>
            <a:spLocks/>
          </p:cNvSpPr>
          <p:nvPr/>
        </p:nvSpPr>
        <p:spPr bwMode="auto">
          <a:xfrm rot="-3172564">
            <a:off x="7831138" y="192088"/>
            <a:ext cx="1025525" cy="1571625"/>
          </a:xfrm>
          <a:custGeom>
            <a:avLst/>
            <a:gdLst>
              <a:gd name="T0" fmla="*/ 0 w 2561"/>
              <a:gd name="T1" fmla="*/ 1406370 h 2777"/>
              <a:gd name="T2" fmla="*/ 172990 w 2561"/>
              <a:gd name="T3" fmla="*/ 1444854 h 2777"/>
              <a:gd name="T4" fmla="*/ 294723 w 2561"/>
              <a:gd name="T5" fmla="*/ 1571625 h 2777"/>
              <a:gd name="T6" fmla="*/ 1025525 w 2561"/>
              <a:gd name="T7" fmla="*/ 225811 h 2777"/>
              <a:gd name="T8" fmla="*/ 848130 w 2561"/>
              <a:gd name="T9" fmla="*/ 46407 h 2777"/>
              <a:gd name="T10" fmla="*/ 760034 w 2561"/>
              <a:gd name="T11" fmla="*/ 0 h 2777"/>
              <a:gd name="T12" fmla="*/ 0 w 2561"/>
              <a:gd name="T13" fmla="*/ 1406370 h 2777"/>
              <a:gd name="T14" fmla="*/ 0 w 2561"/>
              <a:gd name="T15" fmla="*/ 1406370 h 277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561" h="2777">
                <a:moveTo>
                  <a:pt x="0" y="2485"/>
                </a:moveTo>
                <a:lnTo>
                  <a:pt x="432" y="2553"/>
                </a:lnTo>
                <a:lnTo>
                  <a:pt x="736" y="2777"/>
                </a:lnTo>
                <a:lnTo>
                  <a:pt x="2561" y="399"/>
                </a:lnTo>
                <a:lnTo>
                  <a:pt x="2118" y="82"/>
                </a:lnTo>
                <a:lnTo>
                  <a:pt x="1898" y="0"/>
                </a:lnTo>
                <a:lnTo>
                  <a:pt x="0" y="2485"/>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ndParaRPr>
          </a:p>
        </p:txBody>
      </p:sp>
      <p:grpSp>
        <p:nvGrpSpPr>
          <p:cNvPr id="1034" name="Group 10"/>
          <p:cNvGrpSpPr>
            <a:grpSpLocks/>
          </p:cNvGrpSpPr>
          <p:nvPr/>
        </p:nvGrpSpPr>
        <p:grpSpPr bwMode="auto">
          <a:xfrm>
            <a:off x="7938" y="5540375"/>
            <a:ext cx="1784350" cy="1246188"/>
            <a:chOff x="5" y="3490"/>
            <a:chExt cx="1124" cy="785"/>
          </a:xfrm>
        </p:grpSpPr>
        <p:sp>
          <p:nvSpPr>
            <p:cNvPr id="1051" name="Freeform 11"/>
            <p:cNvSpPr>
              <a:spLocks/>
            </p:cNvSpPr>
            <p:nvPr userDrawn="1"/>
          </p:nvSpPr>
          <p:spPr bwMode="auto">
            <a:xfrm>
              <a:off x="24" y="3505"/>
              <a:ext cx="1089" cy="649"/>
            </a:xfrm>
            <a:custGeom>
              <a:avLst/>
              <a:gdLst>
                <a:gd name="T0" fmla="*/ 794 w 2177"/>
                <a:gd name="T1" fmla="*/ 630 h 1298"/>
                <a:gd name="T2" fmla="*/ 710 w 2177"/>
                <a:gd name="T3" fmla="*/ 553 h 1298"/>
                <a:gd name="T4" fmla="*/ 666 w 2177"/>
                <a:gd name="T5" fmla="*/ 239 h 1298"/>
                <a:gd name="T6" fmla="*/ 1070 w 2177"/>
                <a:gd name="T7" fmla="*/ 165 h 1298"/>
                <a:gd name="T8" fmla="*/ 1089 w 2177"/>
                <a:gd name="T9" fmla="*/ 102 h 1298"/>
                <a:gd name="T10" fmla="*/ 1050 w 2177"/>
                <a:gd name="T11" fmla="*/ 50 h 1298"/>
                <a:gd name="T12" fmla="*/ 638 w 2177"/>
                <a:gd name="T13" fmla="*/ 106 h 1298"/>
                <a:gd name="T14" fmla="*/ 610 w 2177"/>
                <a:gd name="T15" fmla="*/ 16 h 1298"/>
                <a:gd name="T16" fmla="*/ 543 w 2177"/>
                <a:gd name="T17" fmla="*/ 0 h 1298"/>
                <a:gd name="T18" fmla="*/ 479 w 2177"/>
                <a:gd name="T19" fmla="*/ 14 h 1298"/>
                <a:gd name="T20" fmla="*/ 444 w 2177"/>
                <a:gd name="T21" fmla="*/ 53 h 1298"/>
                <a:gd name="T22" fmla="*/ 469 w 2177"/>
                <a:gd name="T23" fmla="*/ 143 h 1298"/>
                <a:gd name="T24" fmla="*/ 330 w 2177"/>
                <a:gd name="T25" fmla="*/ 221 h 1298"/>
                <a:gd name="T26" fmla="*/ 492 w 2177"/>
                <a:gd name="T27" fmla="*/ 237 h 1298"/>
                <a:gd name="T28" fmla="*/ 556 w 2177"/>
                <a:gd name="T29" fmla="*/ 445 h 1298"/>
                <a:gd name="T30" fmla="*/ 71 w 2177"/>
                <a:gd name="T31" fmla="*/ 235 h 1298"/>
                <a:gd name="T32" fmla="*/ 23 w 2177"/>
                <a:gd name="T33" fmla="*/ 255 h 1298"/>
                <a:gd name="T34" fmla="*/ 0 w 2177"/>
                <a:gd name="T35" fmla="*/ 318 h 1298"/>
                <a:gd name="T36" fmla="*/ 28 w 2177"/>
                <a:gd name="T37" fmla="*/ 390 h 1298"/>
                <a:gd name="T38" fmla="*/ 570 w 2177"/>
                <a:gd name="T39" fmla="*/ 644 h 1298"/>
                <a:gd name="T40" fmla="*/ 689 w 2177"/>
                <a:gd name="T41" fmla="*/ 628 h 1298"/>
                <a:gd name="T42" fmla="*/ 785 w 2177"/>
                <a:gd name="T43" fmla="*/ 649 h 1298"/>
                <a:gd name="T44" fmla="*/ 794 w 2177"/>
                <a:gd name="T45" fmla="*/ 630 h 1298"/>
                <a:gd name="T46" fmla="*/ 794 w 2177"/>
                <a:gd name="T47" fmla="*/ 630 h 129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2177" h="1298">
                  <a:moveTo>
                    <a:pt x="1587" y="1260"/>
                  </a:moveTo>
                  <a:lnTo>
                    <a:pt x="1420" y="1106"/>
                  </a:lnTo>
                  <a:lnTo>
                    <a:pt x="1331" y="477"/>
                  </a:lnTo>
                  <a:lnTo>
                    <a:pt x="2139" y="330"/>
                  </a:lnTo>
                  <a:lnTo>
                    <a:pt x="2177" y="203"/>
                  </a:lnTo>
                  <a:lnTo>
                    <a:pt x="2099" y="100"/>
                  </a:lnTo>
                  <a:lnTo>
                    <a:pt x="1276" y="211"/>
                  </a:lnTo>
                  <a:lnTo>
                    <a:pt x="1219" y="32"/>
                  </a:lnTo>
                  <a:lnTo>
                    <a:pt x="1085" y="0"/>
                  </a:lnTo>
                  <a:lnTo>
                    <a:pt x="958" y="28"/>
                  </a:lnTo>
                  <a:lnTo>
                    <a:pt x="888" y="106"/>
                  </a:lnTo>
                  <a:lnTo>
                    <a:pt x="937" y="285"/>
                  </a:lnTo>
                  <a:lnTo>
                    <a:pt x="660" y="441"/>
                  </a:lnTo>
                  <a:lnTo>
                    <a:pt x="983" y="473"/>
                  </a:lnTo>
                  <a:lnTo>
                    <a:pt x="1112" y="889"/>
                  </a:lnTo>
                  <a:lnTo>
                    <a:pt x="141" y="469"/>
                  </a:lnTo>
                  <a:lnTo>
                    <a:pt x="46" y="509"/>
                  </a:lnTo>
                  <a:lnTo>
                    <a:pt x="0" y="636"/>
                  </a:lnTo>
                  <a:lnTo>
                    <a:pt x="55" y="779"/>
                  </a:lnTo>
                  <a:lnTo>
                    <a:pt x="1139" y="1288"/>
                  </a:lnTo>
                  <a:lnTo>
                    <a:pt x="1378" y="1256"/>
                  </a:lnTo>
                  <a:lnTo>
                    <a:pt x="1570" y="1298"/>
                  </a:lnTo>
                  <a:lnTo>
                    <a:pt x="1587" y="1260"/>
                  </a:lnTo>
                  <a:close/>
                </a:path>
              </a:pathLst>
            </a:custGeom>
            <a:solidFill>
              <a:srgbClr val="F8F8F8"/>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ndParaRPr>
            </a:p>
          </p:txBody>
        </p:sp>
        <p:sp>
          <p:nvSpPr>
            <p:cNvPr id="1052" name="Freeform 12"/>
            <p:cNvSpPr>
              <a:spLocks/>
            </p:cNvSpPr>
            <p:nvPr userDrawn="1"/>
          </p:nvSpPr>
          <p:spPr bwMode="auto">
            <a:xfrm>
              <a:off x="1022" y="3582"/>
              <a:ext cx="71" cy="129"/>
            </a:xfrm>
            <a:custGeom>
              <a:avLst/>
              <a:gdLst>
                <a:gd name="T0" fmla="*/ 0 w 143"/>
                <a:gd name="T1" fmla="*/ 4 h 258"/>
                <a:gd name="T2" fmla="*/ 60 w 143"/>
                <a:gd name="T3" fmla="*/ 0 h 258"/>
                <a:gd name="T4" fmla="*/ 71 w 143"/>
                <a:gd name="T5" fmla="*/ 117 h 258"/>
                <a:gd name="T6" fmla="*/ 4 w 143"/>
                <a:gd name="T7" fmla="*/ 129 h 258"/>
                <a:gd name="T8" fmla="*/ 0 w 143"/>
                <a:gd name="T9" fmla="*/ 4 h 258"/>
                <a:gd name="T10" fmla="*/ 0 w 143"/>
                <a:gd name="T11" fmla="*/ 4 h 25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3" h="258">
                  <a:moveTo>
                    <a:pt x="0" y="7"/>
                  </a:moveTo>
                  <a:lnTo>
                    <a:pt x="120" y="0"/>
                  </a:lnTo>
                  <a:lnTo>
                    <a:pt x="143" y="233"/>
                  </a:lnTo>
                  <a:lnTo>
                    <a:pt x="8" y="258"/>
                  </a:lnTo>
                  <a:lnTo>
                    <a:pt x="0" y="7"/>
                  </a:ln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ndParaRPr>
            </a:p>
          </p:txBody>
        </p:sp>
        <p:sp>
          <p:nvSpPr>
            <p:cNvPr id="1053" name="Freeform 13"/>
            <p:cNvSpPr>
              <a:spLocks/>
            </p:cNvSpPr>
            <p:nvPr userDrawn="1"/>
          </p:nvSpPr>
          <p:spPr bwMode="auto">
            <a:xfrm>
              <a:off x="20" y="3774"/>
              <a:ext cx="792" cy="410"/>
            </a:xfrm>
            <a:custGeom>
              <a:avLst/>
              <a:gdLst>
                <a:gd name="T0" fmla="*/ 68 w 1586"/>
                <a:gd name="T1" fmla="*/ 0 h 821"/>
                <a:gd name="T2" fmla="*/ 665 w 1586"/>
                <a:gd name="T3" fmla="*/ 259 h 821"/>
                <a:gd name="T4" fmla="*/ 713 w 1586"/>
                <a:gd name="T5" fmla="*/ 319 h 821"/>
                <a:gd name="T6" fmla="*/ 792 w 1586"/>
                <a:gd name="T7" fmla="*/ 396 h 821"/>
                <a:gd name="T8" fmla="*/ 782 w 1586"/>
                <a:gd name="T9" fmla="*/ 410 h 821"/>
                <a:gd name="T10" fmla="*/ 674 w 1586"/>
                <a:gd name="T11" fmla="*/ 393 h 821"/>
                <a:gd name="T12" fmla="*/ 572 w 1586"/>
                <a:gd name="T13" fmla="*/ 405 h 821"/>
                <a:gd name="T14" fmla="*/ 21 w 1586"/>
                <a:gd name="T15" fmla="*/ 149 h 821"/>
                <a:gd name="T16" fmla="*/ 0 w 1586"/>
                <a:gd name="T17" fmla="*/ 75 h 821"/>
                <a:gd name="T18" fmla="*/ 23 w 1586"/>
                <a:gd name="T19" fmla="*/ 16 h 821"/>
                <a:gd name="T20" fmla="*/ 68 w 1586"/>
                <a:gd name="T21" fmla="*/ 0 h 821"/>
                <a:gd name="T22" fmla="*/ 68 w 1586"/>
                <a:gd name="T23" fmla="*/ 0 h 82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586" h="821">
                  <a:moveTo>
                    <a:pt x="137" y="0"/>
                  </a:moveTo>
                  <a:lnTo>
                    <a:pt x="1331" y="519"/>
                  </a:lnTo>
                  <a:lnTo>
                    <a:pt x="1428" y="638"/>
                  </a:lnTo>
                  <a:lnTo>
                    <a:pt x="1586" y="792"/>
                  </a:lnTo>
                  <a:lnTo>
                    <a:pt x="1565" y="821"/>
                  </a:lnTo>
                  <a:lnTo>
                    <a:pt x="1350" y="787"/>
                  </a:lnTo>
                  <a:lnTo>
                    <a:pt x="1145" y="811"/>
                  </a:lnTo>
                  <a:lnTo>
                    <a:pt x="42" y="298"/>
                  </a:lnTo>
                  <a:lnTo>
                    <a:pt x="0" y="150"/>
                  </a:lnTo>
                  <a:lnTo>
                    <a:pt x="46" y="32"/>
                  </a:lnTo>
                  <a:lnTo>
                    <a:pt x="137" y="0"/>
                  </a:ln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ndParaRPr>
            </a:p>
          </p:txBody>
        </p:sp>
        <p:sp>
          <p:nvSpPr>
            <p:cNvPr id="1054" name="Freeform 14"/>
            <p:cNvSpPr>
              <a:spLocks/>
            </p:cNvSpPr>
            <p:nvPr userDrawn="1"/>
          </p:nvSpPr>
          <p:spPr bwMode="auto">
            <a:xfrm>
              <a:off x="129" y="3808"/>
              <a:ext cx="525" cy="374"/>
            </a:xfrm>
            <a:custGeom>
              <a:avLst/>
              <a:gdLst>
                <a:gd name="T0" fmla="*/ 0 w 1049"/>
                <a:gd name="T1" fmla="*/ 163 h 747"/>
                <a:gd name="T2" fmla="*/ 461 w 1049"/>
                <a:gd name="T3" fmla="*/ 374 h 747"/>
                <a:gd name="T4" fmla="*/ 470 w 1049"/>
                <a:gd name="T5" fmla="*/ 267 h 747"/>
                <a:gd name="T6" fmla="*/ 525 w 1049"/>
                <a:gd name="T7" fmla="*/ 211 h 747"/>
                <a:gd name="T8" fmla="*/ 39 w 1049"/>
                <a:gd name="T9" fmla="*/ 0 h 747"/>
                <a:gd name="T10" fmla="*/ 0 w 1049"/>
                <a:gd name="T11" fmla="*/ 64 h 747"/>
                <a:gd name="T12" fmla="*/ 0 w 1049"/>
                <a:gd name="T13" fmla="*/ 163 h 747"/>
                <a:gd name="T14" fmla="*/ 0 w 1049"/>
                <a:gd name="T15" fmla="*/ 163 h 74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049" h="747">
                  <a:moveTo>
                    <a:pt x="0" y="325"/>
                  </a:moveTo>
                  <a:lnTo>
                    <a:pt x="922" y="747"/>
                  </a:lnTo>
                  <a:lnTo>
                    <a:pt x="939" y="534"/>
                  </a:lnTo>
                  <a:lnTo>
                    <a:pt x="1049" y="422"/>
                  </a:lnTo>
                  <a:lnTo>
                    <a:pt x="78" y="0"/>
                  </a:lnTo>
                  <a:lnTo>
                    <a:pt x="0" y="127"/>
                  </a:lnTo>
                  <a:lnTo>
                    <a:pt x="0" y="325"/>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ndParaRPr>
            </a:p>
          </p:txBody>
        </p:sp>
        <p:sp>
          <p:nvSpPr>
            <p:cNvPr id="1055" name="Freeform 15"/>
            <p:cNvSpPr>
              <a:spLocks/>
            </p:cNvSpPr>
            <p:nvPr userDrawn="1"/>
          </p:nvSpPr>
          <p:spPr bwMode="auto">
            <a:xfrm>
              <a:off x="485" y="3532"/>
              <a:ext cx="135" cy="121"/>
            </a:xfrm>
            <a:custGeom>
              <a:avLst/>
              <a:gdLst>
                <a:gd name="T0" fmla="*/ 0 w 272"/>
                <a:gd name="T1" fmla="*/ 14 h 241"/>
                <a:gd name="T2" fmla="*/ 79 w 272"/>
                <a:gd name="T3" fmla="*/ 0 h 241"/>
                <a:gd name="T4" fmla="*/ 125 w 272"/>
                <a:gd name="T5" fmla="*/ 18 h 241"/>
                <a:gd name="T6" fmla="*/ 135 w 272"/>
                <a:gd name="T7" fmla="*/ 70 h 241"/>
                <a:gd name="T8" fmla="*/ 81 w 272"/>
                <a:gd name="T9" fmla="*/ 73 h 241"/>
                <a:gd name="T10" fmla="*/ 16 w 272"/>
                <a:gd name="T11" fmla="*/ 121 h 241"/>
                <a:gd name="T12" fmla="*/ 0 w 272"/>
                <a:gd name="T13" fmla="*/ 14 h 241"/>
                <a:gd name="T14" fmla="*/ 0 w 272"/>
                <a:gd name="T15" fmla="*/ 14 h 24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2" h="241">
                  <a:moveTo>
                    <a:pt x="0" y="28"/>
                  </a:moveTo>
                  <a:lnTo>
                    <a:pt x="160" y="0"/>
                  </a:lnTo>
                  <a:lnTo>
                    <a:pt x="251" y="36"/>
                  </a:lnTo>
                  <a:lnTo>
                    <a:pt x="272" y="139"/>
                  </a:lnTo>
                  <a:lnTo>
                    <a:pt x="164" y="146"/>
                  </a:lnTo>
                  <a:lnTo>
                    <a:pt x="32" y="241"/>
                  </a:lnTo>
                  <a:lnTo>
                    <a:pt x="0" y="28"/>
                  </a:lnTo>
                  <a:close/>
                </a:path>
              </a:pathLst>
            </a:custGeom>
            <a:solidFill>
              <a:schemeClr val="hlink"/>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ndParaRPr>
            </a:p>
          </p:txBody>
        </p:sp>
        <p:sp>
          <p:nvSpPr>
            <p:cNvPr id="1056" name="Freeform 16"/>
            <p:cNvSpPr>
              <a:spLocks/>
            </p:cNvSpPr>
            <p:nvPr userDrawn="1"/>
          </p:nvSpPr>
          <p:spPr bwMode="auto">
            <a:xfrm>
              <a:off x="641" y="4163"/>
              <a:ext cx="76" cy="112"/>
            </a:xfrm>
            <a:custGeom>
              <a:avLst/>
              <a:gdLst>
                <a:gd name="T0" fmla="*/ 76 w 152"/>
                <a:gd name="T1" fmla="*/ 2 h 224"/>
                <a:gd name="T2" fmla="*/ 76 w 152"/>
                <a:gd name="T3" fmla="*/ 112 h 224"/>
                <a:gd name="T4" fmla="*/ 0 w 152"/>
                <a:gd name="T5" fmla="*/ 4 h 224"/>
                <a:gd name="T6" fmla="*/ 36 w 152"/>
                <a:gd name="T7" fmla="*/ 0 h 224"/>
                <a:gd name="T8" fmla="*/ 76 w 152"/>
                <a:gd name="T9" fmla="*/ 2 h 224"/>
                <a:gd name="T10" fmla="*/ 76 w 152"/>
                <a:gd name="T11" fmla="*/ 2 h 2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2" h="224">
                  <a:moveTo>
                    <a:pt x="152" y="4"/>
                  </a:moveTo>
                  <a:lnTo>
                    <a:pt x="152" y="224"/>
                  </a:lnTo>
                  <a:lnTo>
                    <a:pt x="0" y="8"/>
                  </a:lnTo>
                  <a:lnTo>
                    <a:pt x="72" y="0"/>
                  </a:lnTo>
                  <a:lnTo>
                    <a:pt x="152" y="4"/>
                  </a:lnTo>
                  <a:close/>
                </a:path>
              </a:pathLst>
            </a:custGeom>
            <a:solidFill>
              <a:schemeClr val="hlink"/>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ndParaRPr>
            </a:p>
          </p:txBody>
        </p:sp>
        <p:sp>
          <p:nvSpPr>
            <p:cNvPr id="1057" name="Freeform 17"/>
            <p:cNvSpPr>
              <a:spLocks/>
            </p:cNvSpPr>
            <p:nvPr userDrawn="1"/>
          </p:nvSpPr>
          <p:spPr bwMode="auto">
            <a:xfrm>
              <a:off x="504" y="3607"/>
              <a:ext cx="193" cy="383"/>
            </a:xfrm>
            <a:custGeom>
              <a:avLst/>
              <a:gdLst>
                <a:gd name="T0" fmla="*/ 0 w 386"/>
                <a:gd name="T1" fmla="*/ 40 h 764"/>
                <a:gd name="T2" fmla="*/ 44 w 386"/>
                <a:gd name="T3" fmla="*/ 0 h 764"/>
                <a:gd name="T4" fmla="*/ 116 w 386"/>
                <a:gd name="T5" fmla="*/ 3 h 764"/>
                <a:gd name="T6" fmla="*/ 193 w 386"/>
                <a:gd name="T7" fmla="*/ 383 h 764"/>
                <a:gd name="T8" fmla="*/ 140 w 386"/>
                <a:gd name="T9" fmla="*/ 361 h 764"/>
                <a:gd name="T10" fmla="*/ 76 w 386"/>
                <a:gd name="T11" fmla="*/ 339 h 764"/>
                <a:gd name="T12" fmla="*/ 0 w 386"/>
                <a:gd name="T13" fmla="*/ 40 h 764"/>
                <a:gd name="T14" fmla="*/ 0 w 386"/>
                <a:gd name="T15" fmla="*/ 40 h 76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86" h="764">
                  <a:moveTo>
                    <a:pt x="0" y="80"/>
                  </a:moveTo>
                  <a:lnTo>
                    <a:pt x="87" y="0"/>
                  </a:lnTo>
                  <a:lnTo>
                    <a:pt x="232" y="6"/>
                  </a:lnTo>
                  <a:lnTo>
                    <a:pt x="386" y="764"/>
                  </a:lnTo>
                  <a:lnTo>
                    <a:pt x="279" y="720"/>
                  </a:lnTo>
                  <a:lnTo>
                    <a:pt x="152" y="677"/>
                  </a:lnTo>
                  <a:lnTo>
                    <a:pt x="0" y="8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ndParaRPr>
            </a:p>
          </p:txBody>
        </p:sp>
        <p:sp>
          <p:nvSpPr>
            <p:cNvPr id="1058" name="Freeform 18"/>
            <p:cNvSpPr>
              <a:spLocks/>
            </p:cNvSpPr>
            <p:nvPr userDrawn="1"/>
          </p:nvSpPr>
          <p:spPr bwMode="auto">
            <a:xfrm>
              <a:off x="668" y="3590"/>
              <a:ext cx="364" cy="174"/>
            </a:xfrm>
            <a:custGeom>
              <a:avLst/>
              <a:gdLst>
                <a:gd name="T0" fmla="*/ 346 w 728"/>
                <a:gd name="T1" fmla="*/ 0 h 348"/>
                <a:gd name="T2" fmla="*/ 0 w 728"/>
                <a:gd name="T3" fmla="*/ 53 h 348"/>
                <a:gd name="T4" fmla="*/ 14 w 728"/>
                <a:gd name="T5" fmla="*/ 174 h 348"/>
                <a:gd name="T6" fmla="*/ 358 w 728"/>
                <a:gd name="T7" fmla="*/ 119 h 348"/>
                <a:gd name="T8" fmla="*/ 364 w 728"/>
                <a:gd name="T9" fmla="*/ 22 h 348"/>
                <a:gd name="T10" fmla="*/ 346 w 728"/>
                <a:gd name="T11" fmla="*/ 0 h 348"/>
                <a:gd name="T12" fmla="*/ 346 w 728"/>
                <a:gd name="T13" fmla="*/ 0 h 3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28" h="348">
                  <a:moveTo>
                    <a:pt x="692" y="0"/>
                  </a:moveTo>
                  <a:lnTo>
                    <a:pt x="0" y="106"/>
                  </a:lnTo>
                  <a:lnTo>
                    <a:pt x="28" y="348"/>
                  </a:lnTo>
                  <a:lnTo>
                    <a:pt x="715" y="237"/>
                  </a:lnTo>
                  <a:lnTo>
                    <a:pt x="728" y="43"/>
                  </a:lnTo>
                  <a:lnTo>
                    <a:pt x="692"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ndParaRPr>
            </a:p>
          </p:txBody>
        </p:sp>
        <p:sp>
          <p:nvSpPr>
            <p:cNvPr id="1059" name="Freeform 19"/>
            <p:cNvSpPr>
              <a:spLocks/>
            </p:cNvSpPr>
            <p:nvPr userDrawn="1"/>
          </p:nvSpPr>
          <p:spPr bwMode="auto">
            <a:xfrm>
              <a:off x="347" y="3693"/>
              <a:ext cx="156" cy="67"/>
            </a:xfrm>
            <a:custGeom>
              <a:avLst/>
              <a:gdLst>
                <a:gd name="T0" fmla="*/ 136 w 312"/>
                <a:gd name="T1" fmla="*/ 0 h 135"/>
                <a:gd name="T2" fmla="*/ 0 w 312"/>
                <a:gd name="T3" fmla="*/ 39 h 135"/>
                <a:gd name="T4" fmla="*/ 156 w 312"/>
                <a:gd name="T5" fmla="*/ 67 h 135"/>
                <a:gd name="T6" fmla="*/ 136 w 312"/>
                <a:gd name="T7" fmla="*/ 0 h 135"/>
                <a:gd name="T8" fmla="*/ 136 w 312"/>
                <a:gd name="T9" fmla="*/ 0 h 1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2" h="135">
                  <a:moveTo>
                    <a:pt x="272" y="0"/>
                  </a:moveTo>
                  <a:lnTo>
                    <a:pt x="0" y="78"/>
                  </a:lnTo>
                  <a:lnTo>
                    <a:pt x="312" y="135"/>
                  </a:lnTo>
                  <a:lnTo>
                    <a:pt x="272" y="0"/>
                  </a:ln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ndParaRPr>
            </a:p>
          </p:txBody>
        </p:sp>
        <p:grpSp>
          <p:nvGrpSpPr>
            <p:cNvPr id="1060" name="Group 20"/>
            <p:cNvGrpSpPr>
              <a:grpSpLocks/>
            </p:cNvGrpSpPr>
            <p:nvPr userDrawn="1"/>
          </p:nvGrpSpPr>
          <p:grpSpPr bwMode="auto">
            <a:xfrm>
              <a:off x="5" y="3490"/>
              <a:ext cx="1124" cy="780"/>
              <a:chOff x="5" y="3490"/>
              <a:chExt cx="1124" cy="780"/>
            </a:xfrm>
          </p:grpSpPr>
          <p:grpSp>
            <p:nvGrpSpPr>
              <p:cNvPr id="1061" name="Group 21"/>
              <p:cNvGrpSpPr>
                <a:grpSpLocks/>
              </p:cNvGrpSpPr>
              <p:nvPr userDrawn="1"/>
            </p:nvGrpSpPr>
            <p:grpSpPr bwMode="auto">
              <a:xfrm>
                <a:off x="499" y="3562"/>
                <a:ext cx="548" cy="708"/>
                <a:chOff x="499" y="3562"/>
                <a:chExt cx="548" cy="708"/>
              </a:xfrm>
            </p:grpSpPr>
            <p:sp>
              <p:nvSpPr>
                <p:cNvPr id="1074" name="Freeform 22"/>
                <p:cNvSpPr>
                  <a:spLocks/>
                </p:cNvSpPr>
                <p:nvPr userDrawn="1"/>
              </p:nvSpPr>
              <p:spPr bwMode="auto">
                <a:xfrm>
                  <a:off x="499" y="3587"/>
                  <a:ext cx="157" cy="87"/>
                </a:xfrm>
                <a:custGeom>
                  <a:avLst/>
                  <a:gdLst>
                    <a:gd name="T0" fmla="*/ 0 w 313"/>
                    <a:gd name="T1" fmla="*/ 53 h 175"/>
                    <a:gd name="T2" fmla="*/ 57 w 313"/>
                    <a:gd name="T3" fmla="*/ 5 h 175"/>
                    <a:gd name="T4" fmla="*/ 107 w 313"/>
                    <a:gd name="T5" fmla="*/ 0 h 175"/>
                    <a:gd name="T6" fmla="*/ 146 w 313"/>
                    <a:gd name="T7" fmla="*/ 13 h 175"/>
                    <a:gd name="T8" fmla="*/ 157 w 313"/>
                    <a:gd name="T9" fmla="*/ 45 h 175"/>
                    <a:gd name="T10" fmla="*/ 84 w 313"/>
                    <a:gd name="T11" fmla="*/ 33 h 175"/>
                    <a:gd name="T12" fmla="*/ 37 w 313"/>
                    <a:gd name="T13" fmla="*/ 50 h 175"/>
                    <a:gd name="T14" fmla="*/ 7 w 313"/>
                    <a:gd name="T15" fmla="*/ 87 h 175"/>
                    <a:gd name="T16" fmla="*/ 0 w 313"/>
                    <a:gd name="T17" fmla="*/ 53 h 175"/>
                    <a:gd name="T18" fmla="*/ 0 w 313"/>
                    <a:gd name="T19" fmla="*/ 53 h 17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13" h="175">
                      <a:moveTo>
                        <a:pt x="0" y="107"/>
                      </a:moveTo>
                      <a:lnTo>
                        <a:pt x="114" y="10"/>
                      </a:lnTo>
                      <a:lnTo>
                        <a:pt x="213" y="0"/>
                      </a:lnTo>
                      <a:lnTo>
                        <a:pt x="292" y="27"/>
                      </a:lnTo>
                      <a:lnTo>
                        <a:pt x="313" y="91"/>
                      </a:lnTo>
                      <a:lnTo>
                        <a:pt x="167" y="67"/>
                      </a:lnTo>
                      <a:lnTo>
                        <a:pt x="74" y="101"/>
                      </a:lnTo>
                      <a:lnTo>
                        <a:pt x="13" y="175"/>
                      </a:lnTo>
                      <a:lnTo>
                        <a:pt x="0" y="107"/>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ndParaRPr>
                </a:p>
              </p:txBody>
            </p:sp>
            <p:sp>
              <p:nvSpPr>
                <p:cNvPr id="1075" name="Freeform 23"/>
                <p:cNvSpPr>
                  <a:spLocks/>
                </p:cNvSpPr>
                <p:nvPr userDrawn="1"/>
              </p:nvSpPr>
              <p:spPr bwMode="auto">
                <a:xfrm>
                  <a:off x="636" y="4137"/>
                  <a:ext cx="115" cy="133"/>
                </a:xfrm>
                <a:custGeom>
                  <a:avLst/>
                  <a:gdLst>
                    <a:gd name="T0" fmla="*/ 0 w 230"/>
                    <a:gd name="T1" fmla="*/ 20 h 266"/>
                    <a:gd name="T2" fmla="*/ 80 w 230"/>
                    <a:gd name="T3" fmla="*/ 133 h 266"/>
                    <a:gd name="T4" fmla="*/ 115 w 230"/>
                    <a:gd name="T5" fmla="*/ 126 h 266"/>
                    <a:gd name="T6" fmla="*/ 112 w 230"/>
                    <a:gd name="T7" fmla="*/ 9 h 266"/>
                    <a:gd name="T8" fmla="*/ 83 w 230"/>
                    <a:gd name="T9" fmla="*/ 0 h 266"/>
                    <a:gd name="T10" fmla="*/ 90 w 230"/>
                    <a:gd name="T11" fmla="*/ 99 h 266"/>
                    <a:gd name="T12" fmla="*/ 36 w 230"/>
                    <a:gd name="T13" fmla="*/ 2 h 266"/>
                    <a:gd name="T14" fmla="*/ 0 w 230"/>
                    <a:gd name="T15" fmla="*/ 20 h 266"/>
                    <a:gd name="T16" fmla="*/ 0 w 230"/>
                    <a:gd name="T17" fmla="*/ 20 h 26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0" h="266">
                      <a:moveTo>
                        <a:pt x="0" y="40"/>
                      </a:moveTo>
                      <a:lnTo>
                        <a:pt x="160" y="266"/>
                      </a:lnTo>
                      <a:lnTo>
                        <a:pt x="230" y="251"/>
                      </a:lnTo>
                      <a:lnTo>
                        <a:pt x="223" y="17"/>
                      </a:lnTo>
                      <a:lnTo>
                        <a:pt x="166" y="0"/>
                      </a:lnTo>
                      <a:lnTo>
                        <a:pt x="179" y="197"/>
                      </a:lnTo>
                      <a:lnTo>
                        <a:pt x="71" y="4"/>
                      </a:lnTo>
                      <a:lnTo>
                        <a:pt x="0" y="4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ndParaRPr>
                </a:p>
              </p:txBody>
            </p:sp>
            <p:sp>
              <p:nvSpPr>
                <p:cNvPr id="1076" name="Freeform 24"/>
                <p:cNvSpPr>
                  <a:spLocks/>
                </p:cNvSpPr>
                <p:nvPr userDrawn="1"/>
              </p:nvSpPr>
              <p:spPr bwMode="auto">
                <a:xfrm>
                  <a:off x="1004" y="3562"/>
                  <a:ext cx="43" cy="117"/>
                </a:xfrm>
                <a:custGeom>
                  <a:avLst/>
                  <a:gdLst>
                    <a:gd name="T0" fmla="*/ 0 w 87"/>
                    <a:gd name="T1" fmla="*/ 10 h 234"/>
                    <a:gd name="T2" fmla="*/ 18 w 87"/>
                    <a:gd name="T3" fmla="*/ 47 h 234"/>
                    <a:gd name="T4" fmla="*/ 22 w 87"/>
                    <a:gd name="T5" fmla="*/ 77 h 234"/>
                    <a:gd name="T6" fmla="*/ 13 w 87"/>
                    <a:gd name="T7" fmla="*/ 117 h 234"/>
                    <a:gd name="T8" fmla="*/ 40 w 87"/>
                    <a:gd name="T9" fmla="*/ 110 h 234"/>
                    <a:gd name="T10" fmla="*/ 43 w 87"/>
                    <a:gd name="T11" fmla="*/ 58 h 234"/>
                    <a:gd name="T12" fmla="*/ 23 w 87"/>
                    <a:gd name="T13" fmla="*/ 0 h 234"/>
                    <a:gd name="T14" fmla="*/ 0 w 87"/>
                    <a:gd name="T15" fmla="*/ 10 h 234"/>
                    <a:gd name="T16" fmla="*/ 0 w 87"/>
                    <a:gd name="T17" fmla="*/ 10 h 23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7" h="234">
                      <a:moveTo>
                        <a:pt x="0" y="19"/>
                      </a:moveTo>
                      <a:lnTo>
                        <a:pt x="36" y="93"/>
                      </a:lnTo>
                      <a:lnTo>
                        <a:pt x="44" y="154"/>
                      </a:lnTo>
                      <a:lnTo>
                        <a:pt x="27" y="234"/>
                      </a:lnTo>
                      <a:lnTo>
                        <a:pt x="80" y="220"/>
                      </a:lnTo>
                      <a:lnTo>
                        <a:pt x="87" y="116"/>
                      </a:lnTo>
                      <a:lnTo>
                        <a:pt x="46" y="0"/>
                      </a:lnTo>
                      <a:lnTo>
                        <a:pt x="0" y="19"/>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ndParaRPr>
                </a:p>
              </p:txBody>
            </p:sp>
          </p:grpSp>
          <p:sp>
            <p:nvSpPr>
              <p:cNvPr id="1062" name="Freeform 25"/>
              <p:cNvSpPr>
                <a:spLocks/>
              </p:cNvSpPr>
              <p:nvPr userDrawn="1"/>
            </p:nvSpPr>
            <p:spPr bwMode="auto">
              <a:xfrm>
                <a:off x="76" y="3732"/>
                <a:ext cx="595" cy="250"/>
              </a:xfrm>
              <a:custGeom>
                <a:avLst/>
                <a:gdLst>
                  <a:gd name="T0" fmla="*/ 50 w 1190"/>
                  <a:gd name="T1" fmla="*/ 0 h 500"/>
                  <a:gd name="T2" fmla="*/ 595 w 1190"/>
                  <a:gd name="T3" fmla="*/ 245 h 500"/>
                  <a:gd name="T4" fmla="*/ 538 w 1190"/>
                  <a:gd name="T5" fmla="*/ 250 h 500"/>
                  <a:gd name="T6" fmla="*/ 0 w 1190"/>
                  <a:gd name="T7" fmla="*/ 14 h 500"/>
                  <a:gd name="T8" fmla="*/ 50 w 1190"/>
                  <a:gd name="T9" fmla="*/ 0 h 500"/>
                  <a:gd name="T10" fmla="*/ 50 w 1190"/>
                  <a:gd name="T11" fmla="*/ 0 h 5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90" h="500">
                    <a:moveTo>
                      <a:pt x="100" y="0"/>
                    </a:moveTo>
                    <a:lnTo>
                      <a:pt x="1190" y="490"/>
                    </a:lnTo>
                    <a:lnTo>
                      <a:pt x="1076" y="500"/>
                    </a:lnTo>
                    <a:lnTo>
                      <a:pt x="0" y="27"/>
                    </a:lnTo>
                    <a:lnTo>
                      <a:pt x="10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ndParaRPr>
              </a:p>
            </p:txBody>
          </p:sp>
          <p:sp>
            <p:nvSpPr>
              <p:cNvPr id="1063" name="Freeform 26"/>
              <p:cNvSpPr>
                <a:spLocks/>
              </p:cNvSpPr>
              <p:nvPr userDrawn="1"/>
            </p:nvSpPr>
            <p:spPr bwMode="auto">
              <a:xfrm>
                <a:off x="260" y="3886"/>
                <a:ext cx="244" cy="148"/>
              </a:xfrm>
              <a:custGeom>
                <a:avLst/>
                <a:gdLst>
                  <a:gd name="T0" fmla="*/ 7 w 489"/>
                  <a:gd name="T1" fmla="*/ 17 h 296"/>
                  <a:gd name="T2" fmla="*/ 80 w 489"/>
                  <a:gd name="T3" fmla="*/ 33 h 296"/>
                  <a:gd name="T4" fmla="*/ 162 w 489"/>
                  <a:gd name="T5" fmla="*/ 69 h 296"/>
                  <a:gd name="T6" fmla="*/ 220 w 489"/>
                  <a:gd name="T7" fmla="*/ 122 h 296"/>
                  <a:gd name="T8" fmla="*/ 163 w 489"/>
                  <a:gd name="T9" fmla="*/ 115 h 296"/>
                  <a:gd name="T10" fmla="*/ 69 w 489"/>
                  <a:gd name="T11" fmla="*/ 73 h 296"/>
                  <a:gd name="T12" fmla="*/ 25 w 489"/>
                  <a:gd name="T13" fmla="*/ 40 h 296"/>
                  <a:gd name="T14" fmla="*/ 53 w 489"/>
                  <a:gd name="T15" fmla="*/ 82 h 296"/>
                  <a:gd name="T16" fmla="*/ 136 w 489"/>
                  <a:gd name="T17" fmla="*/ 135 h 296"/>
                  <a:gd name="T18" fmla="*/ 233 w 489"/>
                  <a:gd name="T19" fmla="*/ 148 h 296"/>
                  <a:gd name="T20" fmla="*/ 244 w 489"/>
                  <a:gd name="T21" fmla="*/ 112 h 296"/>
                  <a:gd name="T22" fmla="*/ 197 w 489"/>
                  <a:gd name="T23" fmla="*/ 60 h 296"/>
                  <a:gd name="T24" fmla="*/ 85 w 489"/>
                  <a:gd name="T25" fmla="*/ 9 h 296"/>
                  <a:gd name="T26" fmla="*/ 0 w 489"/>
                  <a:gd name="T27" fmla="*/ 0 h 296"/>
                  <a:gd name="T28" fmla="*/ 7 w 489"/>
                  <a:gd name="T29" fmla="*/ 17 h 296"/>
                  <a:gd name="T30" fmla="*/ 7 w 489"/>
                  <a:gd name="T31" fmla="*/ 17 h 29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89" h="296">
                    <a:moveTo>
                      <a:pt x="14" y="34"/>
                    </a:moveTo>
                    <a:lnTo>
                      <a:pt x="160" y="66"/>
                    </a:lnTo>
                    <a:lnTo>
                      <a:pt x="324" y="137"/>
                    </a:lnTo>
                    <a:lnTo>
                      <a:pt x="440" y="243"/>
                    </a:lnTo>
                    <a:lnTo>
                      <a:pt x="326" y="230"/>
                    </a:lnTo>
                    <a:lnTo>
                      <a:pt x="139" y="146"/>
                    </a:lnTo>
                    <a:lnTo>
                      <a:pt x="50" y="80"/>
                    </a:lnTo>
                    <a:lnTo>
                      <a:pt x="107" y="163"/>
                    </a:lnTo>
                    <a:lnTo>
                      <a:pt x="272" y="270"/>
                    </a:lnTo>
                    <a:lnTo>
                      <a:pt x="466" y="296"/>
                    </a:lnTo>
                    <a:lnTo>
                      <a:pt x="489" y="224"/>
                    </a:lnTo>
                    <a:lnTo>
                      <a:pt x="394" y="120"/>
                    </a:lnTo>
                    <a:lnTo>
                      <a:pt x="170" y="17"/>
                    </a:lnTo>
                    <a:lnTo>
                      <a:pt x="0" y="0"/>
                    </a:lnTo>
                    <a:lnTo>
                      <a:pt x="14" y="34"/>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ndParaRPr>
              </a:p>
            </p:txBody>
          </p:sp>
          <p:sp>
            <p:nvSpPr>
              <p:cNvPr id="1064" name="Freeform 27"/>
              <p:cNvSpPr>
                <a:spLocks/>
              </p:cNvSpPr>
              <p:nvPr userDrawn="1"/>
            </p:nvSpPr>
            <p:spPr bwMode="auto">
              <a:xfrm>
                <a:off x="565" y="3680"/>
                <a:ext cx="107" cy="238"/>
              </a:xfrm>
              <a:custGeom>
                <a:avLst/>
                <a:gdLst>
                  <a:gd name="T0" fmla="*/ 12 w 213"/>
                  <a:gd name="T1" fmla="*/ 0 h 478"/>
                  <a:gd name="T2" fmla="*/ 46 w 213"/>
                  <a:gd name="T3" fmla="*/ 12 h 478"/>
                  <a:gd name="T4" fmla="*/ 40 w 213"/>
                  <a:gd name="T5" fmla="*/ 96 h 478"/>
                  <a:gd name="T6" fmla="*/ 53 w 213"/>
                  <a:gd name="T7" fmla="*/ 163 h 478"/>
                  <a:gd name="T8" fmla="*/ 107 w 213"/>
                  <a:gd name="T9" fmla="*/ 225 h 478"/>
                  <a:gd name="T10" fmla="*/ 49 w 213"/>
                  <a:gd name="T11" fmla="*/ 238 h 478"/>
                  <a:gd name="T12" fmla="*/ 15 w 213"/>
                  <a:gd name="T13" fmla="*/ 171 h 478"/>
                  <a:gd name="T14" fmla="*/ 0 w 213"/>
                  <a:gd name="T15" fmla="*/ 28 h 478"/>
                  <a:gd name="T16" fmla="*/ 12 w 213"/>
                  <a:gd name="T17" fmla="*/ 0 h 478"/>
                  <a:gd name="T18" fmla="*/ 12 w 213"/>
                  <a:gd name="T19" fmla="*/ 0 h 47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13" h="478">
                    <a:moveTo>
                      <a:pt x="24" y="0"/>
                    </a:moveTo>
                    <a:lnTo>
                      <a:pt x="91" y="25"/>
                    </a:lnTo>
                    <a:lnTo>
                      <a:pt x="80" y="192"/>
                    </a:lnTo>
                    <a:lnTo>
                      <a:pt x="106" y="327"/>
                    </a:lnTo>
                    <a:lnTo>
                      <a:pt x="213" y="451"/>
                    </a:lnTo>
                    <a:lnTo>
                      <a:pt x="97" y="478"/>
                    </a:lnTo>
                    <a:lnTo>
                      <a:pt x="30" y="344"/>
                    </a:lnTo>
                    <a:lnTo>
                      <a:pt x="0" y="57"/>
                    </a:lnTo>
                    <a:lnTo>
                      <a:pt x="24"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ndParaRPr>
              </a:p>
            </p:txBody>
          </p:sp>
          <p:grpSp>
            <p:nvGrpSpPr>
              <p:cNvPr id="1065" name="Group 28"/>
              <p:cNvGrpSpPr>
                <a:grpSpLocks/>
              </p:cNvGrpSpPr>
              <p:nvPr userDrawn="1"/>
            </p:nvGrpSpPr>
            <p:grpSpPr bwMode="auto">
              <a:xfrm>
                <a:off x="5" y="3490"/>
                <a:ext cx="1124" cy="678"/>
                <a:chOff x="5" y="3490"/>
                <a:chExt cx="1124" cy="678"/>
              </a:xfrm>
            </p:grpSpPr>
            <p:sp>
              <p:nvSpPr>
                <p:cNvPr id="1066" name="Freeform 29"/>
                <p:cNvSpPr>
                  <a:spLocks/>
                </p:cNvSpPr>
                <p:nvPr userDrawn="1"/>
              </p:nvSpPr>
              <p:spPr bwMode="auto">
                <a:xfrm>
                  <a:off x="669" y="4048"/>
                  <a:ext cx="75" cy="87"/>
                </a:xfrm>
                <a:custGeom>
                  <a:avLst/>
                  <a:gdLst>
                    <a:gd name="T0" fmla="*/ 55 w 150"/>
                    <a:gd name="T1" fmla="*/ 0 h 173"/>
                    <a:gd name="T2" fmla="*/ 20 w 150"/>
                    <a:gd name="T3" fmla="*/ 33 h 173"/>
                    <a:gd name="T4" fmla="*/ 0 w 150"/>
                    <a:gd name="T5" fmla="*/ 87 h 173"/>
                    <a:gd name="T6" fmla="*/ 40 w 150"/>
                    <a:gd name="T7" fmla="*/ 80 h 173"/>
                    <a:gd name="T8" fmla="*/ 52 w 150"/>
                    <a:gd name="T9" fmla="*/ 42 h 173"/>
                    <a:gd name="T10" fmla="*/ 75 w 150"/>
                    <a:gd name="T11" fmla="*/ 14 h 173"/>
                    <a:gd name="T12" fmla="*/ 55 w 150"/>
                    <a:gd name="T13" fmla="*/ 0 h 173"/>
                    <a:gd name="T14" fmla="*/ 55 w 150"/>
                    <a:gd name="T15" fmla="*/ 0 h 17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0" h="173">
                      <a:moveTo>
                        <a:pt x="110" y="0"/>
                      </a:moveTo>
                      <a:lnTo>
                        <a:pt x="40" y="66"/>
                      </a:lnTo>
                      <a:lnTo>
                        <a:pt x="0" y="173"/>
                      </a:lnTo>
                      <a:lnTo>
                        <a:pt x="80" y="160"/>
                      </a:lnTo>
                      <a:lnTo>
                        <a:pt x="103" y="84"/>
                      </a:lnTo>
                      <a:lnTo>
                        <a:pt x="150" y="27"/>
                      </a:lnTo>
                      <a:lnTo>
                        <a:pt x="11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ndParaRPr>
                </a:p>
              </p:txBody>
            </p:sp>
            <p:sp>
              <p:nvSpPr>
                <p:cNvPr id="1067" name="Freeform 30"/>
                <p:cNvSpPr>
                  <a:spLocks/>
                </p:cNvSpPr>
                <p:nvPr userDrawn="1"/>
              </p:nvSpPr>
              <p:spPr bwMode="auto">
                <a:xfrm>
                  <a:off x="5" y="3728"/>
                  <a:ext cx="842" cy="440"/>
                </a:xfrm>
                <a:custGeom>
                  <a:avLst/>
                  <a:gdLst>
                    <a:gd name="T0" fmla="*/ 78 w 1684"/>
                    <a:gd name="T1" fmla="*/ 0 h 880"/>
                    <a:gd name="T2" fmla="*/ 32 w 1684"/>
                    <a:gd name="T3" fmla="*/ 26 h 880"/>
                    <a:gd name="T4" fmla="*/ 0 w 1684"/>
                    <a:gd name="T5" fmla="*/ 104 h 880"/>
                    <a:gd name="T6" fmla="*/ 34 w 1684"/>
                    <a:gd name="T7" fmla="*/ 179 h 880"/>
                    <a:gd name="T8" fmla="*/ 591 w 1684"/>
                    <a:gd name="T9" fmla="*/ 434 h 880"/>
                    <a:gd name="T10" fmla="*/ 711 w 1684"/>
                    <a:gd name="T11" fmla="*/ 418 h 880"/>
                    <a:gd name="T12" fmla="*/ 808 w 1684"/>
                    <a:gd name="T13" fmla="*/ 440 h 880"/>
                    <a:gd name="T14" fmla="*/ 842 w 1684"/>
                    <a:gd name="T15" fmla="*/ 404 h 880"/>
                    <a:gd name="T16" fmla="*/ 751 w 1684"/>
                    <a:gd name="T17" fmla="*/ 332 h 880"/>
                    <a:gd name="T18" fmla="*/ 714 w 1684"/>
                    <a:gd name="T19" fmla="*/ 256 h 880"/>
                    <a:gd name="T20" fmla="*/ 685 w 1684"/>
                    <a:gd name="T21" fmla="*/ 264 h 880"/>
                    <a:gd name="T22" fmla="*/ 720 w 1684"/>
                    <a:gd name="T23" fmla="*/ 332 h 880"/>
                    <a:gd name="T24" fmla="*/ 789 w 1684"/>
                    <a:gd name="T25" fmla="*/ 405 h 880"/>
                    <a:gd name="T26" fmla="*/ 707 w 1684"/>
                    <a:gd name="T27" fmla="*/ 394 h 880"/>
                    <a:gd name="T28" fmla="*/ 610 w 1684"/>
                    <a:gd name="T29" fmla="*/ 407 h 880"/>
                    <a:gd name="T30" fmla="*/ 628 w 1684"/>
                    <a:gd name="T31" fmla="*/ 325 h 880"/>
                    <a:gd name="T32" fmla="*/ 669 w 1684"/>
                    <a:gd name="T33" fmla="*/ 269 h 880"/>
                    <a:gd name="T34" fmla="*/ 621 w 1684"/>
                    <a:gd name="T35" fmla="*/ 276 h 880"/>
                    <a:gd name="T36" fmla="*/ 583 w 1684"/>
                    <a:gd name="T37" fmla="*/ 329 h 880"/>
                    <a:gd name="T38" fmla="*/ 570 w 1684"/>
                    <a:gd name="T39" fmla="*/ 396 h 880"/>
                    <a:gd name="T40" fmla="*/ 54 w 1684"/>
                    <a:gd name="T41" fmla="*/ 155 h 880"/>
                    <a:gd name="T42" fmla="*/ 40 w 1684"/>
                    <a:gd name="T43" fmla="*/ 108 h 880"/>
                    <a:gd name="T44" fmla="*/ 52 w 1684"/>
                    <a:gd name="T45" fmla="*/ 48 h 880"/>
                    <a:gd name="T46" fmla="*/ 109 w 1684"/>
                    <a:gd name="T47" fmla="*/ 0 h 880"/>
                    <a:gd name="T48" fmla="*/ 78 w 1684"/>
                    <a:gd name="T49" fmla="*/ 0 h 880"/>
                    <a:gd name="T50" fmla="*/ 78 w 1684"/>
                    <a:gd name="T51" fmla="*/ 0 h 88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84" h="880">
                      <a:moveTo>
                        <a:pt x="156" y="0"/>
                      </a:moveTo>
                      <a:lnTo>
                        <a:pt x="63" y="52"/>
                      </a:lnTo>
                      <a:lnTo>
                        <a:pt x="0" y="208"/>
                      </a:lnTo>
                      <a:lnTo>
                        <a:pt x="67" y="358"/>
                      </a:lnTo>
                      <a:lnTo>
                        <a:pt x="1182" y="867"/>
                      </a:lnTo>
                      <a:lnTo>
                        <a:pt x="1422" y="835"/>
                      </a:lnTo>
                      <a:lnTo>
                        <a:pt x="1616" y="880"/>
                      </a:lnTo>
                      <a:lnTo>
                        <a:pt x="1684" y="808"/>
                      </a:lnTo>
                      <a:lnTo>
                        <a:pt x="1502" y="664"/>
                      </a:lnTo>
                      <a:lnTo>
                        <a:pt x="1428" y="512"/>
                      </a:lnTo>
                      <a:lnTo>
                        <a:pt x="1369" y="527"/>
                      </a:lnTo>
                      <a:lnTo>
                        <a:pt x="1439" y="664"/>
                      </a:lnTo>
                      <a:lnTo>
                        <a:pt x="1578" y="810"/>
                      </a:lnTo>
                      <a:lnTo>
                        <a:pt x="1413" y="787"/>
                      </a:lnTo>
                      <a:lnTo>
                        <a:pt x="1219" y="814"/>
                      </a:lnTo>
                      <a:lnTo>
                        <a:pt x="1255" y="650"/>
                      </a:lnTo>
                      <a:lnTo>
                        <a:pt x="1338" y="538"/>
                      </a:lnTo>
                      <a:lnTo>
                        <a:pt x="1241" y="552"/>
                      </a:lnTo>
                      <a:lnTo>
                        <a:pt x="1165" y="658"/>
                      </a:lnTo>
                      <a:lnTo>
                        <a:pt x="1139" y="791"/>
                      </a:lnTo>
                      <a:lnTo>
                        <a:pt x="107" y="310"/>
                      </a:lnTo>
                      <a:lnTo>
                        <a:pt x="80" y="215"/>
                      </a:lnTo>
                      <a:lnTo>
                        <a:pt x="103" y="95"/>
                      </a:lnTo>
                      <a:lnTo>
                        <a:pt x="217" y="0"/>
                      </a:lnTo>
                      <a:lnTo>
                        <a:pt x="156"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ndParaRPr>
                </a:p>
              </p:txBody>
            </p:sp>
            <p:sp>
              <p:nvSpPr>
                <p:cNvPr id="1068" name="Freeform 31"/>
                <p:cNvSpPr>
                  <a:spLocks/>
                </p:cNvSpPr>
                <p:nvPr userDrawn="1"/>
              </p:nvSpPr>
              <p:spPr bwMode="auto">
                <a:xfrm>
                  <a:off x="106" y="3770"/>
                  <a:ext cx="80" cy="167"/>
                </a:xfrm>
                <a:custGeom>
                  <a:avLst/>
                  <a:gdLst>
                    <a:gd name="T0" fmla="*/ 58 w 160"/>
                    <a:gd name="T1" fmla="*/ 0 h 335"/>
                    <a:gd name="T2" fmla="*/ 10 w 160"/>
                    <a:gd name="T3" fmla="*/ 53 h 335"/>
                    <a:gd name="T4" fmla="*/ 0 w 160"/>
                    <a:gd name="T5" fmla="*/ 115 h 335"/>
                    <a:gd name="T6" fmla="*/ 17 w 160"/>
                    <a:gd name="T7" fmla="*/ 157 h 335"/>
                    <a:gd name="T8" fmla="*/ 47 w 160"/>
                    <a:gd name="T9" fmla="*/ 167 h 335"/>
                    <a:gd name="T10" fmla="*/ 38 w 160"/>
                    <a:gd name="T11" fmla="*/ 77 h 335"/>
                    <a:gd name="T12" fmla="*/ 80 w 160"/>
                    <a:gd name="T13" fmla="*/ 8 h 335"/>
                    <a:gd name="T14" fmla="*/ 58 w 160"/>
                    <a:gd name="T15" fmla="*/ 0 h 335"/>
                    <a:gd name="T16" fmla="*/ 58 w 160"/>
                    <a:gd name="T17" fmla="*/ 0 h 3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0" h="335">
                      <a:moveTo>
                        <a:pt x="116" y="0"/>
                      </a:moveTo>
                      <a:lnTo>
                        <a:pt x="19" y="106"/>
                      </a:lnTo>
                      <a:lnTo>
                        <a:pt x="0" y="230"/>
                      </a:lnTo>
                      <a:lnTo>
                        <a:pt x="33" y="314"/>
                      </a:lnTo>
                      <a:lnTo>
                        <a:pt x="94" y="335"/>
                      </a:lnTo>
                      <a:lnTo>
                        <a:pt x="76" y="154"/>
                      </a:lnTo>
                      <a:lnTo>
                        <a:pt x="160" y="17"/>
                      </a:lnTo>
                      <a:lnTo>
                        <a:pt x="116"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ndParaRPr>
                </a:p>
              </p:txBody>
            </p:sp>
            <p:sp>
              <p:nvSpPr>
                <p:cNvPr id="1069" name="Freeform 32"/>
                <p:cNvSpPr>
                  <a:spLocks/>
                </p:cNvSpPr>
                <p:nvPr userDrawn="1"/>
              </p:nvSpPr>
              <p:spPr bwMode="auto">
                <a:xfrm>
                  <a:off x="449" y="3490"/>
                  <a:ext cx="322" cy="594"/>
                </a:xfrm>
                <a:custGeom>
                  <a:avLst/>
                  <a:gdLst>
                    <a:gd name="T0" fmla="*/ 109 w 642"/>
                    <a:gd name="T1" fmla="*/ 448 h 1188"/>
                    <a:gd name="T2" fmla="*/ 0 w 642"/>
                    <a:gd name="T3" fmla="*/ 62 h 1188"/>
                    <a:gd name="T4" fmla="*/ 41 w 642"/>
                    <a:gd name="T5" fmla="*/ 19 h 1188"/>
                    <a:gd name="T6" fmla="*/ 129 w 642"/>
                    <a:gd name="T7" fmla="*/ 0 h 1188"/>
                    <a:gd name="T8" fmla="*/ 200 w 642"/>
                    <a:gd name="T9" fmla="*/ 29 h 1188"/>
                    <a:gd name="T10" fmla="*/ 322 w 642"/>
                    <a:gd name="T11" fmla="*/ 594 h 1188"/>
                    <a:gd name="T12" fmla="*/ 278 w 642"/>
                    <a:gd name="T13" fmla="*/ 546 h 1188"/>
                    <a:gd name="T14" fmla="*/ 178 w 642"/>
                    <a:gd name="T15" fmla="*/ 49 h 1188"/>
                    <a:gd name="T16" fmla="*/ 113 w 642"/>
                    <a:gd name="T17" fmla="*/ 31 h 1188"/>
                    <a:gd name="T18" fmla="*/ 60 w 642"/>
                    <a:gd name="T19" fmla="*/ 37 h 1188"/>
                    <a:gd name="T20" fmla="*/ 38 w 642"/>
                    <a:gd name="T21" fmla="*/ 71 h 1188"/>
                    <a:gd name="T22" fmla="*/ 153 w 642"/>
                    <a:gd name="T23" fmla="*/ 462 h 1188"/>
                    <a:gd name="T24" fmla="*/ 109 w 642"/>
                    <a:gd name="T25" fmla="*/ 448 h 1188"/>
                    <a:gd name="T26" fmla="*/ 109 w 642"/>
                    <a:gd name="T27" fmla="*/ 448 h 118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642" h="1188">
                      <a:moveTo>
                        <a:pt x="218" y="896"/>
                      </a:moveTo>
                      <a:lnTo>
                        <a:pt x="0" y="124"/>
                      </a:lnTo>
                      <a:lnTo>
                        <a:pt x="81" y="38"/>
                      </a:lnTo>
                      <a:lnTo>
                        <a:pt x="258" y="0"/>
                      </a:lnTo>
                      <a:lnTo>
                        <a:pt x="399" y="57"/>
                      </a:lnTo>
                      <a:lnTo>
                        <a:pt x="642" y="1188"/>
                      </a:lnTo>
                      <a:lnTo>
                        <a:pt x="555" y="1091"/>
                      </a:lnTo>
                      <a:lnTo>
                        <a:pt x="355" y="97"/>
                      </a:lnTo>
                      <a:lnTo>
                        <a:pt x="226" y="61"/>
                      </a:lnTo>
                      <a:lnTo>
                        <a:pt x="119" y="74"/>
                      </a:lnTo>
                      <a:lnTo>
                        <a:pt x="76" y="141"/>
                      </a:lnTo>
                      <a:lnTo>
                        <a:pt x="306" y="924"/>
                      </a:lnTo>
                      <a:lnTo>
                        <a:pt x="218" y="896"/>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ndParaRPr>
                </a:p>
              </p:txBody>
            </p:sp>
            <p:sp>
              <p:nvSpPr>
                <p:cNvPr id="1070" name="Freeform 33"/>
                <p:cNvSpPr>
                  <a:spLocks/>
                </p:cNvSpPr>
                <p:nvPr userDrawn="1"/>
              </p:nvSpPr>
              <p:spPr bwMode="auto">
                <a:xfrm>
                  <a:off x="578" y="3650"/>
                  <a:ext cx="96" cy="252"/>
                </a:xfrm>
                <a:custGeom>
                  <a:avLst/>
                  <a:gdLst>
                    <a:gd name="T0" fmla="*/ 0 w 192"/>
                    <a:gd name="T1" fmla="*/ 14 h 504"/>
                    <a:gd name="T2" fmla="*/ 38 w 192"/>
                    <a:gd name="T3" fmla="*/ 97 h 504"/>
                    <a:gd name="T4" fmla="*/ 57 w 192"/>
                    <a:gd name="T5" fmla="*/ 159 h 504"/>
                    <a:gd name="T6" fmla="*/ 58 w 192"/>
                    <a:gd name="T7" fmla="*/ 252 h 504"/>
                    <a:gd name="T8" fmla="*/ 96 w 192"/>
                    <a:gd name="T9" fmla="*/ 252 h 504"/>
                    <a:gd name="T10" fmla="*/ 94 w 192"/>
                    <a:gd name="T11" fmla="*/ 180 h 504"/>
                    <a:gd name="T12" fmla="*/ 81 w 192"/>
                    <a:gd name="T13" fmla="*/ 104 h 504"/>
                    <a:gd name="T14" fmla="*/ 50 w 192"/>
                    <a:gd name="T15" fmla="*/ 30 h 504"/>
                    <a:gd name="T16" fmla="*/ 32 w 192"/>
                    <a:gd name="T17" fmla="*/ 0 h 504"/>
                    <a:gd name="T18" fmla="*/ 0 w 192"/>
                    <a:gd name="T19" fmla="*/ 14 h 504"/>
                    <a:gd name="T20" fmla="*/ 0 w 192"/>
                    <a:gd name="T21" fmla="*/ 14 h 50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92" h="504">
                      <a:moveTo>
                        <a:pt x="0" y="27"/>
                      </a:moveTo>
                      <a:lnTo>
                        <a:pt x="76" y="194"/>
                      </a:lnTo>
                      <a:lnTo>
                        <a:pt x="113" y="318"/>
                      </a:lnTo>
                      <a:lnTo>
                        <a:pt x="116" y="504"/>
                      </a:lnTo>
                      <a:lnTo>
                        <a:pt x="192" y="504"/>
                      </a:lnTo>
                      <a:lnTo>
                        <a:pt x="187" y="360"/>
                      </a:lnTo>
                      <a:lnTo>
                        <a:pt x="162" y="208"/>
                      </a:lnTo>
                      <a:lnTo>
                        <a:pt x="99" y="59"/>
                      </a:lnTo>
                      <a:lnTo>
                        <a:pt x="63" y="0"/>
                      </a:lnTo>
                      <a:lnTo>
                        <a:pt x="0" y="27"/>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ndParaRPr>
                </a:p>
              </p:txBody>
            </p:sp>
            <p:sp>
              <p:nvSpPr>
                <p:cNvPr id="1071" name="Freeform 34"/>
                <p:cNvSpPr>
                  <a:spLocks/>
                </p:cNvSpPr>
                <p:nvPr userDrawn="1"/>
              </p:nvSpPr>
              <p:spPr bwMode="auto">
                <a:xfrm>
                  <a:off x="328" y="3630"/>
                  <a:ext cx="195" cy="135"/>
                </a:xfrm>
                <a:custGeom>
                  <a:avLst/>
                  <a:gdLst>
                    <a:gd name="T0" fmla="*/ 149 w 390"/>
                    <a:gd name="T1" fmla="*/ 0 h 269"/>
                    <a:gd name="T2" fmla="*/ 129 w 390"/>
                    <a:gd name="T3" fmla="*/ 9 h 269"/>
                    <a:gd name="T4" fmla="*/ 127 w 390"/>
                    <a:gd name="T5" fmla="*/ 33 h 269"/>
                    <a:gd name="T6" fmla="*/ 0 w 390"/>
                    <a:gd name="T7" fmla="*/ 85 h 269"/>
                    <a:gd name="T8" fmla="*/ 0 w 390"/>
                    <a:gd name="T9" fmla="*/ 111 h 269"/>
                    <a:gd name="T10" fmla="*/ 142 w 390"/>
                    <a:gd name="T11" fmla="*/ 113 h 269"/>
                    <a:gd name="T12" fmla="*/ 160 w 390"/>
                    <a:gd name="T13" fmla="*/ 135 h 269"/>
                    <a:gd name="T14" fmla="*/ 195 w 390"/>
                    <a:gd name="T15" fmla="*/ 133 h 269"/>
                    <a:gd name="T16" fmla="*/ 192 w 390"/>
                    <a:gd name="T17" fmla="*/ 95 h 269"/>
                    <a:gd name="T18" fmla="*/ 58 w 390"/>
                    <a:gd name="T19" fmla="*/ 88 h 269"/>
                    <a:gd name="T20" fmla="*/ 167 w 390"/>
                    <a:gd name="T21" fmla="*/ 45 h 269"/>
                    <a:gd name="T22" fmla="*/ 149 w 390"/>
                    <a:gd name="T23" fmla="*/ 0 h 269"/>
                    <a:gd name="T24" fmla="*/ 149 w 390"/>
                    <a:gd name="T25" fmla="*/ 0 h 26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90" h="269">
                      <a:moveTo>
                        <a:pt x="297" y="0"/>
                      </a:moveTo>
                      <a:lnTo>
                        <a:pt x="257" y="17"/>
                      </a:lnTo>
                      <a:lnTo>
                        <a:pt x="253" y="66"/>
                      </a:lnTo>
                      <a:lnTo>
                        <a:pt x="0" y="169"/>
                      </a:lnTo>
                      <a:lnTo>
                        <a:pt x="0" y="222"/>
                      </a:lnTo>
                      <a:lnTo>
                        <a:pt x="284" y="226"/>
                      </a:lnTo>
                      <a:lnTo>
                        <a:pt x="320" y="269"/>
                      </a:lnTo>
                      <a:lnTo>
                        <a:pt x="390" y="266"/>
                      </a:lnTo>
                      <a:lnTo>
                        <a:pt x="383" y="190"/>
                      </a:lnTo>
                      <a:lnTo>
                        <a:pt x="116" y="176"/>
                      </a:lnTo>
                      <a:lnTo>
                        <a:pt x="333" y="89"/>
                      </a:lnTo>
                      <a:lnTo>
                        <a:pt x="297"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ndParaRPr>
                </a:p>
              </p:txBody>
            </p:sp>
            <p:sp>
              <p:nvSpPr>
                <p:cNvPr id="1072" name="Freeform 35"/>
                <p:cNvSpPr>
                  <a:spLocks/>
                </p:cNvSpPr>
                <p:nvPr userDrawn="1"/>
              </p:nvSpPr>
              <p:spPr bwMode="auto">
                <a:xfrm>
                  <a:off x="658" y="3538"/>
                  <a:ext cx="471" cy="212"/>
                </a:xfrm>
                <a:custGeom>
                  <a:avLst/>
                  <a:gdLst>
                    <a:gd name="T0" fmla="*/ 0 w 941"/>
                    <a:gd name="T1" fmla="*/ 66 h 424"/>
                    <a:gd name="T2" fmla="*/ 432 w 941"/>
                    <a:gd name="T3" fmla="*/ 0 h 424"/>
                    <a:gd name="T4" fmla="*/ 463 w 941"/>
                    <a:gd name="T5" fmla="*/ 39 h 424"/>
                    <a:gd name="T6" fmla="*/ 471 w 941"/>
                    <a:gd name="T7" fmla="*/ 91 h 424"/>
                    <a:gd name="T8" fmla="*/ 452 w 941"/>
                    <a:gd name="T9" fmla="*/ 141 h 424"/>
                    <a:gd name="T10" fmla="*/ 29 w 941"/>
                    <a:gd name="T11" fmla="*/ 212 h 424"/>
                    <a:gd name="T12" fmla="*/ 27 w 941"/>
                    <a:gd name="T13" fmla="*/ 192 h 424"/>
                    <a:gd name="T14" fmla="*/ 432 w 941"/>
                    <a:gd name="T15" fmla="*/ 121 h 424"/>
                    <a:gd name="T16" fmla="*/ 447 w 941"/>
                    <a:gd name="T17" fmla="*/ 73 h 424"/>
                    <a:gd name="T18" fmla="*/ 420 w 941"/>
                    <a:gd name="T19" fmla="*/ 29 h 424"/>
                    <a:gd name="T20" fmla="*/ 0 w 941"/>
                    <a:gd name="T21" fmla="*/ 93 h 424"/>
                    <a:gd name="T22" fmla="*/ 0 w 941"/>
                    <a:gd name="T23" fmla="*/ 66 h 424"/>
                    <a:gd name="T24" fmla="*/ 0 w 941"/>
                    <a:gd name="T25" fmla="*/ 66 h 42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41" h="424">
                      <a:moveTo>
                        <a:pt x="0" y="131"/>
                      </a:moveTo>
                      <a:lnTo>
                        <a:pt x="863" y="0"/>
                      </a:lnTo>
                      <a:lnTo>
                        <a:pt x="926" y="78"/>
                      </a:lnTo>
                      <a:lnTo>
                        <a:pt x="941" y="181"/>
                      </a:lnTo>
                      <a:lnTo>
                        <a:pt x="903" y="282"/>
                      </a:lnTo>
                      <a:lnTo>
                        <a:pt x="57" y="424"/>
                      </a:lnTo>
                      <a:lnTo>
                        <a:pt x="53" y="384"/>
                      </a:lnTo>
                      <a:lnTo>
                        <a:pt x="863" y="242"/>
                      </a:lnTo>
                      <a:lnTo>
                        <a:pt x="893" y="145"/>
                      </a:lnTo>
                      <a:lnTo>
                        <a:pt x="840" y="57"/>
                      </a:lnTo>
                      <a:lnTo>
                        <a:pt x="0" y="185"/>
                      </a:lnTo>
                      <a:lnTo>
                        <a:pt x="0" y="131"/>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ndParaRPr>
                </a:p>
              </p:txBody>
            </p:sp>
            <p:sp>
              <p:nvSpPr>
                <p:cNvPr id="1073" name="Freeform 36"/>
                <p:cNvSpPr>
                  <a:spLocks/>
                </p:cNvSpPr>
                <p:nvPr userDrawn="1"/>
              </p:nvSpPr>
              <p:spPr bwMode="auto">
                <a:xfrm>
                  <a:off x="717" y="3606"/>
                  <a:ext cx="245" cy="86"/>
                </a:xfrm>
                <a:custGeom>
                  <a:avLst/>
                  <a:gdLst>
                    <a:gd name="T0" fmla="*/ 0 w 488"/>
                    <a:gd name="T1" fmla="*/ 63 h 173"/>
                    <a:gd name="T2" fmla="*/ 33 w 488"/>
                    <a:gd name="T3" fmla="*/ 86 h 173"/>
                    <a:gd name="T4" fmla="*/ 111 w 488"/>
                    <a:gd name="T5" fmla="*/ 83 h 173"/>
                    <a:gd name="T6" fmla="*/ 210 w 488"/>
                    <a:gd name="T7" fmla="*/ 58 h 173"/>
                    <a:gd name="T8" fmla="*/ 245 w 488"/>
                    <a:gd name="T9" fmla="*/ 21 h 173"/>
                    <a:gd name="T10" fmla="*/ 222 w 488"/>
                    <a:gd name="T11" fmla="*/ 1 h 173"/>
                    <a:gd name="T12" fmla="*/ 127 w 488"/>
                    <a:gd name="T13" fmla="*/ 0 h 173"/>
                    <a:gd name="T14" fmla="*/ 55 w 488"/>
                    <a:gd name="T15" fmla="*/ 6 h 173"/>
                    <a:gd name="T16" fmla="*/ 8 w 488"/>
                    <a:gd name="T17" fmla="*/ 38 h 173"/>
                    <a:gd name="T18" fmla="*/ 56 w 488"/>
                    <a:gd name="T19" fmla="*/ 47 h 173"/>
                    <a:gd name="T20" fmla="*/ 138 w 488"/>
                    <a:gd name="T21" fmla="*/ 26 h 173"/>
                    <a:gd name="T22" fmla="*/ 209 w 488"/>
                    <a:gd name="T23" fmla="*/ 26 h 173"/>
                    <a:gd name="T24" fmla="*/ 135 w 488"/>
                    <a:gd name="T25" fmla="*/ 55 h 173"/>
                    <a:gd name="T26" fmla="*/ 71 w 488"/>
                    <a:gd name="T27" fmla="*/ 63 h 173"/>
                    <a:gd name="T28" fmla="*/ 0 w 488"/>
                    <a:gd name="T29" fmla="*/ 63 h 173"/>
                    <a:gd name="T30" fmla="*/ 0 w 488"/>
                    <a:gd name="T31" fmla="*/ 63 h 17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88" h="173">
                      <a:moveTo>
                        <a:pt x="0" y="126"/>
                      </a:moveTo>
                      <a:lnTo>
                        <a:pt x="66" y="173"/>
                      </a:lnTo>
                      <a:lnTo>
                        <a:pt x="222" y="166"/>
                      </a:lnTo>
                      <a:lnTo>
                        <a:pt x="418" y="116"/>
                      </a:lnTo>
                      <a:lnTo>
                        <a:pt x="488" y="42"/>
                      </a:lnTo>
                      <a:lnTo>
                        <a:pt x="443" y="2"/>
                      </a:lnTo>
                      <a:lnTo>
                        <a:pt x="253" y="0"/>
                      </a:lnTo>
                      <a:lnTo>
                        <a:pt x="110" y="12"/>
                      </a:lnTo>
                      <a:lnTo>
                        <a:pt x="15" y="76"/>
                      </a:lnTo>
                      <a:lnTo>
                        <a:pt x="112" y="95"/>
                      </a:lnTo>
                      <a:lnTo>
                        <a:pt x="275" y="53"/>
                      </a:lnTo>
                      <a:lnTo>
                        <a:pt x="416" y="53"/>
                      </a:lnTo>
                      <a:lnTo>
                        <a:pt x="268" y="110"/>
                      </a:lnTo>
                      <a:lnTo>
                        <a:pt x="142" y="126"/>
                      </a:lnTo>
                      <a:lnTo>
                        <a:pt x="0" y="126"/>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ndParaRPr>
                </a:p>
              </p:txBody>
            </p:sp>
          </p:grpSp>
        </p:grpSp>
      </p:grpSp>
      <p:grpSp>
        <p:nvGrpSpPr>
          <p:cNvPr id="1035" name="Group 37"/>
          <p:cNvGrpSpPr>
            <a:grpSpLocks/>
          </p:cNvGrpSpPr>
          <p:nvPr/>
        </p:nvGrpSpPr>
        <p:grpSpPr bwMode="auto">
          <a:xfrm>
            <a:off x="8680450" y="2116138"/>
            <a:ext cx="385763" cy="4308475"/>
            <a:chOff x="5468" y="1333"/>
            <a:chExt cx="243" cy="2714"/>
          </a:xfrm>
        </p:grpSpPr>
        <p:sp>
          <p:nvSpPr>
            <p:cNvPr id="1049" name="Freeform 38"/>
            <p:cNvSpPr>
              <a:spLocks/>
            </p:cNvSpPr>
            <p:nvPr userDrawn="1"/>
          </p:nvSpPr>
          <p:spPr bwMode="auto">
            <a:xfrm flipH="1">
              <a:off x="5468" y="2620"/>
              <a:ext cx="205" cy="1427"/>
            </a:xfrm>
            <a:custGeom>
              <a:avLst/>
              <a:gdLst>
                <a:gd name="T0" fmla="*/ 184 w 772"/>
                <a:gd name="T1" fmla="*/ 1379 h 3266"/>
                <a:gd name="T2" fmla="*/ 101 w 772"/>
                <a:gd name="T3" fmla="*/ 1287 h 3266"/>
                <a:gd name="T4" fmla="*/ 85 w 772"/>
                <a:gd name="T5" fmla="*/ 1216 h 3266"/>
                <a:gd name="T6" fmla="*/ 99 w 772"/>
                <a:gd name="T7" fmla="*/ 1111 h 3266"/>
                <a:gd name="T8" fmla="*/ 157 w 772"/>
                <a:gd name="T9" fmla="*/ 984 h 3266"/>
                <a:gd name="T10" fmla="*/ 170 w 772"/>
                <a:gd name="T11" fmla="*/ 904 h 3266"/>
                <a:gd name="T12" fmla="*/ 157 w 772"/>
                <a:gd name="T13" fmla="*/ 851 h 3266"/>
                <a:gd name="T14" fmla="*/ 106 w 772"/>
                <a:gd name="T15" fmla="*/ 812 h 3266"/>
                <a:gd name="T16" fmla="*/ 96 w 772"/>
                <a:gd name="T17" fmla="*/ 763 h 3266"/>
                <a:gd name="T18" fmla="*/ 114 w 772"/>
                <a:gd name="T19" fmla="*/ 693 h 3266"/>
                <a:gd name="T20" fmla="*/ 197 w 772"/>
                <a:gd name="T21" fmla="*/ 505 h 3266"/>
                <a:gd name="T22" fmla="*/ 205 w 772"/>
                <a:gd name="T23" fmla="*/ 413 h 3266"/>
                <a:gd name="T24" fmla="*/ 184 w 772"/>
                <a:gd name="T25" fmla="*/ 312 h 3266"/>
                <a:gd name="T26" fmla="*/ 114 w 772"/>
                <a:gd name="T27" fmla="*/ 263 h 3266"/>
                <a:gd name="T28" fmla="*/ 53 w 772"/>
                <a:gd name="T29" fmla="*/ 184 h 3266"/>
                <a:gd name="T30" fmla="*/ 0 w 772"/>
                <a:gd name="T31" fmla="*/ 0 h 3266"/>
                <a:gd name="T32" fmla="*/ 8 w 772"/>
                <a:gd name="T33" fmla="*/ 167 h 3266"/>
                <a:gd name="T34" fmla="*/ 48 w 772"/>
                <a:gd name="T35" fmla="*/ 267 h 3266"/>
                <a:gd name="T36" fmla="*/ 101 w 772"/>
                <a:gd name="T37" fmla="*/ 329 h 3266"/>
                <a:gd name="T38" fmla="*/ 160 w 772"/>
                <a:gd name="T39" fmla="*/ 364 h 3266"/>
                <a:gd name="T40" fmla="*/ 163 w 772"/>
                <a:gd name="T41" fmla="*/ 456 h 3266"/>
                <a:gd name="T42" fmla="*/ 133 w 772"/>
                <a:gd name="T43" fmla="*/ 553 h 3266"/>
                <a:gd name="T44" fmla="*/ 64 w 772"/>
                <a:gd name="T45" fmla="*/ 724 h 3266"/>
                <a:gd name="T46" fmla="*/ 61 w 772"/>
                <a:gd name="T47" fmla="*/ 834 h 3266"/>
                <a:gd name="T48" fmla="*/ 125 w 772"/>
                <a:gd name="T49" fmla="*/ 895 h 3266"/>
                <a:gd name="T50" fmla="*/ 122 w 772"/>
                <a:gd name="T51" fmla="*/ 952 h 3266"/>
                <a:gd name="T52" fmla="*/ 66 w 772"/>
                <a:gd name="T53" fmla="*/ 1071 h 3266"/>
                <a:gd name="T54" fmla="*/ 42 w 772"/>
                <a:gd name="T55" fmla="*/ 1185 h 3266"/>
                <a:gd name="T56" fmla="*/ 64 w 772"/>
                <a:gd name="T57" fmla="*/ 1308 h 3266"/>
                <a:gd name="T58" fmla="*/ 114 w 772"/>
                <a:gd name="T59" fmla="*/ 1374 h 3266"/>
                <a:gd name="T60" fmla="*/ 178 w 772"/>
                <a:gd name="T61" fmla="*/ 1427 h 3266"/>
                <a:gd name="T62" fmla="*/ 184 w 772"/>
                <a:gd name="T63" fmla="*/ 1379 h 3266"/>
                <a:gd name="T64" fmla="*/ 184 w 772"/>
                <a:gd name="T65" fmla="*/ 1379 h 32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72" h="3266">
                  <a:moveTo>
                    <a:pt x="692" y="3156"/>
                  </a:moveTo>
                  <a:lnTo>
                    <a:pt x="380" y="2945"/>
                  </a:lnTo>
                  <a:lnTo>
                    <a:pt x="319" y="2783"/>
                  </a:lnTo>
                  <a:lnTo>
                    <a:pt x="371" y="2542"/>
                  </a:lnTo>
                  <a:lnTo>
                    <a:pt x="591" y="2251"/>
                  </a:lnTo>
                  <a:lnTo>
                    <a:pt x="641" y="2070"/>
                  </a:lnTo>
                  <a:lnTo>
                    <a:pt x="591" y="1948"/>
                  </a:lnTo>
                  <a:lnTo>
                    <a:pt x="401" y="1859"/>
                  </a:lnTo>
                  <a:lnTo>
                    <a:pt x="361" y="1747"/>
                  </a:lnTo>
                  <a:lnTo>
                    <a:pt x="430" y="1587"/>
                  </a:lnTo>
                  <a:lnTo>
                    <a:pt x="741" y="1156"/>
                  </a:lnTo>
                  <a:lnTo>
                    <a:pt x="772" y="945"/>
                  </a:lnTo>
                  <a:lnTo>
                    <a:pt x="692" y="713"/>
                  </a:lnTo>
                  <a:lnTo>
                    <a:pt x="430" y="603"/>
                  </a:lnTo>
                  <a:lnTo>
                    <a:pt x="200" y="422"/>
                  </a:lnTo>
                  <a:lnTo>
                    <a:pt x="0" y="0"/>
                  </a:lnTo>
                  <a:lnTo>
                    <a:pt x="29" y="382"/>
                  </a:lnTo>
                  <a:lnTo>
                    <a:pt x="179" y="612"/>
                  </a:lnTo>
                  <a:lnTo>
                    <a:pt x="380" y="753"/>
                  </a:lnTo>
                  <a:lnTo>
                    <a:pt x="601" y="833"/>
                  </a:lnTo>
                  <a:lnTo>
                    <a:pt x="612" y="1044"/>
                  </a:lnTo>
                  <a:lnTo>
                    <a:pt x="500" y="1266"/>
                  </a:lnTo>
                  <a:lnTo>
                    <a:pt x="240" y="1658"/>
                  </a:lnTo>
                  <a:lnTo>
                    <a:pt x="230" y="1909"/>
                  </a:lnTo>
                  <a:lnTo>
                    <a:pt x="471" y="2049"/>
                  </a:lnTo>
                  <a:lnTo>
                    <a:pt x="460" y="2180"/>
                  </a:lnTo>
                  <a:lnTo>
                    <a:pt x="249" y="2452"/>
                  </a:lnTo>
                  <a:lnTo>
                    <a:pt x="160" y="2713"/>
                  </a:lnTo>
                  <a:lnTo>
                    <a:pt x="240" y="2994"/>
                  </a:lnTo>
                  <a:lnTo>
                    <a:pt x="430" y="3144"/>
                  </a:lnTo>
                  <a:lnTo>
                    <a:pt x="671" y="3266"/>
                  </a:lnTo>
                  <a:lnTo>
                    <a:pt x="692" y="3156"/>
                  </a:ln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ndParaRPr>
            </a:p>
          </p:txBody>
        </p:sp>
        <p:sp>
          <p:nvSpPr>
            <p:cNvPr id="1050" name="Freeform 39"/>
            <p:cNvSpPr>
              <a:spLocks/>
            </p:cNvSpPr>
            <p:nvPr userDrawn="1"/>
          </p:nvSpPr>
          <p:spPr bwMode="auto">
            <a:xfrm flipH="1">
              <a:off x="5506" y="1333"/>
              <a:ext cx="205" cy="1633"/>
            </a:xfrm>
            <a:custGeom>
              <a:avLst/>
              <a:gdLst>
                <a:gd name="T0" fmla="*/ 184 w 772"/>
                <a:gd name="T1" fmla="*/ 1578 h 3266"/>
                <a:gd name="T2" fmla="*/ 101 w 772"/>
                <a:gd name="T3" fmla="*/ 1473 h 3266"/>
                <a:gd name="T4" fmla="*/ 85 w 772"/>
                <a:gd name="T5" fmla="*/ 1392 h 3266"/>
                <a:gd name="T6" fmla="*/ 99 w 772"/>
                <a:gd name="T7" fmla="*/ 1271 h 3266"/>
                <a:gd name="T8" fmla="*/ 157 w 772"/>
                <a:gd name="T9" fmla="*/ 1126 h 3266"/>
                <a:gd name="T10" fmla="*/ 170 w 772"/>
                <a:gd name="T11" fmla="*/ 1035 h 3266"/>
                <a:gd name="T12" fmla="*/ 157 w 772"/>
                <a:gd name="T13" fmla="*/ 974 h 3266"/>
                <a:gd name="T14" fmla="*/ 106 w 772"/>
                <a:gd name="T15" fmla="*/ 930 h 3266"/>
                <a:gd name="T16" fmla="*/ 96 w 772"/>
                <a:gd name="T17" fmla="*/ 874 h 3266"/>
                <a:gd name="T18" fmla="*/ 114 w 772"/>
                <a:gd name="T19" fmla="*/ 794 h 3266"/>
                <a:gd name="T20" fmla="*/ 197 w 772"/>
                <a:gd name="T21" fmla="*/ 578 h 3266"/>
                <a:gd name="T22" fmla="*/ 205 w 772"/>
                <a:gd name="T23" fmla="*/ 473 h 3266"/>
                <a:gd name="T24" fmla="*/ 184 w 772"/>
                <a:gd name="T25" fmla="*/ 357 h 3266"/>
                <a:gd name="T26" fmla="*/ 114 w 772"/>
                <a:gd name="T27" fmla="*/ 302 h 3266"/>
                <a:gd name="T28" fmla="*/ 53 w 772"/>
                <a:gd name="T29" fmla="*/ 211 h 3266"/>
                <a:gd name="T30" fmla="*/ 0 w 772"/>
                <a:gd name="T31" fmla="*/ 0 h 3266"/>
                <a:gd name="T32" fmla="*/ 8 w 772"/>
                <a:gd name="T33" fmla="*/ 191 h 3266"/>
                <a:gd name="T34" fmla="*/ 48 w 772"/>
                <a:gd name="T35" fmla="*/ 306 h 3266"/>
                <a:gd name="T36" fmla="*/ 101 w 772"/>
                <a:gd name="T37" fmla="*/ 377 h 3266"/>
                <a:gd name="T38" fmla="*/ 160 w 772"/>
                <a:gd name="T39" fmla="*/ 417 h 3266"/>
                <a:gd name="T40" fmla="*/ 163 w 772"/>
                <a:gd name="T41" fmla="*/ 522 h 3266"/>
                <a:gd name="T42" fmla="*/ 133 w 772"/>
                <a:gd name="T43" fmla="*/ 633 h 3266"/>
                <a:gd name="T44" fmla="*/ 64 w 772"/>
                <a:gd name="T45" fmla="*/ 829 h 3266"/>
                <a:gd name="T46" fmla="*/ 61 w 772"/>
                <a:gd name="T47" fmla="*/ 955 h 3266"/>
                <a:gd name="T48" fmla="*/ 125 w 772"/>
                <a:gd name="T49" fmla="*/ 1025 h 3266"/>
                <a:gd name="T50" fmla="*/ 122 w 772"/>
                <a:gd name="T51" fmla="*/ 1090 h 3266"/>
                <a:gd name="T52" fmla="*/ 66 w 772"/>
                <a:gd name="T53" fmla="*/ 1226 h 3266"/>
                <a:gd name="T54" fmla="*/ 42 w 772"/>
                <a:gd name="T55" fmla="*/ 1357 h 3266"/>
                <a:gd name="T56" fmla="*/ 64 w 772"/>
                <a:gd name="T57" fmla="*/ 1497 h 3266"/>
                <a:gd name="T58" fmla="*/ 114 w 772"/>
                <a:gd name="T59" fmla="*/ 1572 h 3266"/>
                <a:gd name="T60" fmla="*/ 178 w 772"/>
                <a:gd name="T61" fmla="*/ 1633 h 3266"/>
                <a:gd name="T62" fmla="*/ 184 w 772"/>
                <a:gd name="T63" fmla="*/ 1578 h 3266"/>
                <a:gd name="T64" fmla="*/ 184 w 772"/>
                <a:gd name="T65" fmla="*/ 1578 h 32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72" h="3266">
                  <a:moveTo>
                    <a:pt x="692" y="3156"/>
                  </a:moveTo>
                  <a:lnTo>
                    <a:pt x="380" y="2945"/>
                  </a:lnTo>
                  <a:lnTo>
                    <a:pt x="319" y="2783"/>
                  </a:lnTo>
                  <a:lnTo>
                    <a:pt x="371" y="2542"/>
                  </a:lnTo>
                  <a:lnTo>
                    <a:pt x="591" y="2251"/>
                  </a:lnTo>
                  <a:lnTo>
                    <a:pt x="641" y="2070"/>
                  </a:lnTo>
                  <a:lnTo>
                    <a:pt x="591" y="1948"/>
                  </a:lnTo>
                  <a:lnTo>
                    <a:pt x="401" y="1859"/>
                  </a:lnTo>
                  <a:lnTo>
                    <a:pt x="361" y="1747"/>
                  </a:lnTo>
                  <a:lnTo>
                    <a:pt x="430" y="1587"/>
                  </a:lnTo>
                  <a:lnTo>
                    <a:pt x="741" y="1156"/>
                  </a:lnTo>
                  <a:lnTo>
                    <a:pt x="772" y="945"/>
                  </a:lnTo>
                  <a:lnTo>
                    <a:pt x="692" y="713"/>
                  </a:lnTo>
                  <a:lnTo>
                    <a:pt x="430" y="603"/>
                  </a:lnTo>
                  <a:lnTo>
                    <a:pt x="200" y="422"/>
                  </a:lnTo>
                  <a:lnTo>
                    <a:pt x="0" y="0"/>
                  </a:lnTo>
                  <a:lnTo>
                    <a:pt x="29" y="382"/>
                  </a:lnTo>
                  <a:lnTo>
                    <a:pt x="179" y="612"/>
                  </a:lnTo>
                  <a:lnTo>
                    <a:pt x="380" y="753"/>
                  </a:lnTo>
                  <a:lnTo>
                    <a:pt x="601" y="833"/>
                  </a:lnTo>
                  <a:lnTo>
                    <a:pt x="612" y="1044"/>
                  </a:lnTo>
                  <a:lnTo>
                    <a:pt x="500" y="1266"/>
                  </a:lnTo>
                  <a:lnTo>
                    <a:pt x="240" y="1658"/>
                  </a:lnTo>
                  <a:lnTo>
                    <a:pt x="230" y="1909"/>
                  </a:lnTo>
                  <a:lnTo>
                    <a:pt x="471" y="2049"/>
                  </a:lnTo>
                  <a:lnTo>
                    <a:pt x="460" y="2180"/>
                  </a:lnTo>
                  <a:lnTo>
                    <a:pt x="249" y="2452"/>
                  </a:lnTo>
                  <a:lnTo>
                    <a:pt x="160" y="2713"/>
                  </a:lnTo>
                  <a:lnTo>
                    <a:pt x="240" y="2994"/>
                  </a:lnTo>
                  <a:lnTo>
                    <a:pt x="430" y="3144"/>
                  </a:lnTo>
                  <a:lnTo>
                    <a:pt x="671" y="3266"/>
                  </a:lnTo>
                  <a:lnTo>
                    <a:pt x="692" y="3156"/>
                  </a:ln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ndParaRPr>
            </a:p>
          </p:txBody>
        </p:sp>
      </p:grpSp>
      <p:grpSp>
        <p:nvGrpSpPr>
          <p:cNvPr id="1036" name="Group 40"/>
          <p:cNvGrpSpPr>
            <a:grpSpLocks/>
          </p:cNvGrpSpPr>
          <p:nvPr/>
        </p:nvGrpSpPr>
        <p:grpSpPr bwMode="auto">
          <a:xfrm>
            <a:off x="7318375" y="90488"/>
            <a:ext cx="2133600" cy="1911350"/>
            <a:chOff x="4610" y="57"/>
            <a:chExt cx="1344" cy="1204"/>
          </a:xfrm>
        </p:grpSpPr>
        <p:grpSp>
          <p:nvGrpSpPr>
            <p:cNvPr id="1037" name="Group 41"/>
            <p:cNvGrpSpPr>
              <a:grpSpLocks/>
            </p:cNvGrpSpPr>
            <p:nvPr userDrawn="1"/>
          </p:nvGrpSpPr>
          <p:grpSpPr bwMode="auto">
            <a:xfrm>
              <a:off x="4610" y="57"/>
              <a:ext cx="1344" cy="1204"/>
              <a:chOff x="4610" y="57"/>
              <a:chExt cx="1344" cy="1204"/>
            </a:xfrm>
          </p:grpSpPr>
          <p:sp>
            <p:nvSpPr>
              <p:cNvPr id="1039" name="Freeform 42"/>
              <p:cNvSpPr>
                <a:spLocks/>
              </p:cNvSpPr>
              <p:nvPr userDrawn="1"/>
            </p:nvSpPr>
            <p:spPr bwMode="auto">
              <a:xfrm rot="-3172564">
                <a:off x="5430" y="1086"/>
                <a:ext cx="62" cy="288"/>
              </a:xfrm>
              <a:custGeom>
                <a:avLst/>
                <a:gdLst>
                  <a:gd name="T0" fmla="*/ 31 w 245"/>
                  <a:gd name="T1" fmla="*/ 3 h 806"/>
                  <a:gd name="T2" fmla="*/ 33 w 245"/>
                  <a:gd name="T3" fmla="*/ 122 h 806"/>
                  <a:gd name="T4" fmla="*/ 0 w 245"/>
                  <a:gd name="T5" fmla="*/ 288 h 806"/>
                  <a:gd name="T6" fmla="*/ 20 w 245"/>
                  <a:gd name="T7" fmla="*/ 282 h 806"/>
                  <a:gd name="T8" fmla="*/ 55 w 245"/>
                  <a:gd name="T9" fmla="*/ 134 h 806"/>
                  <a:gd name="T10" fmla="*/ 62 w 245"/>
                  <a:gd name="T11" fmla="*/ 0 h 806"/>
                  <a:gd name="T12" fmla="*/ 31 w 245"/>
                  <a:gd name="T13" fmla="*/ 3 h 806"/>
                  <a:gd name="T14" fmla="*/ 31 w 245"/>
                  <a:gd name="T15" fmla="*/ 3 h 80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45" h="806">
                    <a:moveTo>
                      <a:pt x="123" y="9"/>
                    </a:moveTo>
                    <a:lnTo>
                      <a:pt x="131" y="342"/>
                    </a:lnTo>
                    <a:lnTo>
                      <a:pt x="0" y="806"/>
                    </a:lnTo>
                    <a:lnTo>
                      <a:pt x="79" y="789"/>
                    </a:lnTo>
                    <a:lnTo>
                      <a:pt x="218" y="376"/>
                    </a:lnTo>
                    <a:lnTo>
                      <a:pt x="245" y="0"/>
                    </a:lnTo>
                    <a:lnTo>
                      <a:pt x="123" y="9"/>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ndParaRPr>
              </a:p>
            </p:txBody>
          </p:sp>
          <p:grpSp>
            <p:nvGrpSpPr>
              <p:cNvPr id="1040" name="Group 43"/>
              <p:cNvGrpSpPr>
                <a:grpSpLocks/>
              </p:cNvGrpSpPr>
              <p:nvPr userDrawn="1"/>
            </p:nvGrpSpPr>
            <p:grpSpPr bwMode="auto">
              <a:xfrm>
                <a:off x="4610" y="57"/>
                <a:ext cx="1344" cy="985"/>
                <a:chOff x="4610" y="57"/>
                <a:chExt cx="1344" cy="985"/>
              </a:xfrm>
            </p:grpSpPr>
            <p:sp>
              <p:nvSpPr>
                <p:cNvPr id="1041" name="Freeform 44"/>
                <p:cNvSpPr>
                  <a:spLocks/>
                </p:cNvSpPr>
                <p:nvPr userDrawn="1"/>
              </p:nvSpPr>
              <p:spPr bwMode="auto">
                <a:xfrm rot="-3172564">
                  <a:off x="4966" y="71"/>
                  <a:ext cx="153" cy="125"/>
                </a:xfrm>
                <a:custGeom>
                  <a:avLst/>
                  <a:gdLst>
                    <a:gd name="T0" fmla="*/ 0 w 604"/>
                    <a:gd name="T1" fmla="*/ 0 h 349"/>
                    <a:gd name="T2" fmla="*/ 75 w 604"/>
                    <a:gd name="T3" fmla="*/ 66 h 349"/>
                    <a:gd name="T4" fmla="*/ 127 w 604"/>
                    <a:gd name="T5" fmla="*/ 125 h 349"/>
                    <a:gd name="T6" fmla="*/ 153 w 604"/>
                    <a:gd name="T7" fmla="*/ 50 h 349"/>
                    <a:gd name="T8" fmla="*/ 91 w 604"/>
                    <a:gd name="T9" fmla="*/ 3 h 349"/>
                    <a:gd name="T10" fmla="*/ 118 w 604"/>
                    <a:gd name="T11" fmla="*/ 66 h 349"/>
                    <a:gd name="T12" fmla="*/ 33 w 604"/>
                    <a:gd name="T13" fmla="*/ 6 h 349"/>
                    <a:gd name="T14" fmla="*/ 0 w 604"/>
                    <a:gd name="T15" fmla="*/ 0 h 349"/>
                    <a:gd name="T16" fmla="*/ 0 w 604"/>
                    <a:gd name="T17" fmla="*/ 0 h 34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04" h="349">
                      <a:moveTo>
                        <a:pt x="0" y="0"/>
                      </a:moveTo>
                      <a:lnTo>
                        <a:pt x="298" y="184"/>
                      </a:lnTo>
                      <a:lnTo>
                        <a:pt x="500" y="349"/>
                      </a:lnTo>
                      <a:lnTo>
                        <a:pt x="604" y="140"/>
                      </a:lnTo>
                      <a:lnTo>
                        <a:pt x="359" y="9"/>
                      </a:lnTo>
                      <a:lnTo>
                        <a:pt x="464" y="184"/>
                      </a:lnTo>
                      <a:lnTo>
                        <a:pt x="131" y="17"/>
                      </a:lnTo>
                      <a:lnTo>
                        <a:pt x="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ndParaRPr>
                </a:p>
              </p:txBody>
            </p:sp>
            <p:sp>
              <p:nvSpPr>
                <p:cNvPr id="1042" name="Freeform 45"/>
                <p:cNvSpPr>
                  <a:spLocks/>
                </p:cNvSpPr>
                <p:nvPr userDrawn="1"/>
              </p:nvSpPr>
              <p:spPr bwMode="auto">
                <a:xfrm rot="-3172564">
                  <a:off x="5048" y="332"/>
                  <a:ext cx="269" cy="438"/>
                </a:xfrm>
                <a:custGeom>
                  <a:avLst/>
                  <a:gdLst>
                    <a:gd name="T0" fmla="*/ 187 w 1064"/>
                    <a:gd name="T1" fmla="*/ 46 h 1230"/>
                    <a:gd name="T2" fmla="*/ 123 w 1064"/>
                    <a:gd name="T3" fmla="*/ 125 h 1230"/>
                    <a:gd name="T4" fmla="*/ 41 w 1064"/>
                    <a:gd name="T5" fmla="*/ 271 h 1230"/>
                    <a:gd name="T6" fmla="*/ 0 w 1064"/>
                    <a:gd name="T7" fmla="*/ 392 h 1230"/>
                    <a:gd name="T8" fmla="*/ 15 w 1064"/>
                    <a:gd name="T9" fmla="*/ 438 h 1230"/>
                    <a:gd name="T10" fmla="*/ 66 w 1064"/>
                    <a:gd name="T11" fmla="*/ 428 h 1230"/>
                    <a:gd name="T12" fmla="*/ 146 w 1064"/>
                    <a:gd name="T13" fmla="*/ 325 h 1230"/>
                    <a:gd name="T14" fmla="*/ 221 w 1064"/>
                    <a:gd name="T15" fmla="*/ 190 h 1230"/>
                    <a:gd name="T16" fmla="*/ 261 w 1064"/>
                    <a:gd name="T17" fmla="*/ 96 h 1230"/>
                    <a:gd name="T18" fmla="*/ 269 w 1064"/>
                    <a:gd name="T19" fmla="*/ 30 h 1230"/>
                    <a:gd name="T20" fmla="*/ 247 w 1064"/>
                    <a:gd name="T21" fmla="*/ 0 h 1230"/>
                    <a:gd name="T22" fmla="*/ 211 w 1064"/>
                    <a:gd name="T23" fmla="*/ 23 h 1230"/>
                    <a:gd name="T24" fmla="*/ 245 w 1064"/>
                    <a:gd name="T25" fmla="*/ 38 h 1230"/>
                    <a:gd name="T26" fmla="*/ 221 w 1064"/>
                    <a:gd name="T27" fmla="*/ 125 h 1230"/>
                    <a:gd name="T28" fmla="*/ 174 w 1064"/>
                    <a:gd name="T29" fmla="*/ 234 h 1230"/>
                    <a:gd name="T30" fmla="*/ 88 w 1064"/>
                    <a:gd name="T31" fmla="*/ 359 h 1230"/>
                    <a:gd name="T32" fmla="*/ 29 w 1064"/>
                    <a:gd name="T33" fmla="*/ 397 h 1230"/>
                    <a:gd name="T34" fmla="*/ 34 w 1064"/>
                    <a:gd name="T35" fmla="*/ 336 h 1230"/>
                    <a:gd name="T36" fmla="*/ 110 w 1064"/>
                    <a:gd name="T37" fmla="*/ 179 h 1230"/>
                    <a:gd name="T38" fmla="*/ 210 w 1064"/>
                    <a:gd name="T39" fmla="*/ 42 h 1230"/>
                    <a:gd name="T40" fmla="*/ 187 w 1064"/>
                    <a:gd name="T41" fmla="*/ 46 h 1230"/>
                    <a:gd name="T42" fmla="*/ 187 w 1064"/>
                    <a:gd name="T43" fmla="*/ 46 h 123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64" h="1230">
                      <a:moveTo>
                        <a:pt x="741" y="129"/>
                      </a:moveTo>
                      <a:lnTo>
                        <a:pt x="485" y="352"/>
                      </a:lnTo>
                      <a:lnTo>
                        <a:pt x="163" y="762"/>
                      </a:lnTo>
                      <a:lnTo>
                        <a:pt x="0" y="1101"/>
                      </a:lnTo>
                      <a:lnTo>
                        <a:pt x="59" y="1230"/>
                      </a:lnTo>
                      <a:lnTo>
                        <a:pt x="262" y="1201"/>
                      </a:lnTo>
                      <a:lnTo>
                        <a:pt x="578" y="914"/>
                      </a:lnTo>
                      <a:lnTo>
                        <a:pt x="876" y="534"/>
                      </a:lnTo>
                      <a:lnTo>
                        <a:pt x="1034" y="270"/>
                      </a:lnTo>
                      <a:lnTo>
                        <a:pt x="1064" y="84"/>
                      </a:lnTo>
                      <a:lnTo>
                        <a:pt x="977" y="0"/>
                      </a:lnTo>
                      <a:lnTo>
                        <a:pt x="836" y="65"/>
                      </a:lnTo>
                      <a:lnTo>
                        <a:pt x="969" y="107"/>
                      </a:lnTo>
                      <a:lnTo>
                        <a:pt x="876" y="352"/>
                      </a:lnTo>
                      <a:lnTo>
                        <a:pt x="690" y="656"/>
                      </a:lnTo>
                      <a:lnTo>
                        <a:pt x="350" y="1008"/>
                      </a:lnTo>
                      <a:lnTo>
                        <a:pt x="116" y="1114"/>
                      </a:lnTo>
                      <a:lnTo>
                        <a:pt x="135" y="943"/>
                      </a:lnTo>
                      <a:lnTo>
                        <a:pt x="437" y="504"/>
                      </a:lnTo>
                      <a:lnTo>
                        <a:pt x="831" y="118"/>
                      </a:lnTo>
                      <a:lnTo>
                        <a:pt x="741" y="129"/>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ndParaRPr>
                </a:p>
              </p:txBody>
            </p:sp>
            <p:sp>
              <p:nvSpPr>
                <p:cNvPr id="1043" name="Freeform 46"/>
                <p:cNvSpPr>
                  <a:spLocks/>
                </p:cNvSpPr>
                <p:nvPr userDrawn="1"/>
              </p:nvSpPr>
              <p:spPr bwMode="auto">
                <a:xfrm rot="-3172564">
                  <a:off x="4858" y="182"/>
                  <a:ext cx="505" cy="898"/>
                </a:xfrm>
                <a:custGeom>
                  <a:avLst/>
                  <a:gdLst>
                    <a:gd name="T0" fmla="*/ 490 w 2002"/>
                    <a:gd name="T1" fmla="*/ 0 h 2521"/>
                    <a:gd name="T2" fmla="*/ 0 w 2002"/>
                    <a:gd name="T3" fmla="*/ 898 h 2521"/>
                    <a:gd name="T4" fmla="*/ 48 w 2002"/>
                    <a:gd name="T5" fmla="*/ 873 h 2521"/>
                    <a:gd name="T6" fmla="*/ 505 w 2002"/>
                    <a:gd name="T7" fmla="*/ 22 h 2521"/>
                    <a:gd name="T8" fmla="*/ 490 w 2002"/>
                    <a:gd name="T9" fmla="*/ 0 h 2521"/>
                    <a:gd name="T10" fmla="*/ 490 w 2002"/>
                    <a:gd name="T11" fmla="*/ 0 h 252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02" h="2521">
                      <a:moveTo>
                        <a:pt x="1941" y="0"/>
                      </a:moveTo>
                      <a:lnTo>
                        <a:pt x="0" y="2521"/>
                      </a:lnTo>
                      <a:lnTo>
                        <a:pt x="192" y="2450"/>
                      </a:lnTo>
                      <a:lnTo>
                        <a:pt x="2002" y="61"/>
                      </a:lnTo>
                      <a:lnTo>
                        <a:pt x="1941"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ndParaRPr>
                </a:p>
              </p:txBody>
            </p:sp>
            <p:sp>
              <p:nvSpPr>
                <p:cNvPr id="1044" name="Freeform 47"/>
                <p:cNvSpPr>
                  <a:spLocks/>
                </p:cNvSpPr>
                <p:nvPr userDrawn="1"/>
              </p:nvSpPr>
              <p:spPr bwMode="auto">
                <a:xfrm rot="-3172564">
                  <a:off x="4903" y="-19"/>
                  <a:ext cx="758" cy="1344"/>
                </a:xfrm>
                <a:custGeom>
                  <a:avLst/>
                  <a:gdLst>
                    <a:gd name="T0" fmla="*/ 24 w 3007"/>
                    <a:gd name="T1" fmla="*/ 1014 h 3771"/>
                    <a:gd name="T2" fmla="*/ 99 w 3007"/>
                    <a:gd name="T3" fmla="*/ 1010 h 3771"/>
                    <a:gd name="T4" fmla="*/ 207 w 3007"/>
                    <a:gd name="T5" fmla="*/ 1072 h 3771"/>
                    <a:gd name="T6" fmla="*/ 172 w 3007"/>
                    <a:gd name="T7" fmla="*/ 1004 h 3771"/>
                    <a:gd name="T8" fmla="*/ 93 w 3007"/>
                    <a:gd name="T9" fmla="*/ 963 h 3771"/>
                    <a:gd name="T10" fmla="*/ 161 w 3007"/>
                    <a:gd name="T11" fmla="*/ 969 h 3771"/>
                    <a:gd name="T12" fmla="*/ 247 w 3007"/>
                    <a:gd name="T13" fmla="*/ 1023 h 3771"/>
                    <a:gd name="T14" fmla="*/ 721 w 3007"/>
                    <a:gd name="T15" fmla="*/ 150 h 3771"/>
                    <a:gd name="T16" fmla="*/ 650 w 3007"/>
                    <a:gd name="T17" fmla="*/ 53 h 3771"/>
                    <a:gd name="T18" fmla="*/ 582 w 3007"/>
                    <a:gd name="T19" fmla="*/ 0 h 3771"/>
                    <a:gd name="T20" fmla="*/ 679 w 3007"/>
                    <a:gd name="T21" fmla="*/ 28 h 3771"/>
                    <a:gd name="T22" fmla="*/ 758 w 3007"/>
                    <a:gd name="T23" fmla="*/ 153 h 3771"/>
                    <a:gd name="T24" fmla="*/ 209 w 3007"/>
                    <a:gd name="T25" fmla="*/ 1167 h 3771"/>
                    <a:gd name="T26" fmla="*/ 121 w 3007"/>
                    <a:gd name="T27" fmla="*/ 1216 h 3771"/>
                    <a:gd name="T28" fmla="*/ 26 w 3007"/>
                    <a:gd name="T29" fmla="*/ 1344 h 3771"/>
                    <a:gd name="T30" fmla="*/ 0 w 3007"/>
                    <a:gd name="T31" fmla="*/ 1307 h 3771"/>
                    <a:gd name="T32" fmla="*/ 33 w 3007"/>
                    <a:gd name="T33" fmla="*/ 1294 h 3771"/>
                    <a:gd name="T34" fmla="*/ 95 w 3007"/>
                    <a:gd name="T35" fmla="*/ 1206 h 3771"/>
                    <a:gd name="T36" fmla="*/ 42 w 3007"/>
                    <a:gd name="T37" fmla="*/ 1167 h 3771"/>
                    <a:gd name="T38" fmla="*/ 42 w 3007"/>
                    <a:gd name="T39" fmla="*/ 1132 h 3771"/>
                    <a:gd name="T40" fmla="*/ 104 w 3007"/>
                    <a:gd name="T41" fmla="*/ 1175 h 3771"/>
                    <a:gd name="T42" fmla="*/ 104 w 3007"/>
                    <a:gd name="T43" fmla="*/ 1136 h 3771"/>
                    <a:gd name="T44" fmla="*/ 152 w 3007"/>
                    <a:gd name="T45" fmla="*/ 1148 h 3771"/>
                    <a:gd name="T46" fmla="*/ 108 w 3007"/>
                    <a:gd name="T47" fmla="*/ 1097 h 3771"/>
                    <a:gd name="T48" fmla="*/ 159 w 3007"/>
                    <a:gd name="T49" fmla="*/ 1091 h 3771"/>
                    <a:gd name="T50" fmla="*/ 24 w 3007"/>
                    <a:gd name="T51" fmla="*/ 1014 h 3771"/>
                    <a:gd name="T52" fmla="*/ 24 w 3007"/>
                    <a:gd name="T53" fmla="*/ 1014 h 377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007" h="3771">
                      <a:moveTo>
                        <a:pt x="95" y="2844"/>
                      </a:moveTo>
                      <a:lnTo>
                        <a:pt x="394" y="2834"/>
                      </a:lnTo>
                      <a:lnTo>
                        <a:pt x="821" y="3009"/>
                      </a:lnTo>
                      <a:lnTo>
                        <a:pt x="681" y="2817"/>
                      </a:lnTo>
                      <a:lnTo>
                        <a:pt x="367" y="2703"/>
                      </a:lnTo>
                      <a:lnTo>
                        <a:pt x="637" y="2720"/>
                      </a:lnTo>
                      <a:lnTo>
                        <a:pt x="979" y="2870"/>
                      </a:lnTo>
                      <a:lnTo>
                        <a:pt x="2859" y="420"/>
                      </a:lnTo>
                      <a:lnTo>
                        <a:pt x="2578" y="148"/>
                      </a:lnTo>
                      <a:lnTo>
                        <a:pt x="2308" y="0"/>
                      </a:lnTo>
                      <a:lnTo>
                        <a:pt x="2692" y="78"/>
                      </a:lnTo>
                      <a:lnTo>
                        <a:pt x="3007" y="428"/>
                      </a:lnTo>
                      <a:lnTo>
                        <a:pt x="831" y="3273"/>
                      </a:lnTo>
                      <a:lnTo>
                        <a:pt x="481" y="3412"/>
                      </a:lnTo>
                      <a:lnTo>
                        <a:pt x="105" y="3771"/>
                      </a:lnTo>
                      <a:lnTo>
                        <a:pt x="0" y="3667"/>
                      </a:lnTo>
                      <a:lnTo>
                        <a:pt x="131" y="3631"/>
                      </a:lnTo>
                      <a:lnTo>
                        <a:pt x="376" y="3385"/>
                      </a:lnTo>
                      <a:lnTo>
                        <a:pt x="165" y="3273"/>
                      </a:lnTo>
                      <a:lnTo>
                        <a:pt x="165" y="3176"/>
                      </a:lnTo>
                      <a:lnTo>
                        <a:pt x="411" y="3298"/>
                      </a:lnTo>
                      <a:lnTo>
                        <a:pt x="411" y="3186"/>
                      </a:lnTo>
                      <a:lnTo>
                        <a:pt x="603" y="3220"/>
                      </a:lnTo>
                      <a:lnTo>
                        <a:pt x="428" y="3079"/>
                      </a:lnTo>
                      <a:lnTo>
                        <a:pt x="629" y="3062"/>
                      </a:lnTo>
                      <a:lnTo>
                        <a:pt x="95" y="2844"/>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ndParaRPr>
                </a:p>
              </p:txBody>
            </p:sp>
            <p:sp>
              <p:nvSpPr>
                <p:cNvPr id="1045" name="Freeform 48"/>
                <p:cNvSpPr>
                  <a:spLocks/>
                </p:cNvSpPr>
                <p:nvPr userDrawn="1"/>
              </p:nvSpPr>
              <p:spPr bwMode="auto">
                <a:xfrm rot="-3172564">
                  <a:off x="5297" y="897"/>
                  <a:ext cx="169" cy="122"/>
                </a:xfrm>
                <a:custGeom>
                  <a:avLst/>
                  <a:gdLst>
                    <a:gd name="T0" fmla="*/ 0 w 673"/>
                    <a:gd name="T1" fmla="*/ 29 h 342"/>
                    <a:gd name="T2" fmla="*/ 64 w 673"/>
                    <a:gd name="T3" fmla="*/ 38 h 342"/>
                    <a:gd name="T4" fmla="*/ 160 w 673"/>
                    <a:gd name="T5" fmla="*/ 122 h 342"/>
                    <a:gd name="T6" fmla="*/ 169 w 673"/>
                    <a:gd name="T7" fmla="*/ 103 h 342"/>
                    <a:gd name="T8" fmla="*/ 112 w 673"/>
                    <a:gd name="T9" fmla="*/ 41 h 342"/>
                    <a:gd name="T10" fmla="*/ 7 w 673"/>
                    <a:gd name="T11" fmla="*/ 0 h 342"/>
                    <a:gd name="T12" fmla="*/ 0 w 673"/>
                    <a:gd name="T13" fmla="*/ 29 h 342"/>
                    <a:gd name="T14" fmla="*/ 0 w 673"/>
                    <a:gd name="T15" fmla="*/ 29 h 34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73" h="342">
                      <a:moveTo>
                        <a:pt x="0" y="80"/>
                      </a:moveTo>
                      <a:lnTo>
                        <a:pt x="255" y="106"/>
                      </a:lnTo>
                      <a:lnTo>
                        <a:pt x="639" y="342"/>
                      </a:lnTo>
                      <a:lnTo>
                        <a:pt x="673" y="289"/>
                      </a:lnTo>
                      <a:lnTo>
                        <a:pt x="447" y="114"/>
                      </a:lnTo>
                      <a:lnTo>
                        <a:pt x="26" y="0"/>
                      </a:lnTo>
                      <a:lnTo>
                        <a:pt x="0" y="8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ndParaRPr>
                </a:p>
              </p:txBody>
            </p:sp>
            <p:sp>
              <p:nvSpPr>
                <p:cNvPr id="1046" name="Freeform 49"/>
                <p:cNvSpPr>
                  <a:spLocks/>
                </p:cNvSpPr>
                <p:nvPr userDrawn="1"/>
              </p:nvSpPr>
              <p:spPr bwMode="auto">
                <a:xfrm rot="-3172564">
                  <a:off x="5253" y="806"/>
                  <a:ext cx="181" cy="144"/>
                </a:xfrm>
                <a:custGeom>
                  <a:avLst/>
                  <a:gdLst>
                    <a:gd name="T0" fmla="*/ 0 w 716"/>
                    <a:gd name="T1" fmla="*/ 28 h 403"/>
                    <a:gd name="T2" fmla="*/ 86 w 716"/>
                    <a:gd name="T3" fmla="*/ 53 h 403"/>
                    <a:gd name="T4" fmla="*/ 161 w 716"/>
                    <a:gd name="T5" fmla="*/ 144 h 403"/>
                    <a:gd name="T6" fmla="*/ 181 w 716"/>
                    <a:gd name="T7" fmla="*/ 106 h 403"/>
                    <a:gd name="T8" fmla="*/ 106 w 716"/>
                    <a:gd name="T9" fmla="*/ 41 h 403"/>
                    <a:gd name="T10" fmla="*/ 18 w 716"/>
                    <a:gd name="T11" fmla="*/ 0 h 403"/>
                    <a:gd name="T12" fmla="*/ 0 w 716"/>
                    <a:gd name="T13" fmla="*/ 28 h 403"/>
                    <a:gd name="T14" fmla="*/ 0 w 716"/>
                    <a:gd name="T15" fmla="*/ 28 h 40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16" h="403">
                      <a:moveTo>
                        <a:pt x="0" y="78"/>
                      </a:moveTo>
                      <a:lnTo>
                        <a:pt x="340" y="148"/>
                      </a:lnTo>
                      <a:lnTo>
                        <a:pt x="638" y="403"/>
                      </a:lnTo>
                      <a:lnTo>
                        <a:pt x="716" y="296"/>
                      </a:lnTo>
                      <a:lnTo>
                        <a:pt x="420" y="114"/>
                      </a:lnTo>
                      <a:lnTo>
                        <a:pt x="70" y="0"/>
                      </a:lnTo>
                      <a:lnTo>
                        <a:pt x="0" y="78"/>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ndParaRPr>
                </a:p>
              </p:txBody>
            </p:sp>
            <p:sp>
              <p:nvSpPr>
                <p:cNvPr id="1047" name="Freeform 50"/>
                <p:cNvSpPr>
                  <a:spLocks/>
                </p:cNvSpPr>
                <p:nvPr userDrawn="1"/>
              </p:nvSpPr>
              <p:spPr bwMode="auto">
                <a:xfrm rot="-3172564">
                  <a:off x="4985" y="210"/>
                  <a:ext cx="181" cy="147"/>
                </a:xfrm>
                <a:custGeom>
                  <a:avLst/>
                  <a:gdLst>
                    <a:gd name="T0" fmla="*/ 0 w 717"/>
                    <a:gd name="T1" fmla="*/ 28 h 411"/>
                    <a:gd name="T2" fmla="*/ 80 w 717"/>
                    <a:gd name="T3" fmla="*/ 50 h 411"/>
                    <a:gd name="T4" fmla="*/ 164 w 717"/>
                    <a:gd name="T5" fmla="*/ 147 h 411"/>
                    <a:gd name="T6" fmla="*/ 181 w 717"/>
                    <a:gd name="T7" fmla="*/ 112 h 411"/>
                    <a:gd name="T8" fmla="*/ 99 w 717"/>
                    <a:gd name="T9" fmla="*/ 31 h 411"/>
                    <a:gd name="T10" fmla="*/ 14 w 717"/>
                    <a:gd name="T11" fmla="*/ 0 h 411"/>
                    <a:gd name="T12" fmla="*/ 0 w 717"/>
                    <a:gd name="T13" fmla="*/ 28 h 411"/>
                    <a:gd name="T14" fmla="*/ 0 w 717"/>
                    <a:gd name="T15" fmla="*/ 28 h 41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17" h="411">
                      <a:moveTo>
                        <a:pt x="0" y="78"/>
                      </a:moveTo>
                      <a:lnTo>
                        <a:pt x="316" y="139"/>
                      </a:lnTo>
                      <a:lnTo>
                        <a:pt x="649" y="411"/>
                      </a:lnTo>
                      <a:lnTo>
                        <a:pt x="717" y="314"/>
                      </a:lnTo>
                      <a:lnTo>
                        <a:pt x="394" y="87"/>
                      </a:lnTo>
                      <a:lnTo>
                        <a:pt x="54" y="0"/>
                      </a:lnTo>
                      <a:lnTo>
                        <a:pt x="0" y="78"/>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ndParaRPr>
                </a:p>
              </p:txBody>
            </p:sp>
            <p:sp>
              <p:nvSpPr>
                <p:cNvPr id="1048" name="Freeform 51"/>
                <p:cNvSpPr>
                  <a:spLocks/>
                </p:cNvSpPr>
                <p:nvPr userDrawn="1"/>
              </p:nvSpPr>
              <p:spPr bwMode="auto">
                <a:xfrm rot="-3172564">
                  <a:off x="4948" y="142"/>
                  <a:ext cx="179" cy="138"/>
                </a:xfrm>
                <a:custGeom>
                  <a:avLst/>
                  <a:gdLst>
                    <a:gd name="T0" fmla="*/ 0 w 709"/>
                    <a:gd name="T1" fmla="*/ 31 h 386"/>
                    <a:gd name="T2" fmla="*/ 69 w 709"/>
                    <a:gd name="T3" fmla="*/ 47 h 386"/>
                    <a:gd name="T4" fmla="*/ 168 w 709"/>
                    <a:gd name="T5" fmla="*/ 138 h 386"/>
                    <a:gd name="T6" fmla="*/ 179 w 709"/>
                    <a:gd name="T7" fmla="*/ 110 h 386"/>
                    <a:gd name="T8" fmla="*/ 77 w 709"/>
                    <a:gd name="T9" fmla="*/ 19 h 386"/>
                    <a:gd name="T10" fmla="*/ 11 w 709"/>
                    <a:gd name="T11" fmla="*/ 0 h 386"/>
                    <a:gd name="T12" fmla="*/ 0 w 709"/>
                    <a:gd name="T13" fmla="*/ 31 h 386"/>
                    <a:gd name="T14" fmla="*/ 0 w 709"/>
                    <a:gd name="T15" fmla="*/ 31 h 38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09" h="386">
                      <a:moveTo>
                        <a:pt x="0" y="88"/>
                      </a:moveTo>
                      <a:lnTo>
                        <a:pt x="272" y="131"/>
                      </a:lnTo>
                      <a:lnTo>
                        <a:pt x="665" y="386"/>
                      </a:lnTo>
                      <a:lnTo>
                        <a:pt x="709" y="308"/>
                      </a:lnTo>
                      <a:lnTo>
                        <a:pt x="306" y="53"/>
                      </a:lnTo>
                      <a:lnTo>
                        <a:pt x="43" y="0"/>
                      </a:lnTo>
                      <a:lnTo>
                        <a:pt x="0" y="88"/>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000000"/>
                    </a:solidFill>
                  </a:endParaRPr>
                </a:p>
              </p:txBody>
            </p:sp>
          </p:grpSp>
        </p:grpSp>
        <p:sp>
          <p:nvSpPr>
            <p:cNvPr id="1038" name="Line 52"/>
            <p:cNvSpPr>
              <a:spLocks noChangeShapeType="1"/>
            </p:cNvSpPr>
            <p:nvPr userDrawn="1"/>
          </p:nvSpPr>
          <p:spPr bwMode="auto">
            <a:xfrm>
              <a:off x="4870" y="84"/>
              <a:ext cx="42" cy="96"/>
            </a:xfrm>
            <a:prstGeom prst="line">
              <a:avLst/>
            </a:prstGeom>
            <a:noFill/>
            <a:ln w="38100">
              <a:solidFill>
                <a:schemeClr val="accent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tr-TR" smtClean="0">
                <a:solidFill>
                  <a:srgbClr val="000000"/>
                </a:solidFill>
              </a:endParaRPr>
            </a:p>
          </p:txBody>
        </p:sp>
      </p:grpSp>
    </p:spTree>
    <p:extLst>
      <p:ext uri="{BB962C8B-B14F-4D97-AF65-F5344CB8AC3E}">
        <p14:creationId xmlns="" xmlns:p14="http://schemas.microsoft.com/office/powerpoint/2010/main" val="1109396659"/>
      </p:ext>
    </p:extLst>
  </p:cSld>
  <p:clrMap bg1="lt1" tx1="dk1" bg2="lt2" tx2="dk2" accent1="accent1" accent2="accent2" accent3="accent3" accent4="accent4" accent5="accent5" accent6="accent6" hlink="hlink" folHlink="folHlink"/>
  <p:sldLayoutIdLst>
    <p:sldLayoutId id="2147484013" r:id="rId1"/>
    <p:sldLayoutId id="2147484014" r:id="rId2"/>
    <p:sldLayoutId id="2147484015" r:id="rId3"/>
    <p:sldLayoutId id="2147484016" r:id="rId4"/>
    <p:sldLayoutId id="2147484017" r:id="rId5"/>
    <p:sldLayoutId id="2147484018" r:id="rId6"/>
    <p:sldLayoutId id="2147484019" r:id="rId7"/>
    <p:sldLayoutId id="2147484020" r:id="rId8"/>
    <p:sldLayoutId id="2147484021" r:id="rId9"/>
    <p:sldLayoutId id="2147484022" r:id="rId10"/>
    <p:sldLayoutId id="2147484023" r:id="rId11"/>
  </p:sldLayoutIdLst>
  <p:txStyles>
    <p:title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omic Sans MS" pitchFamily="66" charset="0"/>
          <a:cs typeface="Arial" charset="0"/>
        </a:defRPr>
      </a:lvl2pPr>
      <a:lvl3pPr algn="ctr" rtl="0" eaLnBrk="0" fontAlgn="base" hangingPunct="0">
        <a:spcBef>
          <a:spcPct val="0"/>
        </a:spcBef>
        <a:spcAft>
          <a:spcPct val="0"/>
        </a:spcAft>
        <a:defRPr sz="4400">
          <a:solidFill>
            <a:schemeClr val="tx1"/>
          </a:solidFill>
          <a:latin typeface="Comic Sans MS" pitchFamily="66" charset="0"/>
          <a:cs typeface="Arial" charset="0"/>
        </a:defRPr>
      </a:lvl3pPr>
      <a:lvl4pPr algn="ctr" rtl="0" eaLnBrk="0" fontAlgn="base" hangingPunct="0">
        <a:spcBef>
          <a:spcPct val="0"/>
        </a:spcBef>
        <a:spcAft>
          <a:spcPct val="0"/>
        </a:spcAft>
        <a:defRPr sz="4400">
          <a:solidFill>
            <a:schemeClr val="tx1"/>
          </a:solidFill>
          <a:latin typeface="Comic Sans MS" pitchFamily="66" charset="0"/>
          <a:cs typeface="Arial" charset="0"/>
        </a:defRPr>
      </a:lvl4pPr>
      <a:lvl5pPr algn="ctr" rtl="0" eaLnBrk="0" fontAlgn="base" hangingPunct="0">
        <a:spcBef>
          <a:spcPct val="0"/>
        </a:spcBef>
        <a:spcAft>
          <a:spcPct val="0"/>
        </a:spcAft>
        <a:defRPr sz="4400">
          <a:solidFill>
            <a:schemeClr val="tx1"/>
          </a:solidFill>
          <a:latin typeface="Comic Sans MS" pitchFamily="66" charset="0"/>
          <a:cs typeface="Arial" charset="0"/>
        </a:defRPr>
      </a:lvl5pPr>
      <a:lvl6pPr marL="457200" algn="ctr" rtl="0" fontAlgn="base">
        <a:spcBef>
          <a:spcPct val="0"/>
        </a:spcBef>
        <a:spcAft>
          <a:spcPct val="0"/>
        </a:spcAft>
        <a:defRPr sz="4400">
          <a:solidFill>
            <a:schemeClr val="tx1"/>
          </a:solidFill>
          <a:latin typeface="Comic Sans MS" pitchFamily="66" charset="0"/>
          <a:cs typeface="Arial" charset="0"/>
        </a:defRPr>
      </a:lvl6pPr>
      <a:lvl7pPr marL="914400" algn="ctr" rtl="0" fontAlgn="base">
        <a:spcBef>
          <a:spcPct val="0"/>
        </a:spcBef>
        <a:spcAft>
          <a:spcPct val="0"/>
        </a:spcAft>
        <a:defRPr sz="4400">
          <a:solidFill>
            <a:schemeClr val="tx1"/>
          </a:solidFill>
          <a:latin typeface="Comic Sans MS" pitchFamily="66" charset="0"/>
          <a:cs typeface="Arial" charset="0"/>
        </a:defRPr>
      </a:lvl7pPr>
      <a:lvl8pPr marL="1371600" algn="ctr" rtl="0" fontAlgn="base">
        <a:spcBef>
          <a:spcPct val="0"/>
        </a:spcBef>
        <a:spcAft>
          <a:spcPct val="0"/>
        </a:spcAft>
        <a:defRPr sz="4400">
          <a:solidFill>
            <a:schemeClr val="tx1"/>
          </a:solidFill>
          <a:latin typeface="Comic Sans MS" pitchFamily="66" charset="0"/>
          <a:cs typeface="Arial" charset="0"/>
        </a:defRPr>
      </a:lvl8pPr>
      <a:lvl9pPr marL="1828800" algn="ctr" rtl="0" fontAlgn="base">
        <a:spcBef>
          <a:spcPct val="0"/>
        </a:spcBef>
        <a:spcAft>
          <a:spcPct val="0"/>
        </a:spcAft>
        <a:defRPr sz="4400">
          <a:solidFill>
            <a:schemeClr val="tx1"/>
          </a:solidFill>
          <a:latin typeface="Comic Sans MS" pitchFamily="66"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11" name="10 Dik Üçgen"/>
          <p:cNvSpPr/>
          <p:nvPr/>
        </p:nvSpPr>
        <p:spPr>
          <a:xfrm>
            <a:off x="6350" y="14288"/>
            <a:ext cx="9131300" cy="6837362"/>
          </a:xfrm>
          <a:prstGeom prst="rtTriangle">
            <a:avLst/>
          </a:prstGeom>
          <a:gradFill flip="none" rotWithShape="1">
            <a:gsLst>
              <a:gs pos="0">
                <a:schemeClr val="tx2">
                  <a:alpha val="10000"/>
                </a:schemeClr>
              </a:gs>
              <a:gs pos="70000">
                <a:schemeClr val="tx2">
                  <a:alpha val="8000"/>
                </a:schemeClr>
              </a:gs>
              <a:gs pos="100000">
                <a:schemeClr val="tx2">
                  <a:alpha val="1000"/>
                </a:schemeClr>
              </a:gs>
            </a:gsLst>
            <a:lin ang="80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cxnSp>
        <p:nvCxnSpPr>
          <p:cNvPr id="8" name="7 Düz Bağlayıcı"/>
          <p:cNvCxnSpPr/>
          <p:nvPr/>
        </p:nvCxnSpPr>
        <p:spPr>
          <a:xfrm>
            <a:off x="0" y="6350"/>
            <a:ext cx="9137650" cy="6845300"/>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 name="8 Düz Bağlayıcı"/>
          <p:cNvCxnSpPr/>
          <p:nvPr/>
        </p:nvCxnSpPr>
        <p:spPr>
          <a:xfrm rot="10800000" flipV="1">
            <a:off x="6469063" y="4948238"/>
            <a:ext cx="2673350" cy="1900237"/>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22" name="21 Başlık Yer Tutucusu"/>
          <p:cNvSpPr>
            <a:spLocks noGrp="1"/>
          </p:cNvSpPr>
          <p:nvPr>
            <p:ph type="title"/>
          </p:nvPr>
        </p:nvSpPr>
        <p:spPr>
          <a:xfrm>
            <a:off x="457200" y="268288"/>
            <a:ext cx="8229600" cy="1398587"/>
          </a:xfrm>
          <a:prstGeom prst="rect">
            <a:avLst/>
          </a:prstGeom>
        </p:spPr>
        <p:txBody>
          <a:bodyPr vert="horz" anchor="ctr">
            <a:normAutofit/>
          </a:bodyPr>
          <a:lstStyle/>
          <a:p>
            <a:r>
              <a:rPr lang="tr-TR" smtClean="0"/>
              <a:t>Asıl başlık stili için tıklatın</a:t>
            </a:r>
            <a:endParaRPr lang="en-US"/>
          </a:p>
        </p:txBody>
      </p:sp>
      <p:sp>
        <p:nvSpPr>
          <p:cNvPr id="1030" name="12 Metin Yer Tutucusu"/>
          <p:cNvSpPr>
            <a:spLocks noGrp="1"/>
          </p:cNvSpPr>
          <p:nvPr>
            <p:ph type="body" idx="1"/>
          </p:nvPr>
        </p:nvSpPr>
        <p:spPr bwMode="auto">
          <a:xfrm>
            <a:off x="457200" y="1882775"/>
            <a:ext cx="8229600" cy="457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smtClean="0"/>
          </a:p>
        </p:txBody>
      </p:sp>
      <p:sp>
        <p:nvSpPr>
          <p:cNvPr id="14" name="13 Veri Yer Tutucusu"/>
          <p:cNvSpPr>
            <a:spLocks noGrp="1"/>
          </p:cNvSpPr>
          <p:nvPr>
            <p:ph type="dt" sz="half" idx="2"/>
          </p:nvPr>
        </p:nvSpPr>
        <p:spPr>
          <a:xfrm>
            <a:off x="4791075" y="6481763"/>
            <a:ext cx="2133600" cy="301625"/>
          </a:xfrm>
          <a:prstGeom prst="rect">
            <a:avLst/>
          </a:prstGeom>
        </p:spPr>
        <p:txBody>
          <a:bodyPr vert="horz" anchor="b"/>
          <a:lstStyle>
            <a:lvl1pPr algn="l" eaLnBrk="1" fontAlgn="auto" latinLnBrk="0" hangingPunct="1">
              <a:spcBef>
                <a:spcPts val="0"/>
              </a:spcBef>
              <a:spcAft>
                <a:spcPts val="0"/>
              </a:spcAft>
              <a:defRPr kumimoji="0" sz="1000" b="0" smtClean="0">
                <a:solidFill>
                  <a:schemeClr val="tx1"/>
                </a:solidFill>
                <a:latin typeface="+mn-lt"/>
              </a:defRPr>
            </a:lvl1pPr>
          </a:lstStyle>
          <a:p>
            <a:pPr>
              <a:defRPr/>
            </a:pPr>
            <a:fld id="{49CDD100-CCDC-4ED3-B5C7-06085DCA27E5}" type="datetimeFigureOut">
              <a:rPr lang="tr-TR">
                <a:solidFill>
                  <a:prstClr val="white"/>
                </a:solidFill>
              </a:rPr>
              <a:pPr>
                <a:defRPr/>
              </a:pPr>
              <a:t>30.12.2022</a:t>
            </a:fld>
            <a:endParaRPr lang="tr-TR">
              <a:solidFill>
                <a:prstClr val="white"/>
              </a:solidFill>
            </a:endParaRPr>
          </a:p>
        </p:txBody>
      </p:sp>
      <p:sp>
        <p:nvSpPr>
          <p:cNvPr id="3" name="2 Altbilgi Yer Tutucusu"/>
          <p:cNvSpPr>
            <a:spLocks noGrp="1"/>
          </p:cNvSpPr>
          <p:nvPr>
            <p:ph type="ftr" sz="quarter" idx="3"/>
          </p:nvPr>
        </p:nvSpPr>
        <p:spPr>
          <a:xfrm>
            <a:off x="457200" y="6481763"/>
            <a:ext cx="4259263" cy="301625"/>
          </a:xfrm>
          <a:prstGeom prst="rect">
            <a:avLst/>
          </a:prstGeom>
        </p:spPr>
        <p:txBody>
          <a:bodyPr vert="horz" anchor="b"/>
          <a:lstStyle>
            <a:lvl1pPr algn="r" eaLnBrk="1" fontAlgn="auto" latinLnBrk="0" hangingPunct="1">
              <a:spcBef>
                <a:spcPts val="0"/>
              </a:spcBef>
              <a:spcAft>
                <a:spcPts val="0"/>
              </a:spcAft>
              <a:defRPr kumimoji="0" sz="1000">
                <a:solidFill>
                  <a:schemeClr val="tx1"/>
                </a:solidFill>
                <a:latin typeface="+mn-lt"/>
              </a:defRPr>
            </a:lvl1pPr>
          </a:lstStyle>
          <a:p>
            <a:pPr>
              <a:defRPr/>
            </a:pPr>
            <a:endParaRPr lang="tr-TR">
              <a:solidFill>
                <a:prstClr val="white"/>
              </a:solidFill>
            </a:endParaRPr>
          </a:p>
        </p:txBody>
      </p:sp>
      <p:sp>
        <p:nvSpPr>
          <p:cNvPr id="23" name="22 Slayt Numarası Yer Tutucusu"/>
          <p:cNvSpPr>
            <a:spLocks noGrp="1"/>
          </p:cNvSpPr>
          <p:nvPr>
            <p:ph type="sldNum" sz="quarter" idx="4"/>
          </p:nvPr>
        </p:nvSpPr>
        <p:spPr>
          <a:xfrm>
            <a:off x="7589838" y="6481763"/>
            <a:ext cx="503237" cy="301625"/>
          </a:xfrm>
          <a:prstGeom prst="rect">
            <a:avLst/>
          </a:prstGeom>
        </p:spPr>
        <p:txBody>
          <a:bodyPr vert="horz" anchor="b"/>
          <a:lstStyle>
            <a:lvl1pPr algn="ctr" eaLnBrk="1" fontAlgn="auto" latinLnBrk="0" hangingPunct="1">
              <a:spcBef>
                <a:spcPts val="0"/>
              </a:spcBef>
              <a:spcAft>
                <a:spcPts val="0"/>
              </a:spcAft>
              <a:defRPr kumimoji="0" sz="1200" smtClean="0">
                <a:solidFill>
                  <a:schemeClr val="tx1"/>
                </a:solidFill>
                <a:latin typeface="+mn-lt"/>
              </a:defRPr>
            </a:lvl1pPr>
          </a:lstStyle>
          <a:p>
            <a:pPr>
              <a:defRPr/>
            </a:pPr>
            <a:fld id="{7EA2037C-5422-48AA-9323-A3C0D199DB71}" type="slidenum">
              <a:rPr lang="tr-TR">
                <a:solidFill>
                  <a:prstClr val="white"/>
                </a:solidFill>
              </a:rPr>
              <a:pPr>
                <a:defRPr/>
              </a:pPr>
              <a:t>‹#›</a:t>
            </a:fld>
            <a:endParaRPr lang="tr-TR">
              <a:solidFill>
                <a:prstClr val="white"/>
              </a:solidFill>
            </a:endParaRPr>
          </a:p>
        </p:txBody>
      </p:sp>
    </p:spTree>
    <p:extLst>
      <p:ext uri="{BB962C8B-B14F-4D97-AF65-F5344CB8AC3E}">
        <p14:creationId xmlns="" xmlns:p14="http://schemas.microsoft.com/office/powerpoint/2010/main" val="2149961465"/>
      </p:ext>
    </p:extLst>
  </p:cSld>
  <p:clrMap bg1="dk1" tx1="lt1" bg2="dk2" tx2="lt2" accent1="accent1" accent2="accent2" accent3="accent3" accent4="accent4" accent5="accent5" accent6="accent6" hlink="hlink" folHlink="folHlink"/>
  <p:sldLayoutIdLst>
    <p:sldLayoutId id="2147484025" r:id="rId1"/>
    <p:sldLayoutId id="2147484026" r:id="rId2"/>
    <p:sldLayoutId id="2147484027" r:id="rId3"/>
    <p:sldLayoutId id="2147484028" r:id="rId4"/>
    <p:sldLayoutId id="2147484029" r:id="rId5"/>
    <p:sldLayoutId id="2147484030" r:id="rId6"/>
    <p:sldLayoutId id="2147484031" r:id="rId7"/>
    <p:sldLayoutId id="2147484032" r:id="rId8"/>
    <p:sldLayoutId id="2147484033" r:id="rId9"/>
    <p:sldLayoutId id="2147484034" r:id="rId10"/>
    <p:sldLayoutId id="2147484035" r:id="rId11"/>
  </p:sldLayoutIdLst>
  <p:transition>
    <p:dissolve/>
  </p:transition>
  <p:txStyles>
    <p:titleStyle>
      <a:lvl1pPr marL="484188" indent="-484188" algn="l" rtl="0" fontAlgn="base">
        <a:spcBef>
          <a:spcPct val="0"/>
        </a:spcBef>
        <a:spcAft>
          <a:spcPct val="0"/>
        </a:spcAft>
        <a:defRPr sz="4200" kern="1200">
          <a:ln w="6350">
            <a:solidFill>
              <a:schemeClr val="accent1">
                <a:shade val="43000"/>
              </a:schemeClr>
            </a:solidFill>
          </a:ln>
          <a:solidFill>
            <a:srgbClr val="FF5C9C"/>
          </a:solidFill>
          <a:effectLst>
            <a:outerShdw blurRad="26000" dist="26000" dir="14500000" algn="tl" rotWithShape="0">
              <a:srgbClr val="000000">
                <a:alpha val="40000"/>
              </a:srgbClr>
            </a:outerShdw>
          </a:effectLst>
          <a:latin typeface="+mj-lt"/>
          <a:ea typeface="+mj-ea"/>
          <a:cs typeface="+mj-cs"/>
        </a:defRPr>
      </a:lvl1pPr>
      <a:lvl2pPr marL="484188" indent="-484188" algn="l" rtl="0" fontAlgn="base">
        <a:spcBef>
          <a:spcPct val="0"/>
        </a:spcBef>
        <a:spcAft>
          <a:spcPct val="0"/>
        </a:spcAft>
        <a:defRPr sz="4200">
          <a:solidFill>
            <a:srgbClr val="FF5C9C"/>
          </a:solidFill>
          <a:latin typeface="Century Gothic" pitchFamily="34" charset="0"/>
        </a:defRPr>
      </a:lvl2pPr>
      <a:lvl3pPr marL="484188" indent="-484188" algn="l" rtl="0" fontAlgn="base">
        <a:spcBef>
          <a:spcPct val="0"/>
        </a:spcBef>
        <a:spcAft>
          <a:spcPct val="0"/>
        </a:spcAft>
        <a:defRPr sz="4200">
          <a:solidFill>
            <a:srgbClr val="FF5C9C"/>
          </a:solidFill>
          <a:latin typeface="Century Gothic" pitchFamily="34" charset="0"/>
        </a:defRPr>
      </a:lvl3pPr>
      <a:lvl4pPr marL="484188" indent="-484188" algn="l" rtl="0" fontAlgn="base">
        <a:spcBef>
          <a:spcPct val="0"/>
        </a:spcBef>
        <a:spcAft>
          <a:spcPct val="0"/>
        </a:spcAft>
        <a:defRPr sz="4200">
          <a:solidFill>
            <a:srgbClr val="FF5C9C"/>
          </a:solidFill>
          <a:latin typeface="Century Gothic" pitchFamily="34" charset="0"/>
        </a:defRPr>
      </a:lvl4pPr>
      <a:lvl5pPr marL="484188" indent="-484188" algn="l" rtl="0" fontAlgn="base">
        <a:spcBef>
          <a:spcPct val="0"/>
        </a:spcBef>
        <a:spcAft>
          <a:spcPct val="0"/>
        </a:spcAft>
        <a:defRPr sz="4200">
          <a:solidFill>
            <a:srgbClr val="FF5C9C"/>
          </a:solidFill>
          <a:latin typeface="Century Gothic" pitchFamily="34" charset="0"/>
        </a:defRPr>
      </a:lvl5pPr>
      <a:lvl6pPr marL="941388" indent="-484188" algn="l" rtl="0" fontAlgn="base">
        <a:spcBef>
          <a:spcPct val="0"/>
        </a:spcBef>
        <a:spcAft>
          <a:spcPct val="0"/>
        </a:spcAft>
        <a:defRPr sz="4200">
          <a:solidFill>
            <a:srgbClr val="FF5C9C"/>
          </a:solidFill>
          <a:latin typeface="Century Gothic" pitchFamily="34" charset="0"/>
        </a:defRPr>
      </a:lvl6pPr>
      <a:lvl7pPr marL="1398588" indent="-484188" algn="l" rtl="0" fontAlgn="base">
        <a:spcBef>
          <a:spcPct val="0"/>
        </a:spcBef>
        <a:spcAft>
          <a:spcPct val="0"/>
        </a:spcAft>
        <a:defRPr sz="4200">
          <a:solidFill>
            <a:srgbClr val="FF5C9C"/>
          </a:solidFill>
          <a:latin typeface="Century Gothic" pitchFamily="34" charset="0"/>
        </a:defRPr>
      </a:lvl7pPr>
      <a:lvl8pPr marL="1855788" indent="-484188" algn="l" rtl="0" fontAlgn="base">
        <a:spcBef>
          <a:spcPct val="0"/>
        </a:spcBef>
        <a:spcAft>
          <a:spcPct val="0"/>
        </a:spcAft>
        <a:defRPr sz="4200">
          <a:solidFill>
            <a:srgbClr val="FF5C9C"/>
          </a:solidFill>
          <a:latin typeface="Century Gothic" pitchFamily="34" charset="0"/>
        </a:defRPr>
      </a:lvl8pPr>
      <a:lvl9pPr marL="2312988" indent="-484188" algn="l" rtl="0" fontAlgn="base">
        <a:spcBef>
          <a:spcPct val="0"/>
        </a:spcBef>
        <a:spcAft>
          <a:spcPct val="0"/>
        </a:spcAft>
        <a:defRPr sz="4200">
          <a:solidFill>
            <a:srgbClr val="FF5C9C"/>
          </a:solidFill>
          <a:latin typeface="Century Gothic" pitchFamily="34" charset="0"/>
        </a:defRPr>
      </a:lvl9pPr>
    </p:titleStyle>
    <p:bodyStyle>
      <a:lvl1pPr marL="447675" indent="-382588" algn="l" rtl="0" fontAlgn="base">
        <a:spcBef>
          <a:spcPct val="20000"/>
        </a:spcBef>
        <a:spcAft>
          <a:spcPct val="0"/>
        </a:spcAft>
        <a:buClr>
          <a:schemeClr val="accent1"/>
        </a:buClr>
        <a:buSzPct val="80000"/>
        <a:buFont typeface="Wingdings 2" pitchFamily="18" charset="2"/>
        <a:buChar char=""/>
        <a:defRPr sz="3000" kern="1200">
          <a:solidFill>
            <a:schemeClr val="tx1"/>
          </a:solidFill>
          <a:latin typeface="+mn-lt"/>
          <a:ea typeface="+mn-ea"/>
          <a:cs typeface="+mn-cs"/>
        </a:defRPr>
      </a:lvl1pPr>
      <a:lvl2pPr marL="822325" indent="-285750" algn="l" rtl="0" fontAlgn="base">
        <a:spcBef>
          <a:spcPct val="20000"/>
        </a:spcBef>
        <a:spcAft>
          <a:spcPct val="0"/>
        </a:spcAft>
        <a:buClr>
          <a:schemeClr val="accent1"/>
        </a:buClr>
        <a:buSzPct val="95000"/>
        <a:buFont typeface="Verdana" pitchFamily="34" charset="0"/>
        <a:buChar char="›"/>
        <a:defRPr sz="2600" kern="1200">
          <a:solidFill>
            <a:schemeClr val="tx1"/>
          </a:solidFill>
          <a:latin typeface="+mn-lt"/>
          <a:ea typeface="+mn-ea"/>
          <a:cs typeface="+mn-cs"/>
        </a:defRPr>
      </a:lvl2pPr>
      <a:lvl3pPr marL="1104900" indent="-228600" algn="l" rtl="0" fontAlgn="base">
        <a:spcBef>
          <a:spcPct val="20000"/>
        </a:spcBef>
        <a:spcAft>
          <a:spcPct val="0"/>
        </a:spcAft>
        <a:buClr>
          <a:schemeClr val="accent1"/>
        </a:buClr>
        <a:buFont typeface="Wingdings 2" pitchFamily="18" charset="2"/>
        <a:buChar char=""/>
        <a:defRPr sz="2400" kern="1200">
          <a:solidFill>
            <a:schemeClr val="tx1"/>
          </a:solidFill>
          <a:latin typeface="+mn-lt"/>
          <a:ea typeface="+mn-ea"/>
          <a:cs typeface="+mn-cs"/>
        </a:defRPr>
      </a:lvl3pPr>
      <a:lvl4pPr marL="1371600" indent="-209550" algn="l" rtl="0" fontAlgn="base">
        <a:spcBef>
          <a:spcPct val="20000"/>
        </a:spcBef>
        <a:spcAft>
          <a:spcPct val="0"/>
        </a:spcAft>
        <a:buClr>
          <a:schemeClr val="accent1"/>
        </a:buClr>
        <a:buFont typeface="Wingdings 2" pitchFamily="18" charset="2"/>
        <a:buChar char=""/>
        <a:defRPr sz="2000" kern="1200">
          <a:solidFill>
            <a:schemeClr val="tx1"/>
          </a:solidFill>
          <a:latin typeface="+mn-lt"/>
          <a:ea typeface="+mn-ea"/>
          <a:cs typeface="+mn-cs"/>
        </a:defRPr>
      </a:lvl4pPr>
      <a:lvl5pPr marL="1600200" indent="-209550" algn="l" rtl="0" fontAlgn="base">
        <a:spcBef>
          <a:spcPct val="20000"/>
        </a:spcBef>
        <a:spcAft>
          <a:spcPct val="0"/>
        </a:spcAft>
        <a:buClr>
          <a:srgbClr val="FF90B2"/>
        </a:buClr>
        <a:buFont typeface="Wingdings 2" pitchFamily="18" charset="2"/>
        <a:buChar char=""/>
        <a:defRPr sz="1900" kern="1200">
          <a:solidFill>
            <a:schemeClr val="tx1"/>
          </a:solidFill>
          <a:latin typeface="+mn-lt"/>
          <a:ea typeface="+mn-ea"/>
          <a:cs typeface="+mn-cs"/>
        </a:defRPr>
      </a:lvl5pPr>
      <a:lvl6pPr marL="1828800" indent="-210312" algn="l" rtl="0" eaLnBrk="1" latinLnBrk="0" hangingPunct="1">
        <a:spcBef>
          <a:spcPct val="20000"/>
        </a:spcBef>
        <a:buClr>
          <a:schemeClr val="accent1">
            <a:tint val="75000"/>
          </a:schemeClr>
        </a:buClr>
        <a:buFont typeface="Wingdings 2"/>
        <a:buChar char=""/>
        <a:defRPr kumimoji="0" sz="1800" kern="1200">
          <a:solidFill>
            <a:schemeClr val="tx1"/>
          </a:solidFill>
          <a:latin typeface="+mn-lt"/>
          <a:ea typeface="+mn-ea"/>
          <a:cs typeface="+mn-cs"/>
        </a:defRPr>
      </a:lvl6pPr>
      <a:lvl7pPr marL="2084832" indent="-210312"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7pPr>
      <a:lvl8pPr marL="22860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8pPr>
      <a:lvl9pPr marL="25146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tr-TR" smtClean="0"/>
              <a:t>Asıl başlık stili için tıklatın</a:t>
            </a:r>
          </a:p>
        </p:txBody>
      </p:sp>
      <p:sp>
        <p:nvSpPr>
          <p:cNvPr id="614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lvl1pPr>
          </a:lstStyle>
          <a:p>
            <a:pPr fontAlgn="base">
              <a:spcBef>
                <a:spcPct val="0"/>
              </a:spcBef>
              <a:spcAft>
                <a:spcPct val="0"/>
              </a:spcAft>
              <a:defRPr/>
            </a:pPr>
            <a:endParaRPr lang="tr-TR">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lvl1pPr>
          </a:lstStyle>
          <a:p>
            <a:pPr fontAlgn="base">
              <a:spcBef>
                <a:spcPct val="0"/>
              </a:spcBef>
              <a:spcAft>
                <a:spcPct val="0"/>
              </a:spcAft>
              <a:defRPr/>
            </a:pPr>
            <a:endParaRPr lang="tr-TR">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lvl1pPr>
          </a:lstStyle>
          <a:p>
            <a:pPr fontAlgn="base">
              <a:spcBef>
                <a:spcPct val="0"/>
              </a:spcBef>
              <a:spcAft>
                <a:spcPct val="0"/>
              </a:spcAft>
              <a:defRPr/>
            </a:pPr>
            <a:fld id="{E11B703F-24ED-4EA9-BE2E-9E88B0BC4D31}" type="slidenum">
              <a:rPr lang="tr-TR">
                <a:solidFill>
                  <a:srgbClr val="000000"/>
                </a:solidFill>
              </a:rPr>
              <a:pPr fontAlgn="base">
                <a:spcBef>
                  <a:spcPct val="0"/>
                </a:spcBef>
                <a:spcAft>
                  <a:spcPct val="0"/>
                </a:spcAft>
                <a:defRPr/>
              </a:pPr>
              <a:t>‹#›</a:t>
            </a:fld>
            <a:endParaRPr lang="tr-TR">
              <a:solidFill>
                <a:srgbClr val="000000"/>
              </a:solidFill>
            </a:endParaRPr>
          </a:p>
        </p:txBody>
      </p:sp>
    </p:spTree>
    <p:extLst>
      <p:ext uri="{BB962C8B-B14F-4D97-AF65-F5344CB8AC3E}">
        <p14:creationId xmlns="" xmlns:p14="http://schemas.microsoft.com/office/powerpoint/2010/main" val="3219486968"/>
      </p:ext>
    </p:extLst>
  </p:cSld>
  <p:clrMap bg1="lt1" tx1="dk1" bg2="lt2" tx2="dk2" accent1="accent1" accent2="accent2" accent3="accent3" accent4="accent4" accent5="accent5" accent6="accent6" hlink="hlink" folHlink="folHlink"/>
  <p:sldLayoutIdLst>
    <p:sldLayoutId id="2147484037" r:id="rId1"/>
    <p:sldLayoutId id="2147484038" r:id="rId2"/>
    <p:sldLayoutId id="2147484039" r:id="rId3"/>
    <p:sldLayoutId id="2147484040" r:id="rId4"/>
    <p:sldLayoutId id="2147484041" r:id="rId5"/>
    <p:sldLayoutId id="2147484042" r:id="rId6"/>
    <p:sldLayoutId id="2147484043" r:id="rId7"/>
    <p:sldLayoutId id="2147484044" r:id="rId8"/>
    <p:sldLayoutId id="2147484045" r:id="rId9"/>
    <p:sldLayoutId id="2147484046" r:id="rId10"/>
    <p:sldLayoutId id="2147484047" r:id="rId11"/>
  </p:sldLayoutIdLst>
  <p:transition spd="slow">
    <p:random/>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pattFill prst="pct5">
          <a:fgClr>
            <a:schemeClr val="accent4">
              <a:lumMod val="20000"/>
              <a:lumOff val="80000"/>
            </a:schemeClr>
          </a:fgClr>
          <a:bgClr>
            <a:schemeClr val="bg1"/>
          </a:bgClr>
        </a:pattFill>
        <a:effectLst/>
      </p:bgPr>
    </p:bg>
    <p:spTree>
      <p:nvGrpSpPr>
        <p:cNvPr id="1" name=""/>
        <p:cNvGrpSpPr/>
        <p:nvPr/>
      </p:nvGrpSpPr>
      <p:grpSpPr>
        <a:xfrm>
          <a:off x="0" y="0"/>
          <a:ext cx="0" cy="0"/>
          <a:chOff x="0" y="0"/>
          <a:chExt cx="0" cy="0"/>
        </a:xfrm>
      </p:grpSpPr>
      <p:sp>
        <p:nvSpPr>
          <p:cNvPr id="1026" name="Başlık Yer Tutucusu 1"/>
          <p:cNvSpPr>
            <a:spLocks noGrp="1"/>
          </p:cNvSpPr>
          <p:nvPr>
            <p:ph type="title"/>
          </p:nvPr>
        </p:nvSpPr>
        <p:spPr bwMode="auto">
          <a:xfrm>
            <a:off x="457200" y="836613"/>
            <a:ext cx="8229600" cy="787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tr-TR" smtClean="0"/>
              <a:t>Asıl başlık stili için tıklatın</a:t>
            </a:r>
          </a:p>
        </p:txBody>
      </p:sp>
      <p:sp>
        <p:nvSpPr>
          <p:cNvPr id="1027" name="Metin Yer Tutucusu 2"/>
          <p:cNvSpPr>
            <a:spLocks noGrp="1"/>
          </p:cNvSpPr>
          <p:nvPr>
            <p:ph type="body" idx="1"/>
          </p:nvPr>
        </p:nvSpPr>
        <p:spPr bwMode="auto">
          <a:xfrm>
            <a:off x="457200" y="1844675"/>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p>
        </p:txBody>
      </p:sp>
      <p:sp>
        <p:nvSpPr>
          <p:cNvPr id="7" name="Metin kutusu 6"/>
          <p:cNvSpPr txBox="1"/>
          <p:nvPr userDrawn="1"/>
        </p:nvSpPr>
        <p:spPr>
          <a:xfrm>
            <a:off x="0" y="101243"/>
            <a:ext cx="9144000" cy="400110"/>
          </a:xfrm>
          <a:prstGeom prst="rect">
            <a:avLst/>
          </a:prstGeom>
          <a:solidFill>
            <a:srgbClr val="CC66FF"/>
          </a:solidFill>
          <a:ln>
            <a:solidFill>
              <a:schemeClr val="accent4">
                <a:lumMod val="50000"/>
              </a:schemeClr>
            </a:solidFill>
          </a:ln>
          <a:effectLst>
            <a:glow rad="63500">
              <a:schemeClr val="accent4">
                <a:lumMod val="40000"/>
                <a:lumOff val="60000"/>
                <a:alpha val="40000"/>
              </a:schemeClr>
            </a:glow>
            <a:innerShdw blurRad="63500" dist="50800" dir="13500000">
              <a:schemeClr val="accent4">
                <a:lumMod val="60000"/>
                <a:lumOff val="40000"/>
                <a:alpha val="50000"/>
              </a:schemeClr>
            </a:innerShdw>
            <a:softEdge rad="63500"/>
          </a:effectLst>
        </p:spPr>
        <p:txBody>
          <a:bodyPr>
            <a:spAutoFit/>
          </a:bodyPr>
          <a:lstStyle/>
          <a:p>
            <a:pPr>
              <a:defRPr/>
            </a:pPr>
            <a:r>
              <a:rPr lang="tr-TR" sz="2000" dirty="0">
                <a:solidFill>
                  <a:srgbClr val="8064A2">
                    <a:lumMod val="60000"/>
                    <a:lumOff val="40000"/>
                  </a:srgbClr>
                </a:solidFill>
                <a:cs typeface="Arial" pitchFamily="34" charset="0"/>
              </a:rPr>
              <a:t>                     </a:t>
            </a:r>
            <a:r>
              <a:rPr lang="tr-TR" sz="2000" b="1" dirty="0">
                <a:solidFill>
                  <a:srgbClr val="8064A2">
                    <a:lumMod val="60000"/>
                    <a:lumOff val="40000"/>
                  </a:srgbClr>
                </a:solidFill>
                <a:cs typeface="Arial" pitchFamily="34" charset="0"/>
              </a:rPr>
              <a:t>  </a:t>
            </a:r>
            <a:endParaRPr lang="tr-TR" sz="1000" dirty="0">
              <a:solidFill>
                <a:srgbClr val="8064A2">
                  <a:lumMod val="60000"/>
                  <a:lumOff val="40000"/>
                </a:srgbClr>
              </a:solidFill>
              <a:cs typeface="Arial" pitchFamily="34" charset="0"/>
            </a:endParaRPr>
          </a:p>
        </p:txBody>
      </p:sp>
      <p:pic>
        <p:nvPicPr>
          <p:cNvPr id="1031" name="4 Resim" descr="logo_1000_1000.gif"/>
          <p:cNvPicPr>
            <a:picLocks noChangeAspect="1"/>
          </p:cNvPicPr>
          <p:nvPr userDrawn="1"/>
        </p:nvPicPr>
        <p:blipFill>
          <a:blip r:embed="rId10">
            <a:extLst>
              <a:ext uri="{28A0092B-C50C-407E-A947-70E740481C1C}">
                <a14:useLocalDpi xmlns="" xmlns:a14="http://schemas.microsoft.com/office/drawing/2010/main" val="0"/>
              </a:ext>
            </a:extLst>
          </a:blip>
          <a:srcRect/>
          <a:stretch>
            <a:fillRect/>
          </a:stretch>
        </p:blipFill>
        <p:spPr bwMode="auto">
          <a:xfrm>
            <a:off x="-15875" y="-63500"/>
            <a:ext cx="771525" cy="771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32" name="Metin kutusu 8"/>
          <p:cNvSpPr txBox="1">
            <a:spLocks noChangeArrowheads="1"/>
          </p:cNvSpPr>
          <p:nvPr userDrawn="1"/>
        </p:nvSpPr>
        <p:spPr bwMode="auto">
          <a:xfrm>
            <a:off x="904875" y="131763"/>
            <a:ext cx="2474913"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defRPr/>
            </a:pPr>
            <a:r>
              <a:rPr lang="tr-TR" b="1" smtClean="0">
                <a:solidFill>
                  <a:prstClr val="black"/>
                </a:solidFill>
                <a:latin typeface="Calibri" pitchFamily="34" charset="0"/>
              </a:rPr>
              <a:t>İSTANBUL ÜNİVERSİTESİ</a:t>
            </a:r>
          </a:p>
        </p:txBody>
      </p:sp>
      <p:sp>
        <p:nvSpPr>
          <p:cNvPr id="1033" name="Metin kutusu 9"/>
          <p:cNvSpPr txBox="1">
            <a:spLocks noChangeArrowheads="1"/>
          </p:cNvSpPr>
          <p:nvPr userDrawn="1"/>
        </p:nvSpPr>
        <p:spPr bwMode="auto">
          <a:xfrm>
            <a:off x="3940175" y="136525"/>
            <a:ext cx="5195888"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fontAlgn="base" hangingPunct="1">
              <a:spcBef>
                <a:spcPct val="0"/>
              </a:spcBef>
              <a:spcAft>
                <a:spcPct val="0"/>
              </a:spcAft>
              <a:defRPr/>
            </a:pPr>
            <a:r>
              <a:rPr lang="tr-TR" sz="2000" b="1" smtClean="0">
                <a:solidFill>
                  <a:prstClr val="black"/>
                </a:solidFill>
                <a:latin typeface="Calibri" pitchFamily="34" charset="0"/>
              </a:rPr>
              <a:t>İŞ SAĞLIĞI VE GÜVENLİĞİ KOORDİNATÖRLÜĞÜ</a:t>
            </a:r>
          </a:p>
        </p:txBody>
      </p:sp>
    </p:spTree>
    <p:extLst>
      <p:ext uri="{BB962C8B-B14F-4D97-AF65-F5344CB8AC3E}">
        <p14:creationId xmlns="" xmlns:p14="http://schemas.microsoft.com/office/powerpoint/2010/main" val="3192651510"/>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Lst>
  <p:hf sldNum="0"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pattFill prst="pct5">
          <a:fgClr>
            <a:schemeClr val="accent4">
              <a:lumMod val="20000"/>
              <a:lumOff val="80000"/>
            </a:schemeClr>
          </a:fgClr>
          <a:bgClr>
            <a:schemeClr val="bg1"/>
          </a:bgClr>
        </a:pattFill>
        <a:effectLst/>
      </p:bgPr>
    </p:bg>
    <p:spTree>
      <p:nvGrpSpPr>
        <p:cNvPr id="1" name=""/>
        <p:cNvGrpSpPr/>
        <p:nvPr/>
      </p:nvGrpSpPr>
      <p:grpSpPr>
        <a:xfrm>
          <a:off x="0" y="0"/>
          <a:ext cx="0" cy="0"/>
          <a:chOff x="0" y="0"/>
          <a:chExt cx="0" cy="0"/>
        </a:xfrm>
      </p:grpSpPr>
      <p:sp>
        <p:nvSpPr>
          <p:cNvPr id="1026" name="Başlık Yer Tutucusu 1"/>
          <p:cNvSpPr>
            <a:spLocks noGrp="1"/>
          </p:cNvSpPr>
          <p:nvPr>
            <p:ph type="title"/>
          </p:nvPr>
        </p:nvSpPr>
        <p:spPr bwMode="auto">
          <a:xfrm>
            <a:off x="457200" y="836613"/>
            <a:ext cx="8229600" cy="787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tr-TR" smtClean="0"/>
              <a:t>Asıl başlık stili için tıklatın</a:t>
            </a:r>
          </a:p>
        </p:txBody>
      </p:sp>
      <p:sp>
        <p:nvSpPr>
          <p:cNvPr id="1027" name="Metin Yer Tutucusu 2"/>
          <p:cNvSpPr>
            <a:spLocks noGrp="1"/>
          </p:cNvSpPr>
          <p:nvPr>
            <p:ph type="body" idx="1"/>
          </p:nvPr>
        </p:nvSpPr>
        <p:spPr bwMode="auto">
          <a:xfrm>
            <a:off x="457200" y="1844675"/>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p>
        </p:txBody>
      </p:sp>
      <p:sp>
        <p:nvSpPr>
          <p:cNvPr id="7" name="Metin kutusu 6"/>
          <p:cNvSpPr txBox="1"/>
          <p:nvPr userDrawn="1"/>
        </p:nvSpPr>
        <p:spPr>
          <a:xfrm>
            <a:off x="0" y="101243"/>
            <a:ext cx="9144000" cy="400110"/>
          </a:xfrm>
          <a:prstGeom prst="rect">
            <a:avLst/>
          </a:prstGeom>
          <a:solidFill>
            <a:srgbClr val="CC66FF"/>
          </a:solidFill>
          <a:ln>
            <a:solidFill>
              <a:schemeClr val="accent4">
                <a:lumMod val="50000"/>
              </a:schemeClr>
            </a:solidFill>
          </a:ln>
          <a:effectLst>
            <a:glow rad="63500">
              <a:schemeClr val="accent4">
                <a:lumMod val="40000"/>
                <a:lumOff val="60000"/>
                <a:alpha val="40000"/>
              </a:schemeClr>
            </a:glow>
            <a:innerShdw blurRad="63500" dist="50800" dir="13500000">
              <a:schemeClr val="accent4">
                <a:lumMod val="60000"/>
                <a:lumOff val="40000"/>
                <a:alpha val="50000"/>
              </a:schemeClr>
            </a:innerShdw>
            <a:softEdge rad="63500"/>
          </a:effectLst>
        </p:spPr>
        <p:txBody>
          <a:bodyPr>
            <a:spAutoFit/>
          </a:bodyPr>
          <a:lstStyle/>
          <a:p>
            <a:pPr>
              <a:defRPr/>
            </a:pPr>
            <a:r>
              <a:rPr lang="tr-TR" sz="2000" dirty="0">
                <a:solidFill>
                  <a:srgbClr val="8064A2">
                    <a:lumMod val="60000"/>
                    <a:lumOff val="40000"/>
                  </a:srgbClr>
                </a:solidFill>
                <a:cs typeface="Arial" pitchFamily="34" charset="0"/>
              </a:rPr>
              <a:t>                     </a:t>
            </a:r>
            <a:r>
              <a:rPr lang="tr-TR" sz="2000" b="1" dirty="0">
                <a:solidFill>
                  <a:srgbClr val="8064A2">
                    <a:lumMod val="60000"/>
                    <a:lumOff val="40000"/>
                  </a:srgbClr>
                </a:solidFill>
                <a:cs typeface="Arial" pitchFamily="34" charset="0"/>
              </a:rPr>
              <a:t>  </a:t>
            </a:r>
            <a:endParaRPr lang="tr-TR" sz="1000" dirty="0">
              <a:solidFill>
                <a:srgbClr val="8064A2">
                  <a:lumMod val="60000"/>
                  <a:lumOff val="40000"/>
                </a:srgbClr>
              </a:solidFill>
              <a:cs typeface="Arial" pitchFamily="34" charset="0"/>
            </a:endParaRPr>
          </a:p>
        </p:txBody>
      </p:sp>
      <p:pic>
        <p:nvPicPr>
          <p:cNvPr id="1031" name="4 Resim" descr="logo_1000_1000.gif"/>
          <p:cNvPicPr>
            <a:picLocks noChangeAspect="1"/>
          </p:cNvPicPr>
          <p:nvPr userDrawn="1"/>
        </p:nvPicPr>
        <p:blipFill>
          <a:blip r:embed="rId10">
            <a:extLst>
              <a:ext uri="{28A0092B-C50C-407E-A947-70E740481C1C}">
                <a14:useLocalDpi xmlns="" xmlns:a14="http://schemas.microsoft.com/office/drawing/2010/main" val="0"/>
              </a:ext>
            </a:extLst>
          </a:blip>
          <a:srcRect/>
          <a:stretch>
            <a:fillRect/>
          </a:stretch>
        </p:blipFill>
        <p:spPr bwMode="auto">
          <a:xfrm>
            <a:off x="-15875" y="-63500"/>
            <a:ext cx="771525" cy="771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32" name="Metin kutusu 8"/>
          <p:cNvSpPr txBox="1">
            <a:spLocks noChangeArrowheads="1"/>
          </p:cNvSpPr>
          <p:nvPr userDrawn="1"/>
        </p:nvSpPr>
        <p:spPr bwMode="auto">
          <a:xfrm>
            <a:off x="904875" y="131763"/>
            <a:ext cx="2474913"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defRPr/>
            </a:pPr>
            <a:r>
              <a:rPr lang="tr-TR" b="1" smtClean="0">
                <a:solidFill>
                  <a:prstClr val="black"/>
                </a:solidFill>
                <a:latin typeface="Calibri" pitchFamily="34" charset="0"/>
              </a:rPr>
              <a:t>İSTANBUL ÜNİVERSİTESİ</a:t>
            </a:r>
          </a:p>
        </p:txBody>
      </p:sp>
      <p:sp>
        <p:nvSpPr>
          <p:cNvPr id="1033" name="Metin kutusu 9"/>
          <p:cNvSpPr txBox="1">
            <a:spLocks noChangeArrowheads="1"/>
          </p:cNvSpPr>
          <p:nvPr userDrawn="1"/>
        </p:nvSpPr>
        <p:spPr bwMode="auto">
          <a:xfrm>
            <a:off x="3940175" y="136525"/>
            <a:ext cx="5195888"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fontAlgn="base" hangingPunct="1">
              <a:spcBef>
                <a:spcPct val="0"/>
              </a:spcBef>
              <a:spcAft>
                <a:spcPct val="0"/>
              </a:spcAft>
              <a:defRPr/>
            </a:pPr>
            <a:r>
              <a:rPr lang="tr-TR" sz="2000" b="1" smtClean="0">
                <a:solidFill>
                  <a:prstClr val="black"/>
                </a:solidFill>
                <a:latin typeface="Calibri" pitchFamily="34" charset="0"/>
              </a:rPr>
              <a:t>İŞ SAĞLIĞI VE GÜVENLİĞİ KOORDİNATÖRLÜĞÜ</a:t>
            </a:r>
          </a:p>
        </p:txBody>
      </p:sp>
    </p:spTree>
    <p:extLst>
      <p:ext uri="{BB962C8B-B14F-4D97-AF65-F5344CB8AC3E}">
        <p14:creationId xmlns="" xmlns:p14="http://schemas.microsoft.com/office/powerpoint/2010/main" val="3557497585"/>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Lst>
  <p:hf sldNum="0"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pattFill prst="pct5">
          <a:fgClr>
            <a:schemeClr val="accent4">
              <a:lumMod val="20000"/>
              <a:lumOff val="80000"/>
            </a:schemeClr>
          </a:fgClr>
          <a:bgClr>
            <a:schemeClr val="bg1"/>
          </a:bgClr>
        </a:pattFill>
        <a:effectLst/>
      </p:bgPr>
    </p:bg>
    <p:spTree>
      <p:nvGrpSpPr>
        <p:cNvPr id="1" name=""/>
        <p:cNvGrpSpPr/>
        <p:nvPr/>
      </p:nvGrpSpPr>
      <p:grpSpPr>
        <a:xfrm>
          <a:off x="0" y="0"/>
          <a:ext cx="0" cy="0"/>
          <a:chOff x="0" y="0"/>
          <a:chExt cx="0" cy="0"/>
        </a:xfrm>
      </p:grpSpPr>
      <p:sp>
        <p:nvSpPr>
          <p:cNvPr id="1026" name="Başlık Yer Tutucusu 1"/>
          <p:cNvSpPr>
            <a:spLocks noGrp="1"/>
          </p:cNvSpPr>
          <p:nvPr>
            <p:ph type="title"/>
          </p:nvPr>
        </p:nvSpPr>
        <p:spPr bwMode="auto">
          <a:xfrm>
            <a:off x="457200" y="836613"/>
            <a:ext cx="8229600" cy="787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tr-TR" smtClean="0"/>
              <a:t>Asıl başlık stili için tıklatın</a:t>
            </a:r>
          </a:p>
        </p:txBody>
      </p:sp>
      <p:sp>
        <p:nvSpPr>
          <p:cNvPr id="1027" name="Metin Yer Tutucusu 2"/>
          <p:cNvSpPr>
            <a:spLocks noGrp="1"/>
          </p:cNvSpPr>
          <p:nvPr>
            <p:ph type="body" idx="1"/>
          </p:nvPr>
        </p:nvSpPr>
        <p:spPr bwMode="auto">
          <a:xfrm>
            <a:off x="457200" y="1844675"/>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p>
        </p:txBody>
      </p:sp>
      <p:sp>
        <p:nvSpPr>
          <p:cNvPr id="7" name="Metin kutusu 6"/>
          <p:cNvSpPr txBox="1"/>
          <p:nvPr userDrawn="1"/>
        </p:nvSpPr>
        <p:spPr>
          <a:xfrm>
            <a:off x="0" y="101243"/>
            <a:ext cx="9144000" cy="400110"/>
          </a:xfrm>
          <a:prstGeom prst="rect">
            <a:avLst/>
          </a:prstGeom>
          <a:solidFill>
            <a:srgbClr val="CC66FF"/>
          </a:solidFill>
          <a:ln>
            <a:solidFill>
              <a:schemeClr val="accent4">
                <a:lumMod val="50000"/>
              </a:schemeClr>
            </a:solidFill>
          </a:ln>
          <a:effectLst>
            <a:glow rad="63500">
              <a:schemeClr val="accent4">
                <a:lumMod val="40000"/>
                <a:lumOff val="60000"/>
                <a:alpha val="40000"/>
              </a:schemeClr>
            </a:glow>
            <a:innerShdw blurRad="63500" dist="50800" dir="13500000">
              <a:schemeClr val="accent4">
                <a:lumMod val="60000"/>
                <a:lumOff val="40000"/>
                <a:alpha val="50000"/>
              </a:schemeClr>
            </a:innerShdw>
            <a:softEdge rad="63500"/>
          </a:effectLst>
        </p:spPr>
        <p:txBody>
          <a:bodyPr>
            <a:spAutoFit/>
          </a:bodyPr>
          <a:lstStyle/>
          <a:p>
            <a:pPr>
              <a:defRPr/>
            </a:pPr>
            <a:r>
              <a:rPr lang="tr-TR" sz="2000" dirty="0">
                <a:solidFill>
                  <a:srgbClr val="8064A2">
                    <a:lumMod val="60000"/>
                    <a:lumOff val="40000"/>
                  </a:srgbClr>
                </a:solidFill>
                <a:cs typeface="Arial" pitchFamily="34" charset="0"/>
              </a:rPr>
              <a:t>                     </a:t>
            </a:r>
            <a:r>
              <a:rPr lang="tr-TR" sz="2000" b="1" dirty="0">
                <a:solidFill>
                  <a:srgbClr val="8064A2">
                    <a:lumMod val="60000"/>
                    <a:lumOff val="40000"/>
                  </a:srgbClr>
                </a:solidFill>
                <a:cs typeface="Arial" pitchFamily="34" charset="0"/>
              </a:rPr>
              <a:t>  </a:t>
            </a:r>
            <a:endParaRPr lang="tr-TR" sz="1000" dirty="0">
              <a:solidFill>
                <a:srgbClr val="8064A2">
                  <a:lumMod val="60000"/>
                  <a:lumOff val="40000"/>
                </a:srgbClr>
              </a:solidFill>
              <a:cs typeface="Arial" pitchFamily="34" charset="0"/>
            </a:endParaRPr>
          </a:p>
        </p:txBody>
      </p:sp>
      <p:pic>
        <p:nvPicPr>
          <p:cNvPr id="1031" name="4 Resim" descr="logo_1000_1000.gif"/>
          <p:cNvPicPr>
            <a:picLocks noChangeAspect="1"/>
          </p:cNvPicPr>
          <p:nvPr userDrawn="1"/>
        </p:nvPicPr>
        <p:blipFill>
          <a:blip r:embed="rId10">
            <a:extLst>
              <a:ext uri="{28A0092B-C50C-407E-A947-70E740481C1C}">
                <a14:useLocalDpi xmlns="" xmlns:a14="http://schemas.microsoft.com/office/drawing/2010/main" val="0"/>
              </a:ext>
            </a:extLst>
          </a:blip>
          <a:srcRect/>
          <a:stretch>
            <a:fillRect/>
          </a:stretch>
        </p:blipFill>
        <p:spPr bwMode="auto">
          <a:xfrm>
            <a:off x="-15875" y="-63500"/>
            <a:ext cx="771525" cy="771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32" name="Metin kutusu 8"/>
          <p:cNvSpPr txBox="1">
            <a:spLocks noChangeArrowheads="1"/>
          </p:cNvSpPr>
          <p:nvPr userDrawn="1"/>
        </p:nvSpPr>
        <p:spPr bwMode="auto">
          <a:xfrm>
            <a:off x="904875" y="131763"/>
            <a:ext cx="2474913"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defRPr/>
            </a:pPr>
            <a:r>
              <a:rPr lang="tr-TR" b="1" smtClean="0">
                <a:solidFill>
                  <a:prstClr val="black"/>
                </a:solidFill>
                <a:latin typeface="Calibri" pitchFamily="34" charset="0"/>
              </a:rPr>
              <a:t>İSTANBUL ÜNİVERSİTESİ</a:t>
            </a:r>
          </a:p>
        </p:txBody>
      </p:sp>
      <p:sp>
        <p:nvSpPr>
          <p:cNvPr id="1033" name="Metin kutusu 9"/>
          <p:cNvSpPr txBox="1">
            <a:spLocks noChangeArrowheads="1"/>
          </p:cNvSpPr>
          <p:nvPr userDrawn="1"/>
        </p:nvSpPr>
        <p:spPr bwMode="auto">
          <a:xfrm>
            <a:off x="3940175" y="136525"/>
            <a:ext cx="5195888"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fontAlgn="base" hangingPunct="1">
              <a:spcBef>
                <a:spcPct val="0"/>
              </a:spcBef>
              <a:spcAft>
                <a:spcPct val="0"/>
              </a:spcAft>
              <a:defRPr/>
            </a:pPr>
            <a:r>
              <a:rPr lang="tr-TR" sz="2000" b="1" smtClean="0">
                <a:solidFill>
                  <a:prstClr val="black"/>
                </a:solidFill>
                <a:latin typeface="Calibri" pitchFamily="34" charset="0"/>
              </a:rPr>
              <a:t>İŞ SAĞLIĞI VE GÜVENLİĞİ KOORDİNATÖRLÜĞÜ</a:t>
            </a:r>
          </a:p>
        </p:txBody>
      </p:sp>
    </p:spTree>
    <p:extLst>
      <p:ext uri="{BB962C8B-B14F-4D97-AF65-F5344CB8AC3E}">
        <p14:creationId xmlns="" xmlns:p14="http://schemas.microsoft.com/office/powerpoint/2010/main" val="1431525004"/>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Lst>
  <p:hf sldNum="0"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pattFill prst="pct5">
          <a:fgClr>
            <a:schemeClr val="accent4">
              <a:lumMod val="20000"/>
              <a:lumOff val="80000"/>
            </a:schemeClr>
          </a:fgClr>
          <a:bgClr>
            <a:schemeClr val="bg1"/>
          </a:bgClr>
        </a:patt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574675" y="304800"/>
            <a:ext cx="8001000" cy="12160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tr-TR" altLang="tr-TR" smtClean="0"/>
              <a:t>Asıl başlık stili için tıklatın</a:t>
            </a:r>
          </a:p>
        </p:txBody>
      </p:sp>
      <p:sp>
        <p:nvSpPr>
          <p:cNvPr id="7171" name="Rectangle 3"/>
          <p:cNvSpPr>
            <a:spLocks noGrp="1" noChangeArrowheads="1"/>
          </p:cNvSpPr>
          <p:nvPr>
            <p:ph type="body" idx="1"/>
          </p:nvPr>
        </p:nvSpPr>
        <p:spPr bwMode="auto">
          <a:xfrm>
            <a:off x="566738" y="1752600"/>
            <a:ext cx="8001000" cy="426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tr-TR" altLang="tr-TR" smtClean="0"/>
              <a:t>Asıl metin stillerini düzenlemek için tıklatın</a:t>
            </a:r>
          </a:p>
          <a:p>
            <a:pPr lvl="1"/>
            <a:r>
              <a:rPr lang="tr-TR" altLang="tr-TR" smtClean="0"/>
              <a:t>İkinci düzey</a:t>
            </a:r>
          </a:p>
          <a:p>
            <a:pPr lvl="2"/>
            <a:r>
              <a:rPr lang="tr-TR" altLang="tr-TR" smtClean="0"/>
              <a:t>Üçüncü düzey</a:t>
            </a:r>
          </a:p>
          <a:p>
            <a:pPr lvl="3"/>
            <a:r>
              <a:rPr lang="tr-TR" altLang="tr-TR" smtClean="0"/>
              <a:t>Dördüncü düzey</a:t>
            </a:r>
          </a:p>
          <a:p>
            <a:pPr lvl="4"/>
            <a:r>
              <a:rPr lang="tr-TR" altLang="tr-TR" smtClean="0"/>
              <a:t>Beşinci düzey</a:t>
            </a:r>
          </a:p>
        </p:txBody>
      </p:sp>
      <p:sp>
        <p:nvSpPr>
          <p:cNvPr id="7172" name="AutoShape 4"/>
          <p:cNvSpPr>
            <a:spLocks noChangeArrowheads="1"/>
          </p:cNvSpPr>
          <p:nvPr/>
        </p:nvSpPr>
        <p:spPr bwMode="auto">
          <a:xfrm>
            <a:off x="609600" y="1566863"/>
            <a:ext cx="7958138" cy="109537"/>
          </a:xfrm>
          <a:custGeom>
            <a:avLst/>
            <a:gdLst>
              <a:gd name="T0" fmla="*/ 0 w 1000"/>
              <a:gd name="T1" fmla="*/ 0 h 1000"/>
              <a:gd name="T2" fmla="*/ 2147483647 w 1000"/>
              <a:gd name="T3" fmla="*/ 0 h 1000"/>
              <a:gd name="T4" fmla="*/ 2147483647 w 1000"/>
              <a:gd name="T5" fmla="*/ 2147483647 h 1000"/>
              <a:gd name="T6" fmla="*/ 0 w 1000"/>
              <a:gd name="T7" fmla="*/ 2147483647 h 1000"/>
              <a:gd name="T8" fmla="*/ 0 w 1000"/>
              <a:gd name="T9" fmla="*/ 0 h 1000"/>
              <a:gd name="T10" fmla="*/ 2147483647 w 1000"/>
              <a:gd name="T11" fmla="*/ 0 h 10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00" h="1000" stroke="0">
                <a:moveTo>
                  <a:pt x="0" y="0"/>
                </a:moveTo>
                <a:lnTo>
                  <a:pt x="585" y="0"/>
                </a:lnTo>
                <a:lnTo>
                  <a:pt x="585" y="1000"/>
                </a:lnTo>
                <a:lnTo>
                  <a:pt x="0" y="1000"/>
                </a:lnTo>
                <a:lnTo>
                  <a:pt x="0" y="0"/>
                </a:lnTo>
                <a:close/>
              </a:path>
              <a:path w="1000" h="1000">
                <a:moveTo>
                  <a:pt x="0" y="0"/>
                </a:moveTo>
                <a:lnTo>
                  <a:pt x="1000" y="0"/>
                </a:lnTo>
              </a:path>
            </a:pathLst>
          </a:custGeom>
          <a:solidFill>
            <a:schemeClr val="accent2"/>
          </a:solidFill>
          <a:ln w="9525">
            <a:solidFill>
              <a:schemeClr val="accent2"/>
            </a:solidFill>
            <a:round/>
            <a:headEnd/>
            <a:tailEnd/>
          </a:ln>
        </p:spPr>
        <p:txBody>
          <a:bodyPr/>
          <a:lstStyle/>
          <a:p>
            <a:pPr fontAlgn="base">
              <a:spcBef>
                <a:spcPct val="0"/>
              </a:spcBef>
              <a:spcAft>
                <a:spcPct val="0"/>
              </a:spcAft>
            </a:pPr>
            <a:endParaRPr lang="tr-TR" smtClean="0">
              <a:solidFill>
                <a:srgbClr val="000000"/>
              </a:solidFill>
              <a:latin typeface="Arial" pitchFamily="34" charset="0"/>
            </a:endParaRPr>
          </a:p>
        </p:txBody>
      </p:sp>
      <p:sp>
        <p:nvSpPr>
          <p:cNvPr id="7173" name="Line 5"/>
          <p:cNvSpPr>
            <a:spLocks noChangeShapeType="1"/>
          </p:cNvSpPr>
          <p:nvPr/>
        </p:nvSpPr>
        <p:spPr bwMode="auto">
          <a:xfrm flipV="1">
            <a:off x="609600" y="6172200"/>
            <a:ext cx="7924800" cy="0"/>
          </a:xfrm>
          <a:prstGeom prst="line">
            <a:avLst/>
          </a:prstGeom>
          <a:noFill/>
          <a:ln w="3175">
            <a:solidFill>
              <a:schemeClr val="accent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tr-TR" smtClean="0">
              <a:solidFill>
                <a:srgbClr val="000000"/>
              </a:solidFill>
              <a:latin typeface="Arial" pitchFamily="34" charset="0"/>
            </a:endParaRPr>
          </a:p>
        </p:txBody>
      </p:sp>
      <p:sp>
        <p:nvSpPr>
          <p:cNvPr id="5126" name="Rectangle 6"/>
          <p:cNvSpPr>
            <a:spLocks noGrp="1" noChangeArrowheads="1"/>
          </p:cNvSpPr>
          <p:nvPr>
            <p:ph type="dt" sz="half" idx="2"/>
          </p:nvPr>
        </p:nvSpPr>
        <p:spPr bwMode="auto">
          <a:xfrm>
            <a:off x="609600" y="6245225"/>
            <a:ext cx="19812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solidFill>
                  <a:srgbClr val="000000"/>
                </a:solidFill>
                <a:latin typeface="Verdana" pitchFamily="34" charset="0"/>
                <a:cs typeface="+mn-cs"/>
              </a:defRPr>
            </a:lvl1pPr>
          </a:lstStyle>
          <a:p>
            <a:pPr fontAlgn="base">
              <a:spcBef>
                <a:spcPct val="0"/>
              </a:spcBef>
              <a:spcAft>
                <a:spcPct val="0"/>
              </a:spcAft>
              <a:defRPr/>
            </a:pPr>
            <a:endParaRPr lang="tr-TR" altLang="tr-TR"/>
          </a:p>
        </p:txBody>
      </p:sp>
      <p:sp>
        <p:nvSpPr>
          <p:cNvPr id="5127" name="Rectangle 7"/>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200">
                <a:solidFill>
                  <a:srgbClr val="000000"/>
                </a:solidFill>
                <a:latin typeface="Verdana" pitchFamily="34" charset="0"/>
                <a:cs typeface="+mn-cs"/>
              </a:defRPr>
            </a:lvl1pPr>
          </a:lstStyle>
          <a:p>
            <a:pPr fontAlgn="base">
              <a:spcBef>
                <a:spcPct val="0"/>
              </a:spcBef>
              <a:spcAft>
                <a:spcPct val="0"/>
              </a:spcAft>
              <a:defRPr/>
            </a:pPr>
            <a:endParaRPr lang="tr-TR" altLang="tr-TR"/>
          </a:p>
        </p:txBody>
      </p:sp>
      <p:sp>
        <p:nvSpPr>
          <p:cNvPr id="5128" name="Rectangle 8"/>
          <p:cNvSpPr>
            <a:spLocks noGrp="1" noChangeArrowheads="1"/>
          </p:cNvSpPr>
          <p:nvPr>
            <p:ph type="sldNum" sz="quarter" idx="4"/>
          </p:nvPr>
        </p:nvSpPr>
        <p:spPr bwMode="auto">
          <a:xfrm>
            <a:off x="6553200" y="6245225"/>
            <a:ext cx="19812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solidFill>
                  <a:srgbClr val="000000"/>
                </a:solidFill>
                <a:latin typeface="Verdana" pitchFamily="34" charset="0"/>
                <a:cs typeface="+mn-cs"/>
              </a:defRPr>
            </a:lvl1pPr>
          </a:lstStyle>
          <a:p>
            <a:pPr fontAlgn="base">
              <a:spcBef>
                <a:spcPct val="0"/>
              </a:spcBef>
              <a:spcAft>
                <a:spcPct val="0"/>
              </a:spcAft>
              <a:defRPr/>
            </a:pPr>
            <a:fld id="{15B87B1C-25BB-48FA-8B25-D8CBA047AC4B}" type="slidenum">
              <a:rPr lang="tr-TR" altLang="tr-TR"/>
              <a:pPr fontAlgn="base">
                <a:spcBef>
                  <a:spcPct val="0"/>
                </a:spcBef>
                <a:spcAft>
                  <a:spcPct val="0"/>
                </a:spcAft>
                <a:defRPr/>
              </a:pPr>
              <a:t>‹#›</a:t>
            </a:fld>
            <a:endParaRPr lang="tr-TR" altLang="tr-TR"/>
          </a:p>
        </p:txBody>
      </p:sp>
    </p:spTree>
    <p:extLst>
      <p:ext uri="{BB962C8B-B14F-4D97-AF65-F5344CB8AC3E}">
        <p14:creationId xmlns="" xmlns:p14="http://schemas.microsoft.com/office/powerpoint/2010/main" val="1153188451"/>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Lst>
  <p:transition>
    <p:strips dir="rd"/>
  </p:transition>
  <p:timing>
    <p:tnLst>
      <p:par>
        <p:cTn id="1" dur="indefinite" restart="never" nodeType="tmRoot"/>
      </p:par>
    </p:tnLst>
  </p:timing>
  <p:txStyles>
    <p:titleStyle>
      <a:lvl1pPr algn="l" rtl="0" eaLnBrk="0" fontAlgn="base" hangingPunct="0">
        <a:spcBef>
          <a:spcPct val="0"/>
        </a:spcBef>
        <a:spcAft>
          <a:spcPct val="0"/>
        </a:spcAft>
        <a:defRPr sz="3800">
          <a:solidFill>
            <a:schemeClr val="tx2"/>
          </a:solidFill>
          <a:latin typeface="+mj-lt"/>
          <a:ea typeface="+mj-ea"/>
          <a:cs typeface="+mj-cs"/>
        </a:defRPr>
      </a:lvl1pPr>
      <a:lvl2pPr algn="l" rtl="0" eaLnBrk="0" fontAlgn="base" hangingPunct="0">
        <a:spcBef>
          <a:spcPct val="0"/>
        </a:spcBef>
        <a:spcAft>
          <a:spcPct val="0"/>
        </a:spcAft>
        <a:defRPr sz="3800">
          <a:solidFill>
            <a:schemeClr val="tx2"/>
          </a:solidFill>
          <a:latin typeface="Verdana" pitchFamily="34" charset="0"/>
          <a:cs typeface="Arial" charset="0"/>
        </a:defRPr>
      </a:lvl2pPr>
      <a:lvl3pPr algn="l" rtl="0" eaLnBrk="0" fontAlgn="base" hangingPunct="0">
        <a:spcBef>
          <a:spcPct val="0"/>
        </a:spcBef>
        <a:spcAft>
          <a:spcPct val="0"/>
        </a:spcAft>
        <a:defRPr sz="3800">
          <a:solidFill>
            <a:schemeClr val="tx2"/>
          </a:solidFill>
          <a:latin typeface="Verdana" pitchFamily="34" charset="0"/>
          <a:cs typeface="Arial" charset="0"/>
        </a:defRPr>
      </a:lvl3pPr>
      <a:lvl4pPr algn="l" rtl="0" eaLnBrk="0" fontAlgn="base" hangingPunct="0">
        <a:spcBef>
          <a:spcPct val="0"/>
        </a:spcBef>
        <a:spcAft>
          <a:spcPct val="0"/>
        </a:spcAft>
        <a:defRPr sz="3800">
          <a:solidFill>
            <a:schemeClr val="tx2"/>
          </a:solidFill>
          <a:latin typeface="Verdana" pitchFamily="34" charset="0"/>
          <a:cs typeface="Arial" charset="0"/>
        </a:defRPr>
      </a:lvl4pPr>
      <a:lvl5pPr algn="l" rtl="0" eaLnBrk="0" fontAlgn="base" hangingPunct="0">
        <a:spcBef>
          <a:spcPct val="0"/>
        </a:spcBef>
        <a:spcAft>
          <a:spcPct val="0"/>
        </a:spcAft>
        <a:defRPr sz="3800">
          <a:solidFill>
            <a:schemeClr val="tx2"/>
          </a:solidFill>
          <a:latin typeface="Verdana" pitchFamily="34" charset="0"/>
          <a:cs typeface="Arial" charset="0"/>
        </a:defRPr>
      </a:lvl5pPr>
      <a:lvl6pPr marL="457200" algn="l" rtl="0" fontAlgn="base">
        <a:spcBef>
          <a:spcPct val="0"/>
        </a:spcBef>
        <a:spcAft>
          <a:spcPct val="0"/>
        </a:spcAft>
        <a:defRPr sz="3800">
          <a:solidFill>
            <a:schemeClr val="tx2"/>
          </a:solidFill>
          <a:latin typeface="Verdana" pitchFamily="34" charset="0"/>
          <a:cs typeface="Arial" charset="0"/>
        </a:defRPr>
      </a:lvl6pPr>
      <a:lvl7pPr marL="914400" algn="l" rtl="0" fontAlgn="base">
        <a:spcBef>
          <a:spcPct val="0"/>
        </a:spcBef>
        <a:spcAft>
          <a:spcPct val="0"/>
        </a:spcAft>
        <a:defRPr sz="3800">
          <a:solidFill>
            <a:schemeClr val="tx2"/>
          </a:solidFill>
          <a:latin typeface="Verdana" pitchFamily="34" charset="0"/>
          <a:cs typeface="Arial" charset="0"/>
        </a:defRPr>
      </a:lvl7pPr>
      <a:lvl8pPr marL="1371600" algn="l" rtl="0" fontAlgn="base">
        <a:spcBef>
          <a:spcPct val="0"/>
        </a:spcBef>
        <a:spcAft>
          <a:spcPct val="0"/>
        </a:spcAft>
        <a:defRPr sz="3800">
          <a:solidFill>
            <a:schemeClr val="tx2"/>
          </a:solidFill>
          <a:latin typeface="Verdana" pitchFamily="34" charset="0"/>
          <a:cs typeface="Arial" charset="0"/>
        </a:defRPr>
      </a:lvl8pPr>
      <a:lvl9pPr marL="1828800" algn="l" rtl="0" fontAlgn="base">
        <a:spcBef>
          <a:spcPct val="0"/>
        </a:spcBef>
        <a:spcAft>
          <a:spcPct val="0"/>
        </a:spcAft>
        <a:defRPr sz="3800">
          <a:solidFill>
            <a:schemeClr val="tx2"/>
          </a:solidFill>
          <a:latin typeface="Verdana" pitchFamily="34" charset="0"/>
          <a:cs typeface="Arial" charset="0"/>
        </a:defRPr>
      </a:lvl9pPr>
    </p:titleStyle>
    <p:bodyStyle>
      <a:lvl1pPr marL="469900" indent="-469900" algn="l" rtl="0" eaLnBrk="0" fontAlgn="base" hangingPunct="0">
        <a:spcBef>
          <a:spcPct val="20000"/>
        </a:spcBef>
        <a:spcAft>
          <a:spcPct val="0"/>
        </a:spcAft>
        <a:buClr>
          <a:schemeClr val="accent2"/>
        </a:buClr>
        <a:buFont typeface="Wingdings" pitchFamily="2" charset="2"/>
        <a:buChar char="o"/>
        <a:defRPr sz="3000">
          <a:solidFill>
            <a:schemeClr val="tx1"/>
          </a:solidFill>
          <a:latin typeface="+mn-lt"/>
          <a:ea typeface="+mn-ea"/>
          <a:cs typeface="+mn-cs"/>
        </a:defRPr>
      </a:lvl1pPr>
      <a:lvl2pPr marL="908050" indent="-436563" algn="l" rtl="0" eaLnBrk="0" fontAlgn="base" hangingPunct="0">
        <a:spcBef>
          <a:spcPct val="20000"/>
        </a:spcBef>
        <a:spcAft>
          <a:spcPct val="0"/>
        </a:spcAft>
        <a:buClr>
          <a:schemeClr val="accent2"/>
        </a:buClr>
        <a:buFont typeface="Wingdings" pitchFamily="2" charset="2"/>
        <a:buChar char="n"/>
        <a:defRPr sz="2600">
          <a:solidFill>
            <a:schemeClr val="tx1"/>
          </a:solidFill>
          <a:latin typeface="+mn-lt"/>
          <a:cs typeface="+mn-cs"/>
        </a:defRPr>
      </a:lvl2pPr>
      <a:lvl3pPr marL="1304925" indent="-395288" algn="l" rtl="0" eaLnBrk="0" fontAlgn="base" hangingPunct="0">
        <a:spcBef>
          <a:spcPct val="20000"/>
        </a:spcBef>
        <a:spcAft>
          <a:spcPct val="0"/>
        </a:spcAft>
        <a:buClr>
          <a:schemeClr val="accent2"/>
        </a:buClr>
        <a:buFont typeface="Wingdings" pitchFamily="2" charset="2"/>
        <a:buChar char="o"/>
        <a:defRPr sz="2300">
          <a:solidFill>
            <a:schemeClr val="tx1"/>
          </a:solidFill>
          <a:latin typeface="+mn-lt"/>
          <a:cs typeface="+mn-cs"/>
        </a:defRPr>
      </a:lvl3pPr>
      <a:lvl4pPr marL="1693863" indent="-387350" algn="l" rtl="0" eaLnBrk="0" fontAlgn="base" hangingPunct="0">
        <a:spcBef>
          <a:spcPct val="20000"/>
        </a:spcBef>
        <a:spcAft>
          <a:spcPct val="0"/>
        </a:spcAft>
        <a:buClr>
          <a:schemeClr val="accent2"/>
        </a:buClr>
        <a:buFont typeface="Wingdings" pitchFamily="2" charset="2"/>
        <a:buChar char="n"/>
        <a:defRPr sz="2000">
          <a:solidFill>
            <a:schemeClr val="tx1"/>
          </a:solidFill>
          <a:latin typeface="+mn-lt"/>
          <a:cs typeface="+mn-cs"/>
        </a:defRPr>
      </a:lvl4pPr>
      <a:lvl5pPr marL="2093913" indent="-398463" algn="l" rtl="0" eaLnBrk="0" fontAlgn="base" hangingPunct="0">
        <a:spcBef>
          <a:spcPct val="25000"/>
        </a:spcBef>
        <a:spcAft>
          <a:spcPct val="0"/>
        </a:spcAft>
        <a:buClr>
          <a:schemeClr val="accent2"/>
        </a:buClr>
        <a:buFont typeface="Wingdings" pitchFamily="2" charset="2"/>
        <a:buChar char="§"/>
        <a:defRPr sz="2000">
          <a:solidFill>
            <a:schemeClr val="tx1"/>
          </a:solidFill>
          <a:latin typeface="+mn-lt"/>
          <a:cs typeface="+mn-cs"/>
        </a:defRPr>
      </a:lvl5pPr>
      <a:lvl6pPr marL="2551113" indent="-398463" algn="l" rtl="0" fontAlgn="base">
        <a:spcBef>
          <a:spcPct val="25000"/>
        </a:spcBef>
        <a:spcAft>
          <a:spcPct val="0"/>
        </a:spcAft>
        <a:buClr>
          <a:schemeClr val="accent2"/>
        </a:buClr>
        <a:buFont typeface="Wingdings" pitchFamily="2" charset="2"/>
        <a:buChar char="§"/>
        <a:defRPr sz="2000">
          <a:solidFill>
            <a:schemeClr val="tx1"/>
          </a:solidFill>
          <a:latin typeface="+mn-lt"/>
          <a:cs typeface="+mn-cs"/>
        </a:defRPr>
      </a:lvl6pPr>
      <a:lvl7pPr marL="3008313" indent="-398463" algn="l" rtl="0" fontAlgn="base">
        <a:spcBef>
          <a:spcPct val="25000"/>
        </a:spcBef>
        <a:spcAft>
          <a:spcPct val="0"/>
        </a:spcAft>
        <a:buClr>
          <a:schemeClr val="accent2"/>
        </a:buClr>
        <a:buFont typeface="Wingdings" pitchFamily="2" charset="2"/>
        <a:buChar char="§"/>
        <a:defRPr sz="2000">
          <a:solidFill>
            <a:schemeClr val="tx1"/>
          </a:solidFill>
          <a:latin typeface="+mn-lt"/>
          <a:cs typeface="+mn-cs"/>
        </a:defRPr>
      </a:lvl7pPr>
      <a:lvl8pPr marL="3465513" indent="-398463" algn="l" rtl="0" fontAlgn="base">
        <a:spcBef>
          <a:spcPct val="25000"/>
        </a:spcBef>
        <a:spcAft>
          <a:spcPct val="0"/>
        </a:spcAft>
        <a:buClr>
          <a:schemeClr val="accent2"/>
        </a:buClr>
        <a:buFont typeface="Wingdings" pitchFamily="2" charset="2"/>
        <a:buChar char="§"/>
        <a:defRPr sz="2000">
          <a:solidFill>
            <a:schemeClr val="tx1"/>
          </a:solidFill>
          <a:latin typeface="+mn-lt"/>
          <a:cs typeface="+mn-cs"/>
        </a:defRPr>
      </a:lvl8pPr>
      <a:lvl9pPr marL="3922713" indent="-398463" algn="l" rtl="0" fontAlgn="base">
        <a:spcBef>
          <a:spcPct val="25000"/>
        </a:spcBef>
        <a:spcAft>
          <a:spcPct val="0"/>
        </a:spcAft>
        <a:buClr>
          <a:schemeClr val="accent2"/>
        </a:buClr>
        <a:buFont typeface="Wingdings" pitchFamily="2" charset="2"/>
        <a:buChar char="§"/>
        <a:defRPr sz="2000">
          <a:solidFill>
            <a:schemeClr val="tx1"/>
          </a:solidFill>
          <a:latin typeface="+mn-lt"/>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pattFill prst="pct5">
          <a:fgClr>
            <a:schemeClr val="accent4">
              <a:lumMod val="20000"/>
              <a:lumOff val="80000"/>
            </a:schemeClr>
          </a:fgClr>
          <a:bgClr>
            <a:schemeClr val="bg1"/>
          </a:bgClr>
        </a:patt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574675" y="304800"/>
            <a:ext cx="8001000" cy="12160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tr-TR" altLang="tr-TR" smtClean="0"/>
              <a:t>Asıl başlık stili için tıklatın</a:t>
            </a:r>
          </a:p>
        </p:txBody>
      </p:sp>
      <p:sp>
        <p:nvSpPr>
          <p:cNvPr id="6147" name="Rectangle 3"/>
          <p:cNvSpPr>
            <a:spLocks noGrp="1" noChangeArrowheads="1"/>
          </p:cNvSpPr>
          <p:nvPr>
            <p:ph type="body" idx="1"/>
          </p:nvPr>
        </p:nvSpPr>
        <p:spPr bwMode="auto">
          <a:xfrm>
            <a:off x="566738" y="1752600"/>
            <a:ext cx="8001000" cy="426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tr-TR" altLang="tr-TR" smtClean="0"/>
              <a:t>Asıl metin stillerini düzenlemek için tıklatın</a:t>
            </a:r>
          </a:p>
          <a:p>
            <a:pPr lvl="1"/>
            <a:r>
              <a:rPr lang="tr-TR" altLang="tr-TR" smtClean="0"/>
              <a:t>İkinci düzey</a:t>
            </a:r>
          </a:p>
          <a:p>
            <a:pPr lvl="2"/>
            <a:r>
              <a:rPr lang="tr-TR" altLang="tr-TR" smtClean="0"/>
              <a:t>Üçüncü düzey</a:t>
            </a:r>
          </a:p>
          <a:p>
            <a:pPr lvl="3"/>
            <a:r>
              <a:rPr lang="tr-TR" altLang="tr-TR" smtClean="0"/>
              <a:t>Dördüncü düzey</a:t>
            </a:r>
          </a:p>
          <a:p>
            <a:pPr lvl="4"/>
            <a:r>
              <a:rPr lang="tr-TR" altLang="tr-TR" smtClean="0"/>
              <a:t>Beşinci düzey</a:t>
            </a:r>
          </a:p>
        </p:txBody>
      </p:sp>
      <p:sp>
        <p:nvSpPr>
          <p:cNvPr id="6148" name="AutoShape 4"/>
          <p:cNvSpPr>
            <a:spLocks noChangeArrowheads="1"/>
          </p:cNvSpPr>
          <p:nvPr/>
        </p:nvSpPr>
        <p:spPr bwMode="auto">
          <a:xfrm>
            <a:off x="609600" y="1566863"/>
            <a:ext cx="7958138" cy="109537"/>
          </a:xfrm>
          <a:custGeom>
            <a:avLst/>
            <a:gdLst>
              <a:gd name="T0" fmla="*/ 0 w 1000"/>
              <a:gd name="T1" fmla="*/ 0 h 1000"/>
              <a:gd name="T2" fmla="*/ 2147483647 w 1000"/>
              <a:gd name="T3" fmla="*/ 0 h 1000"/>
              <a:gd name="T4" fmla="*/ 2147483647 w 1000"/>
              <a:gd name="T5" fmla="*/ 2147483647 h 1000"/>
              <a:gd name="T6" fmla="*/ 0 w 1000"/>
              <a:gd name="T7" fmla="*/ 2147483647 h 1000"/>
              <a:gd name="T8" fmla="*/ 0 w 1000"/>
              <a:gd name="T9" fmla="*/ 0 h 1000"/>
              <a:gd name="T10" fmla="*/ 2147483647 w 1000"/>
              <a:gd name="T11" fmla="*/ 0 h 10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00" h="1000" stroke="0">
                <a:moveTo>
                  <a:pt x="0" y="0"/>
                </a:moveTo>
                <a:lnTo>
                  <a:pt x="585" y="0"/>
                </a:lnTo>
                <a:lnTo>
                  <a:pt x="585" y="1000"/>
                </a:lnTo>
                <a:lnTo>
                  <a:pt x="0" y="1000"/>
                </a:lnTo>
                <a:lnTo>
                  <a:pt x="0" y="0"/>
                </a:lnTo>
                <a:close/>
              </a:path>
              <a:path w="1000" h="1000">
                <a:moveTo>
                  <a:pt x="0" y="0"/>
                </a:moveTo>
                <a:lnTo>
                  <a:pt x="1000" y="0"/>
                </a:lnTo>
              </a:path>
            </a:pathLst>
          </a:custGeom>
          <a:solidFill>
            <a:schemeClr val="accent2"/>
          </a:solidFill>
          <a:ln w="9525">
            <a:solidFill>
              <a:schemeClr val="accent2"/>
            </a:solidFill>
            <a:round/>
            <a:headEnd/>
            <a:tailEnd/>
          </a:ln>
        </p:spPr>
        <p:txBody>
          <a:bodyPr/>
          <a:lstStyle/>
          <a:p>
            <a:pPr fontAlgn="base">
              <a:spcBef>
                <a:spcPct val="0"/>
              </a:spcBef>
              <a:spcAft>
                <a:spcPct val="0"/>
              </a:spcAft>
            </a:pPr>
            <a:endParaRPr lang="tr-TR" smtClean="0">
              <a:solidFill>
                <a:srgbClr val="000000"/>
              </a:solidFill>
              <a:latin typeface="Arial" pitchFamily="34" charset="0"/>
            </a:endParaRPr>
          </a:p>
        </p:txBody>
      </p:sp>
      <p:sp>
        <p:nvSpPr>
          <p:cNvPr id="6149" name="Line 5"/>
          <p:cNvSpPr>
            <a:spLocks noChangeShapeType="1"/>
          </p:cNvSpPr>
          <p:nvPr/>
        </p:nvSpPr>
        <p:spPr bwMode="auto">
          <a:xfrm flipV="1">
            <a:off x="609600" y="6172200"/>
            <a:ext cx="7924800" cy="0"/>
          </a:xfrm>
          <a:prstGeom prst="line">
            <a:avLst/>
          </a:prstGeom>
          <a:noFill/>
          <a:ln w="3175">
            <a:solidFill>
              <a:schemeClr val="accent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tr-TR" smtClean="0">
              <a:solidFill>
                <a:srgbClr val="000000"/>
              </a:solidFill>
              <a:latin typeface="Arial" pitchFamily="34" charset="0"/>
            </a:endParaRPr>
          </a:p>
        </p:txBody>
      </p:sp>
      <p:sp>
        <p:nvSpPr>
          <p:cNvPr id="5126" name="Rectangle 6"/>
          <p:cNvSpPr>
            <a:spLocks noGrp="1" noChangeArrowheads="1"/>
          </p:cNvSpPr>
          <p:nvPr>
            <p:ph type="dt" sz="half" idx="2"/>
          </p:nvPr>
        </p:nvSpPr>
        <p:spPr bwMode="auto">
          <a:xfrm>
            <a:off x="609600" y="6245225"/>
            <a:ext cx="19812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solidFill>
                  <a:srgbClr val="000000"/>
                </a:solidFill>
                <a:latin typeface="Verdana" pitchFamily="34" charset="0"/>
                <a:cs typeface="+mn-cs"/>
              </a:defRPr>
            </a:lvl1pPr>
          </a:lstStyle>
          <a:p>
            <a:pPr fontAlgn="base">
              <a:spcBef>
                <a:spcPct val="0"/>
              </a:spcBef>
              <a:spcAft>
                <a:spcPct val="0"/>
              </a:spcAft>
              <a:defRPr/>
            </a:pPr>
            <a:endParaRPr lang="tr-TR" altLang="tr-TR"/>
          </a:p>
        </p:txBody>
      </p:sp>
      <p:sp>
        <p:nvSpPr>
          <p:cNvPr id="5127" name="Rectangle 7"/>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200">
                <a:solidFill>
                  <a:srgbClr val="000000"/>
                </a:solidFill>
                <a:latin typeface="Verdana" pitchFamily="34" charset="0"/>
                <a:cs typeface="+mn-cs"/>
              </a:defRPr>
            </a:lvl1pPr>
          </a:lstStyle>
          <a:p>
            <a:pPr fontAlgn="base">
              <a:spcBef>
                <a:spcPct val="0"/>
              </a:spcBef>
              <a:spcAft>
                <a:spcPct val="0"/>
              </a:spcAft>
              <a:defRPr/>
            </a:pPr>
            <a:endParaRPr lang="tr-TR" altLang="tr-TR"/>
          </a:p>
        </p:txBody>
      </p:sp>
      <p:sp>
        <p:nvSpPr>
          <p:cNvPr id="5128" name="Rectangle 8"/>
          <p:cNvSpPr>
            <a:spLocks noGrp="1" noChangeArrowheads="1"/>
          </p:cNvSpPr>
          <p:nvPr>
            <p:ph type="sldNum" sz="quarter" idx="4"/>
          </p:nvPr>
        </p:nvSpPr>
        <p:spPr bwMode="auto">
          <a:xfrm>
            <a:off x="6553200" y="6245225"/>
            <a:ext cx="19812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solidFill>
                  <a:srgbClr val="000000"/>
                </a:solidFill>
                <a:latin typeface="Verdana" pitchFamily="34" charset="0"/>
                <a:cs typeface="+mn-cs"/>
              </a:defRPr>
            </a:lvl1pPr>
          </a:lstStyle>
          <a:p>
            <a:pPr fontAlgn="base">
              <a:spcBef>
                <a:spcPct val="0"/>
              </a:spcBef>
              <a:spcAft>
                <a:spcPct val="0"/>
              </a:spcAft>
              <a:defRPr/>
            </a:pPr>
            <a:fld id="{8ECFA491-6D2D-44CF-9745-C9AD9DD3C656}" type="slidenum">
              <a:rPr lang="tr-TR" altLang="tr-TR"/>
              <a:pPr fontAlgn="base">
                <a:spcBef>
                  <a:spcPct val="0"/>
                </a:spcBef>
                <a:spcAft>
                  <a:spcPct val="0"/>
                </a:spcAft>
                <a:defRPr/>
              </a:pPr>
              <a:t>‹#›</a:t>
            </a:fld>
            <a:endParaRPr lang="tr-TR" altLang="tr-TR"/>
          </a:p>
        </p:txBody>
      </p:sp>
    </p:spTree>
    <p:extLst>
      <p:ext uri="{BB962C8B-B14F-4D97-AF65-F5344CB8AC3E}">
        <p14:creationId xmlns="" xmlns:p14="http://schemas.microsoft.com/office/powerpoint/2010/main" val="2482090080"/>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Lst>
  <p:transition>
    <p:strips dir="rd"/>
  </p:transition>
  <p:timing>
    <p:tnLst>
      <p:par>
        <p:cTn id="1" dur="indefinite" restart="never" nodeType="tmRoot"/>
      </p:par>
    </p:tnLst>
  </p:timing>
  <p:txStyles>
    <p:titleStyle>
      <a:lvl1pPr algn="l" rtl="0" eaLnBrk="0" fontAlgn="base" hangingPunct="0">
        <a:spcBef>
          <a:spcPct val="0"/>
        </a:spcBef>
        <a:spcAft>
          <a:spcPct val="0"/>
        </a:spcAft>
        <a:defRPr sz="3800">
          <a:solidFill>
            <a:schemeClr val="tx2"/>
          </a:solidFill>
          <a:latin typeface="+mj-lt"/>
          <a:ea typeface="+mj-ea"/>
          <a:cs typeface="+mj-cs"/>
        </a:defRPr>
      </a:lvl1pPr>
      <a:lvl2pPr algn="l" rtl="0" eaLnBrk="0" fontAlgn="base" hangingPunct="0">
        <a:spcBef>
          <a:spcPct val="0"/>
        </a:spcBef>
        <a:spcAft>
          <a:spcPct val="0"/>
        </a:spcAft>
        <a:defRPr sz="3800">
          <a:solidFill>
            <a:schemeClr val="tx2"/>
          </a:solidFill>
          <a:latin typeface="Verdana" pitchFamily="34" charset="0"/>
          <a:cs typeface="Arial" charset="0"/>
        </a:defRPr>
      </a:lvl2pPr>
      <a:lvl3pPr algn="l" rtl="0" eaLnBrk="0" fontAlgn="base" hangingPunct="0">
        <a:spcBef>
          <a:spcPct val="0"/>
        </a:spcBef>
        <a:spcAft>
          <a:spcPct val="0"/>
        </a:spcAft>
        <a:defRPr sz="3800">
          <a:solidFill>
            <a:schemeClr val="tx2"/>
          </a:solidFill>
          <a:latin typeface="Verdana" pitchFamily="34" charset="0"/>
          <a:cs typeface="Arial" charset="0"/>
        </a:defRPr>
      </a:lvl3pPr>
      <a:lvl4pPr algn="l" rtl="0" eaLnBrk="0" fontAlgn="base" hangingPunct="0">
        <a:spcBef>
          <a:spcPct val="0"/>
        </a:spcBef>
        <a:spcAft>
          <a:spcPct val="0"/>
        </a:spcAft>
        <a:defRPr sz="3800">
          <a:solidFill>
            <a:schemeClr val="tx2"/>
          </a:solidFill>
          <a:latin typeface="Verdana" pitchFamily="34" charset="0"/>
          <a:cs typeface="Arial" charset="0"/>
        </a:defRPr>
      </a:lvl4pPr>
      <a:lvl5pPr algn="l" rtl="0" eaLnBrk="0" fontAlgn="base" hangingPunct="0">
        <a:spcBef>
          <a:spcPct val="0"/>
        </a:spcBef>
        <a:spcAft>
          <a:spcPct val="0"/>
        </a:spcAft>
        <a:defRPr sz="3800">
          <a:solidFill>
            <a:schemeClr val="tx2"/>
          </a:solidFill>
          <a:latin typeface="Verdana" pitchFamily="34" charset="0"/>
          <a:cs typeface="Arial" charset="0"/>
        </a:defRPr>
      </a:lvl5pPr>
      <a:lvl6pPr marL="457200" algn="l" rtl="0" fontAlgn="base">
        <a:spcBef>
          <a:spcPct val="0"/>
        </a:spcBef>
        <a:spcAft>
          <a:spcPct val="0"/>
        </a:spcAft>
        <a:defRPr sz="3800">
          <a:solidFill>
            <a:schemeClr val="tx2"/>
          </a:solidFill>
          <a:latin typeface="Verdana" pitchFamily="34" charset="0"/>
          <a:cs typeface="Arial" charset="0"/>
        </a:defRPr>
      </a:lvl6pPr>
      <a:lvl7pPr marL="914400" algn="l" rtl="0" fontAlgn="base">
        <a:spcBef>
          <a:spcPct val="0"/>
        </a:spcBef>
        <a:spcAft>
          <a:spcPct val="0"/>
        </a:spcAft>
        <a:defRPr sz="3800">
          <a:solidFill>
            <a:schemeClr val="tx2"/>
          </a:solidFill>
          <a:latin typeface="Verdana" pitchFamily="34" charset="0"/>
          <a:cs typeface="Arial" charset="0"/>
        </a:defRPr>
      </a:lvl7pPr>
      <a:lvl8pPr marL="1371600" algn="l" rtl="0" fontAlgn="base">
        <a:spcBef>
          <a:spcPct val="0"/>
        </a:spcBef>
        <a:spcAft>
          <a:spcPct val="0"/>
        </a:spcAft>
        <a:defRPr sz="3800">
          <a:solidFill>
            <a:schemeClr val="tx2"/>
          </a:solidFill>
          <a:latin typeface="Verdana" pitchFamily="34" charset="0"/>
          <a:cs typeface="Arial" charset="0"/>
        </a:defRPr>
      </a:lvl8pPr>
      <a:lvl9pPr marL="1828800" algn="l" rtl="0" fontAlgn="base">
        <a:spcBef>
          <a:spcPct val="0"/>
        </a:spcBef>
        <a:spcAft>
          <a:spcPct val="0"/>
        </a:spcAft>
        <a:defRPr sz="3800">
          <a:solidFill>
            <a:schemeClr val="tx2"/>
          </a:solidFill>
          <a:latin typeface="Verdana" pitchFamily="34" charset="0"/>
          <a:cs typeface="Arial" charset="0"/>
        </a:defRPr>
      </a:lvl9pPr>
    </p:titleStyle>
    <p:bodyStyle>
      <a:lvl1pPr marL="469900" indent="-469900" algn="l" rtl="0" eaLnBrk="0" fontAlgn="base" hangingPunct="0">
        <a:spcBef>
          <a:spcPct val="20000"/>
        </a:spcBef>
        <a:spcAft>
          <a:spcPct val="0"/>
        </a:spcAft>
        <a:buClr>
          <a:schemeClr val="accent2"/>
        </a:buClr>
        <a:buFont typeface="Wingdings" pitchFamily="2" charset="2"/>
        <a:buChar char="o"/>
        <a:defRPr sz="3000">
          <a:solidFill>
            <a:schemeClr val="tx1"/>
          </a:solidFill>
          <a:latin typeface="+mn-lt"/>
          <a:ea typeface="+mn-ea"/>
          <a:cs typeface="+mn-cs"/>
        </a:defRPr>
      </a:lvl1pPr>
      <a:lvl2pPr marL="908050" indent="-436563" algn="l" rtl="0" eaLnBrk="0" fontAlgn="base" hangingPunct="0">
        <a:spcBef>
          <a:spcPct val="20000"/>
        </a:spcBef>
        <a:spcAft>
          <a:spcPct val="0"/>
        </a:spcAft>
        <a:buClr>
          <a:schemeClr val="accent2"/>
        </a:buClr>
        <a:buFont typeface="Wingdings" pitchFamily="2" charset="2"/>
        <a:buChar char="n"/>
        <a:defRPr sz="2600">
          <a:solidFill>
            <a:schemeClr val="tx1"/>
          </a:solidFill>
          <a:latin typeface="+mn-lt"/>
          <a:cs typeface="+mn-cs"/>
        </a:defRPr>
      </a:lvl2pPr>
      <a:lvl3pPr marL="1304925" indent="-395288" algn="l" rtl="0" eaLnBrk="0" fontAlgn="base" hangingPunct="0">
        <a:spcBef>
          <a:spcPct val="20000"/>
        </a:spcBef>
        <a:spcAft>
          <a:spcPct val="0"/>
        </a:spcAft>
        <a:buClr>
          <a:schemeClr val="accent2"/>
        </a:buClr>
        <a:buFont typeface="Wingdings" pitchFamily="2" charset="2"/>
        <a:buChar char="o"/>
        <a:defRPr sz="2300">
          <a:solidFill>
            <a:schemeClr val="tx1"/>
          </a:solidFill>
          <a:latin typeface="+mn-lt"/>
          <a:cs typeface="+mn-cs"/>
        </a:defRPr>
      </a:lvl3pPr>
      <a:lvl4pPr marL="1693863" indent="-387350" algn="l" rtl="0" eaLnBrk="0" fontAlgn="base" hangingPunct="0">
        <a:spcBef>
          <a:spcPct val="20000"/>
        </a:spcBef>
        <a:spcAft>
          <a:spcPct val="0"/>
        </a:spcAft>
        <a:buClr>
          <a:schemeClr val="accent2"/>
        </a:buClr>
        <a:buFont typeface="Wingdings" pitchFamily="2" charset="2"/>
        <a:buChar char="n"/>
        <a:defRPr sz="2000">
          <a:solidFill>
            <a:schemeClr val="tx1"/>
          </a:solidFill>
          <a:latin typeface="+mn-lt"/>
          <a:cs typeface="+mn-cs"/>
        </a:defRPr>
      </a:lvl4pPr>
      <a:lvl5pPr marL="2093913" indent="-398463" algn="l" rtl="0" eaLnBrk="0" fontAlgn="base" hangingPunct="0">
        <a:spcBef>
          <a:spcPct val="25000"/>
        </a:spcBef>
        <a:spcAft>
          <a:spcPct val="0"/>
        </a:spcAft>
        <a:buClr>
          <a:schemeClr val="accent2"/>
        </a:buClr>
        <a:buFont typeface="Wingdings" pitchFamily="2" charset="2"/>
        <a:buChar char="§"/>
        <a:defRPr sz="2000">
          <a:solidFill>
            <a:schemeClr val="tx1"/>
          </a:solidFill>
          <a:latin typeface="+mn-lt"/>
          <a:cs typeface="+mn-cs"/>
        </a:defRPr>
      </a:lvl5pPr>
      <a:lvl6pPr marL="2551113" indent="-398463" algn="l" rtl="0" fontAlgn="base">
        <a:spcBef>
          <a:spcPct val="25000"/>
        </a:spcBef>
        <a:spcAft>
          <a:spcPct val="0"/>
        </a:spcAft>
        <a:buClr>
          <a:schemeClr val="accent2"/>
        </a:buClr>
        <a:buFont typeface="Wingdings" pitchFamily="2" charset="2"/>
        <a:buChar char="§"/>
        <a:defRPr sz="2000">
          <a:solidFill>
            <a:schemeClr val="tx1"/>
          </a:solidFill>
          <a:latin typeface="+mn-lt"/>
          <a:cs typeface="+mn-cs"/>
        </a:defRPr>
      </a:lvl6pPr>
      <a:lvl7pPr marL="3008313" indent="-398463" algn="l" rtl="0" fontAlgn="base">
        <a:spcBef>
          <a:spcPct val="25000"/>
        </a:spcBef>
        <a:spcAft>
          <a:spcPct val="0"/>
        </a:spcAft>
        <a:buClr>
          <a:schemeClr val="accent2"/>
        </a:buClr>
        <a:buFont typeface="Wingdings" pitchFamily="2" charset="2"/>
        <a:buChar char="§"/>
        <a:defRPr sz="2000">
          <a:solidFill>
            <a:schemeClr val="tx1"/>
          </a:solidFill>
          <a:latin typeface="+mn-lt"/>
          <a:cs typeface="+mn-cs"/>
        </a:defRPr>
      </a:lvl7pPr>
      <a:lvl8pPr marL="3465513" indent="-398463" algn="l" rtl="0" fontAlgn="base">
        <a:spcBef>
          <a:spcPct val="25000"/>
        </a:spcBef>
        <a:spcAft>
          <a:spcPct val="0"/>
        </a:spcAft>
        <a:buClr>
          <a:schemeClr val="accent2"/>
        </a:buClr>
        <a:buFont typeface="Wingdings" pitchFamily="2" charset="2"/>
        <a:buChar char="§"/>
        <a:defRPr sz="2000">
          <a:solidFill>
            <a:schemeClr val="tx1"/>
          </a:solidFill>
          <a:latin typeface="+mn-lt"/>
          <a:cs typeface="+mn-cs"/>
        </a:defRPr>
      </a:lvl8pPr>
      <a:lvl9pPr marL="3922713" indent="-398463" algn="l" rtl="0" fontAlgn="base">
        <a:spcBef>
          <a:spcPct val="25000"/>
        </a:spcBef>
        <a:spcAft>
          <a:spcPct val="0"/>
        </a:spcAft>
        <a:buClr>
          <a:schemeClr val="accent2"/>
        </a:buClr>
        <a:buFont typeface="Wingdings" pitchFamily="2" charset="2"/>
        <a:buChar char="§"/>
        <a:defRPr sz="2000">
          <a:solidFill>
            <a:schemeClr val="tx1"/>
          </a:solidFill>
          <a:latin typeface="+mn-lt"/>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pattFill prst="pct5">
          <a:fgClr>
            <a:schemeClr val="accent4">
              <a:lumMod val="20000"/>
              <a:lumOff val="80000"/>
            </a:schemeClr>
          </a:fgClr>
          <a:bgClr>
            <a:schemeClr val="bg1"/>
          </a:bgClr>
        </a:pattFill>
        <a:effectLst/>
      </p:bgPr>
    </p:bg>
    <p:spTree>
      <p:nvGrpSpPr>
        <p:cNvPr id="1" name=""/>
        <p:cNvGrpSpPr/>
        <p:nvPr/>
      </p:nvGrpSpPr>
      <p:grpSpPr>
        <a:xfrm>
          <a:off x="0" y="0"/>
          <a:ext cx="0" cy="0"/>
          <a:chOff x="0" y="0"/>
          <a:chExt cx="0" cy="0"/>
        </a:xfrm>
      </p:grpSpPr>
      <p:sp>
        <p:nvSpPr>
          <p:cNvPr id="1026" name="Başlık Yer Tutucusu 1"/>
          <p:cNvSpPr>
            <a:spLocks noGrp="1"/>
          </p:cNvSpPr>
          <p:nvPr>
            <p:ph type="title"/>
          </p:nvPr>
        </p:nvSpPr>
        <p:spPr bwMode="auto">
          <a:xfrm>
            <a:off x="457200" y="836613"/>
            <a:ext cx="8229600" cy="787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tr-TR" smtClean="0"/>
              <a:t>Asıl başlık stili için tıklatın</a:t>
            </a:r>
          </a:p>
        </p:txBody>
      </p:sp>
      <p:sp>
        <p:nvSpPr>
          <p:cNvPr id="1027" name="Metin Yer Tutucusu 2"/>
          <p:cNvSpPr>
            <a:spLocks noGrp="1"/>
          </p:cNvSpPr>
          <p:nvPr>
            <p:ph type="body" idx="1"/>
          </p:nvPr>
        </p:nvSpPr>
        <p:spPr bwMode="auto">
          <a:xfrm>
            <a:off x="457200" y="1844675"/>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p>
        </p:txBody>
      </p:sp>
      <p:sp>
        <p:nvSpPr>
          <p:cNvPr id="7" name="Metin kutusu 6"/>
          <p:cNvSpPr txBox="1"/>
          <p:nvPr userDrawn="1"/>
        </p:nvSpPr>
        <p:spPr>
          <a:xfrm>
            <a:off x="0" y="101243"/>
            <a:ext cx="9144000" cy="400110"/>
          </a:xfrm>
          <a:prstGeom prst="rect">
            <a:avLst/>
          </a:prstGeom>
          <a:solidFill>
            <a:srgbClr val="CC66FF"/>
          </a:solidFill>
          <a:ln>
            <a:solidFill>
              <a:schemeClr val="accent4">
                <a:lumMod val="50000"/>
              </a:schemeClr>
            </a:solidFill>
          </a:ln>
          <a:effectLst>
            <a:glow rad="63500">
              <a:schemeClr val="accent4">
                <a:lumMod val="40000"/>
                <a:lumOff val="60000"/>
                <a:alpha val="40000"/>
              </a:schemeClr>
            </a:glow>
            <a:innerShdw blurRad="63500" dist="50800" dir="13500000">
              <a:schemeClr val="accent4">
                <a:lumMod val="60000"/>
                <a:lumOff val="40000"/>
                <a:alpha val="50000"/>
              </a:schemeClr>
            </a:innerShdw>
            <a:softEdge rad="63500"/>
          </a:effectLst>
        </p:spPr>
        <p:txBody>
          <a:bodyPr>
            <a:spAutoFit/>
          </a:bodyPr>
          <a:lstStyle/>
          <a:p>
            <a:pPr>
              <a:defRPr/>
            </a:pPr>
            <a:r>
              <a:rPr lang="tr-TR" sz="2000" dirty="0">
                <a:solidFill>
                  <a:srgbClr val="8064A2">
                    <a:lumMod val="60000"/>
                    <a:lumOff val="40000"/>
                  </a:srgbClr>
                </a:solidFill>
                <a:cs typeface="Arial" pitchFamily="34" charset="0"/>
              </a:rPr>
              <a:t>                     </a:t>
            </a:r>
            <a:r>
              <a:rPr lang="tr-TR" sz="2000" b="1" dirty="0">
                <a:solidFill>
                  <a:srgbClr val="8064A2">
                    <a:lumMod val="60000"/>
                    <a:lumOff val="40000"/>
                  </a:srgbClr>
                </a:solidFill>
                <a:cs typeface="Arial" pitchFamily="34" charset="0"/>
              </a:rPr>
              <a:t>  </a:t>
            </a:r>
            <a:endParaRPr lang="tr-TR" sz="1000" dirty="0">
              <a:solidFill>
                <a:srgbClr val="8064A2">
                  <a:lumMod val="60000"/>
                  <a:lumOff val="40000"/>
                </a:srgbClr>
              </a:solidFill>
              <a:cs typeface="Arial" pitchFamily="34" charset="0"/>
            </a:endParaRPr>
          </a:p>
        </p:txBody>
      </p:sp>
      <p:pic>
        <p:nvPicPr>
          <p:cNvPr id="1031" name="4 Resim" descr="logo_1000_1000.gif"/>
          <p:cNvPicPr>
            <a:picLocks noChangeAspect="1"/>
          </p:cNvPicPr>
          <p:nvPr userDrawn="1"/>
        </p:nvPicPr>
        <p:blipFill>
          <a:blip r:embed="rId10">
            <a:extLst>
              <a:ext uri="{28A0092B-C50C-407E-A947-70E740481C1C}">
                <a14:useLocalDpi xmlns="" xmlns:a14="http://schemas.microsoft.com/office/drawing/2010/main" val="0"/>
              </a:ext>
            </a:extLst>
          </a:blip>
          <a:srcRect/>
          <a:stretch>
            <a:fillRect/>
          </a:stretch>
        </p:blipFill>
        <p:spPr bwMode="auto">
          <a:xfrm>
            <a:off x="-15875" y="-63500"/>
            <a:ext cx="771525" cy="771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32" name="Metin kutusu 8"/>
          <p:cNvSpPr txBox="1">
            <a:spLocks noChangeArrowheads="1"/>
          </p:cNvSpPr>
          <p:nvPr userDrawn="1"/>
        </p:nvSpPr>
        <p:spPr bwMode="auto">
          <a:xfrm>
            <a:off x="904875" y="131763"/>
            <a:ext cx="2474913"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defRPr/>
            </a:pPr>
            <a:r>
              <a:rPr lang="tr-TR" b="1" smtClean="0">
                <a:solidFill>
                  <a:prstClr val="black"/>
                </a:solidFill>
                <a:latin typeface="Calibri" pitchFamily="34" charset="0"/>
              </a:rPr>
              <a:t>İSTANBUL ÜNİVERSİTESİ</a:t>
            </a:r>
          </a:p>
        </p:txBody>
      </p:sp>
      <p:sp>
        <p:nvSpPr>
          <p:cNvPr id="1033" name="Metin kutusu 9"/>
          <p:cNvSpPr txBox="1">
            <a:spLocks noChangeArrowheads="1"/>
          </p:cNvSpPr>
          <p:nvPr userDrawn="1"/>
        </p:nvSpPr>
        <p:spPr bwMode="auto">
          <a:xfrm>
            <a:off x="3940175" y="136525"/>
            <a:ext cx="5195888"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fontAlgn="base" hangingPunct="1">
              <a:spcBef>
                <a:spcPct val="0"/>
              </a:spcBef>
              <a:spcAft>
                <a:spcPct val="0"/>
              </a:spcAft>
              <a:defRPr/>
            </a:pPr>
            <a:r>
              <a:rPr lang="tr-TR" sz="2000" b="1" smtClean="0">
                <a:solidFill>
                  <a:prstClr val="black"/>
                </a:solidFill>
                <a:latin typeface="Calibri" pitchFamily="34" charset="0"/>
              </a:rPr>
              <a:t>İŞ SAĞLIĞI VE GÜVENLİĞİ KOORDİNATÖRLÜĞÜ</a:t>
            </a:r>
          </a:p>
        </p:txBody>
      </p:sp>
    </p:spTree>
    <p:extLst>
      <p:ext uri="{BB962C8B-B14F-4D97-AF65-F5344CB8AC3E}">
        <p14:creationId xmlns="" xmlns:p14="http://schemas.microsoft.com/office/powerpoint/2010/main" val="1909385565"/>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Lst>
  <p:hf sldNum="0"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63529"/>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9218" name="Group 2"/>
          <p:cNvGrpSpPr>
            <a:grpSpLocks/>
          </p:cNvGrpSpPr>
          <p:nvPr/>
        </p:nvGrpSpPr>
        <p:grpSpPr bwMode="auto">
          <a:xfrm>
            <a:off x="0" y="0"/>
            <a:ext cx="9142413" cy="6856413"/>
            <a:chOff x="0" y="0"/>
            <a:chExt cx="5759" cy="4319"/>
          </a:xfrm>
        </p:grpSpPr>
        <p:sp>
          <p:nvSpPr>
            <p:cNvPr id="428035" name="Freeform 3"/>
            <p:cNvSpPr>
              <a:spLocks/>
            </p:cNvSpPr>
            <p:nvPr userDrawn="1"/>
          </p:nvSpPr>
          <p:spPr bwMode="hidden">
            <a:xfrm>
              <a:off x="0" y="0"/>
              <a:ext cx="5758" cy="1043"/>
            </a:xfrm>
            <a:custGeom>
              <a:avLst/>
              <a:gdLst/>
              <a:ahLst/>
              <a:cxnLst>
                <a:cxn ang="0">
                  <a:pos x="5740" y="1043"/>
                </a:cxn>
                <a:cxn ang="0">
                  <a:pos x="0" y="1043"/>
                </a:cxn>
                <a:cxn ang="0">
                  <a:pos x="0" y="0"/>
                </a:cxn>
                <a:cxn ang="0">
                  <a:pos x="5740" y="0"/>
                </a:cxn>
                <a:cxn ang="0">
                  <a:pos x="5740" y="1043"/>
                </a:cxn>
                <a:cxn ang="0">
                  <a:pos x="5740" y="1043"/>
                </a:cxn>
              </a:cxnLst>
              <a:rect l="0" t="0" r="r" b="b"/>
              <a:pathLst>
                <a:path w="5740" h="1043">
                  <a:moveTo>
                    <a:pt x="5740" y="1043"/>
                  </a:moveTo>
                  <a:lnTo>
                    <a:pt x="0" y="1043"/>
                  </a:lnTo>
                  <a:lnTo>
                    <a:pt x="0" y="0"/>
                  </a:lnTo>
                  <a:lnTo>
                    <a:pt x="5740" y="0"/>
                  </a:lnTo>
                  <a:lnTo>
                    <a:pt x="5740" y="1043"/>
                  </a:lnTo>
                  <a:lnTo>
                    <a:pt x="5740" y="1043"/>
                  </a:lnTo>
                  <a:close/>
                </a:path>
              </a:pathLst>
            </a:custGeom>
            <a:gradFill rotWithShape="0">
              <a:gsLst>
                <a:gs pos="0">
                  <a:schemeClr val="bg1"/>
                </a:gs>
                <a:gs pos="100000">
                  <a:schemeClr val="bg1">
                    <a:gamma/>
                    <a:shade val="69804"/>
                    <a:invGamma/>
                  </a:schemeClr>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grpSp>
          <p:nvGrpSpPr>
            <p:cNvPr id="9225" name="Group 4"/>
            <p:cNvGrpSpPr>
              <a:grpSpLocks/>
            </p:cNvGrpSpPr>
            <p:nvPr userDrawn="1"/>
          </p:nvGrpSpPr>
          <p:grpSpPr bwMode="auto">
            <a:xfrm>
              <a:off x="0" y="0"/>
              <a:ext cx="5759" cy="4319"/>
              <a:chOff x="0" y="0"/>
              <a:chExt cx="5759" cy="4319"/>
            </a:xfrm>
          </p:grpSpPr>
          <p:sp>
            <p:nvSpPr>
              <p:cNvPr id="428037" name="Freeform 5"/>
              <p:cNvSpPr>
                <a:spLocks/>
              </p:cNvSpPr>
              <p:nvPr userDrawn="1"/>
            </p:nvSpPr>
            <p:spPr bwMode="hidden">
              <a:xfrm>
                <a:off x="1" y="1040"/>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28038" name="Freeform 6"/>
              <p:cNvSpPr>
                <a:spLocks/>
              </p:cNvSpPr>
              <p:nvPr userDrawn="1"/>
            </p:nvSpPr>
            <p:spPr bwMode="hidden">
              <a:xfrm>
                <a:off x="0" y="3988"/>
                <a:ext cx="5758" cy="42"/>
              </a:xfrm>
              <a:custGeom>
                <a:avLst/>
                <a:gdLst/>
                <a:ahLst/>
                <a:cxnLst>
                  <a:cxn ang="0">
                    <a:pos x="0" y="42"/>
                  </a:cxn>
                  <a:cxn ang="0">
                    <a:pos x="5740" y="42"/>
                  </a:cxn>
                  <a:cxn ang="0">
                    <a:pos x="5740" y="0"/>
                  </a:cxn>
                  <a:cxn ang="0">
                    <a:pos x="0" y="0"/>
                  </a:cxn>
                  <a:cxn ang="0">
                    <a:pos x="0" y="42"/>
                  </a:cxn>
                  <a:cxn ang="0">
                    <a:pos x="0" y="42"/>
                  </a:cxn>
                </a:cxnLst>
                <a:rect l="0" t="0" r="r" b="b"/>
                <a:pathLst>
                  <a:path w="5740" h="42">
                    <a:moveTo>
                      <a:pt x="0" y="42"/>
                    </a:moveTo>
                    <a:lnTo>
                      <a:pt x="5740" y="42"/>
                    </a:lnTo>
                    <a:lnTo>
                      <a:pt x="5740" y="0"/>
                    </a:lnTo>
                    <a:lnTo>
                      <a:pt x="0" y="0"/>
                    </a:lnTo>
                    <a:lnTo>
                      <a:pt x="0" y="42"/>
                    </a:lnTo>
                    <a:lnTo>
                      <a:pt x="0" y="42"/>
                    </a:lnTo>
                    <a:close/>
                  </a:path>
                </a:pathLst>
              </a:custGeom>
              <a:gradFill rotWithShape="0">
                <a:gsLst>
                  <a:gs pos="0">
                    <a:schemeClr val="bg2">
                      <a:gamma/>
                      <a:shade val="94118"/>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28039" name="Freeform 7"/>
              <p:cNvSpPr>
                <a:spLocks/>
              </p:cNvSpPr>
              <p:nvPr userDrawn="1"/>
            </p:nvSpPr>
            <p:spPr bwMode="hidden">
              <a:xfrm>
                <a:off x="0" y="3665"/>
                <a:ext cx="5758" cy="30"/>
              </a:xfrm>
              <a:custGeom>
                <a:avLst/>
                <a:gdLst/>
                <a:ahLst/>
                <a:cxnLst>
                  <a:cxn ang="0">
                    <a:pos x="0" y="30"/>
                  </a:cxn>
                  <a:cxn ang="0">
                    <a:pos x="5740" y="30"/>
                  </a:cxn>
                  <a:cxn ang="0">
                    <a:pos x="5740" y="0"/>
                  </a:cxn>
                  <a:cxn ang="0">
                    <a:pos x="0" y="0"/>
                  </a:cxn>
                  <a:cxn ang="0">
                    <a:pos x="0" y="30"/>
                  </a:cxn>
                  <a:cxn ang="0">
                    <a:pos x="0" y="30"/>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4118"/>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28040" name="Freeform 8"/>
              <p:cNvSpPr>
                <a:spLocks/>
              </p:cNvSpPr>
              <p:nvPr userDrawn="1"/>
            </p:nvSpPr>
            <p:spPr bwMode="hidden">
              <a:xfrm>
                <a:off x="0" y="3364"/>
                <a:ext cx="5758" cy="30"/>
              </a:xfrm>
              <a:custGeom>
                <a:avLst/>
                <a:gdLst/>
                <a:ahLst/>
                <a:cxnLst>
                  <a:cxn ang="0">
                    <a:pos x="0" y="30"/>
                  </a:cxn>
                  <a:cxn ang="0">
                    <a:pos x="5740" y="30"/>
                  </a:cxn>
                  <a:cxn ang="0">
                    <a:pos x="5740" y="0"/>
                  </a:cxn>
                  <a:cxn ang="0">
                    <a:pos x="0" y="0"/>
                  </a:cxn>
                  <a:cxn ang="0">
                    <a:pos x="0" y="30"/>
                  </a:cxn>
                  <a:cxn ang="0">
                    <a:pos x="0" y="30"/>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28041" name="Freeform 9"/>
              <p:cNvSpPr>
                <a:spLocks/>
              </p:cNvSpPr>
              <p:nvPr userDrawn="1"/>
            </p:nvSpPr>
            <p:spPr bwMode="hidden">
              <a:xfrm>
                <a:off x="0" y="3105"/>
                <a:ext cx="5758" cy="31"/>
              </a:xfrm>
              <a:custGeom>
                <a:avLst/>
                <a:gdLst/>
                <a:ahLst/>
                <a:cxnLst>
                  <a:cxn ang="0">
                    <a:pos x="0" y="30"/>
                  </a:cxn>
                  <a:cxn ang="0">
                    <a:pos x="5740" y="30"/>
                  </a:cxn>
                  <a:cxn ang="0">
                    <a:pos x="5740" y="0"/>
                  </a:cxn>
                  <a:cxn ang="0">
                    <a:pos x="0" y="0"/>
                  </a:cxn>
                  <a:cxn ang="0">
                    <a:pos x="0" y="30"/>
                  </a:cxn>
                  <a:cxn ang="0">
                    <a:pos x="0" y="30"/>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28042" name="Freeform 10"/>
              <p:cNvSpPr>
                <a:spLocks/>
              </p:cNvSpPr>
              <p:nvPr userDrawn="1"/>
            </p:nvSpPr>
            <p:spPr bwMode="hidden">
              <a:xfrm>
                <a:off x="0" y="2859"/>
                <a:ext cx="5758" cy="36"/>
              </a:xfrm>
              <a:custGeom>
                <a:avLst/>
                <a:gdLst/>
                <a:ahLst/>
                <a:cxnLst>
                  <a:cxn ang="0">
                    <a:pos x="5740" y="0"/>
                  </a:cxn>
                  <a:cxn ang="0">
                    <a:pos x="0" y="0"/>
                  </a:cxn>
                  <a:cxn ang="0">
                    <a:pos x="0" y="36"/>
                  </a:cxn>
                  <a:cxn ang="0">
                    <a:pos x="5740" y="36"/>
                  </a:cxn>
                  <a:cxn ang="0">
                    <a:pos x="5740" y="0"/>
                  </a:cxn>
                  <a:cxn ang="0">
                    <a:pos x="5740" y="0"/>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7843"/>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28043" name="Freeform 11"/>
              <p:cNvSpPr>
                <a:spLocks/>
              </p:cNvSpPr>
              <p:nvPr userDrawn="1"/>
            </p:nvSpPr>
            <p:spPr bwMode="hidden">
              <a:xfrm>
                <a:off x="0" y="2644"/>
                <a:ext cx="5758" cy="30"/>
              </a:xfrm>
              <a:custGeom>
                <a:avLst/>
                <a:gdLst/>
                <a:ahLst/>
                <a:cxnLst>
                  <a:cxn ang="0">
                    <a:pos x="5740" y="0"/>
                  </a:cxn>
                  <a:cxn ang="0">
                    <a:pos x="0" y="0"/>
                  </a:cxn>
                  <a:cxn ang="0">
                    <a:pos x="0" y="30"/>
                  </a:cxn>
                  <a:cxn ang="0">
                    <a:pos x="5740" y="30"/>
                  </a:cxn>
                  <a:cxn ang="0">
                    <a:pos x="5740" y="0"/>
                  </a:cxn>
                  <a:cxn ang="0">
                    <a:pos x="5740" y="0"/>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87843"/>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28044" name="Freeform 12"/>
              <p:cNvSpPr>
                <a:spLocks/>
              </p:cNvSpPr>
              <p:nvPr userDrawn="1"/>
            </p:nvSpPr>
            <p:spPr bwMode="hidden">
              <a:xfrm>
                <a:off x="0" y="2433"/>
                <a:ext cx="5758" cy="36"/>
              </a:xfrm>
              <a:custGeom>
                <a:avLst/>
                <a:gdLst/>
                <a:ahLst/>
                <a:cxnLst>
                  <a:cxn ang="0">
                    <a:pos x="5740" y="0"/>
                  </a:cxn>
                  <a:cxn ang="0">
                    <a:pos x="0" y="0"/>
                  </a:cxn>
                  <a:cxn ang="0">
                    <a:pos x="0" y="36"/>
                  </a:cxn>
                  <a:cxn ang="0">
                    <a:pos x="5740" y="36"/>
                  </a:cxn>
                  <a:cxn ang="0">
                    <a:pos x="5740" y="0"/>
                  </a:cxn>
                  <a:cxn ang="0">
                    <a:pos x="5740" y="0"/>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4706"/>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28045" name="Freeform 13"/>
              <p:cNvSpPr>
                <a:spLocks/>
              </p:cNvSpPr>
              <p:nvPr userDrawn="1"/>
            </p:nvSpPr>
            <p:spPr bwMode="hidden">
              <a:xfrm>
                <a:off x="0" y="2259"/>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4706"/>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28046" name="Freeform 14"/>
              <p:cNvSpPr>
                <a:spLocks/>
              </p:cNvSpPr>
              <p:nvPr userDrawn="1"/>
            </p:nvSpPr>
            <p:spPr bwMode="hidden">
              <a:xfrm>
                <a:off x="0" y="2090"/>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1961"/>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28047" name="Freeform 15"/>
              <p:cNvSpPr>
                <a:spLocks/>
              </p:cNvSpPr>
              <p:nvPr userDrawn="1"/>
            </p:nvSpPr>
            <p:spPr bwMode="hidden">
              <a:xfrm>
                <a:off x="0" y="1928"/>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28048" name="Freeform 16"/>
              <p:cNvSpPr>
                <a:spLocks/>
              </p:cNvSpPr>
              <p:nvPr userDrawn="1"/>
            </p:nvSpPr>
            <p:spPr bwMode="hidden">
              <a:xfrm>
                <a:off x="0" y="1645"/>
                <a:ext cx="5758" cy="12"/>
              </a:xfrm>
              <a:custGeom>
                <a:avLst/>
                <a:gdLst/>
                <a:ahLst/>
                <a:cxnLst>
                  <a:cxn ang="0">
                    <a:pos x="5740" y="0"/>
                  </a:cxn>
                  <a:cxn ang="0">
                    <a:pos x="0" y="0"/>
                  </a:cxn>
                  <a:cxn ang="0">
                    <a:pos x="0" y="12"/>
                  </a:cxn>
                  <a:cxn ang="0">
                    <a:pos x="5740" y="12"/>
                  </a:cxn>
                  <a:cxn ang="0">
                    <a:pos x="5740" y="0"/>
                  </a:cxn>
                  <a:cxn ang="0">
                    <a:pos x="5740" y="0"/>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28049" name="Freeform 17"/>
              <p:cNvSpPr>
                <a:spLocks/>
              </p:cNvSpPr>
              <p:nvPr userDrawn="1"/>
            </p:nvSpPr>
            <p:spPr bwMode="hidden">
              <a:xfrm>
                <a:off x="0" y="1778"/>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28050" name="Freeform 18"/>
              <p:cNvSpPr>
                <a:spLocks/>
              </p:cNvSpPr>
              <p:nvPr userDrawn="1"/>
            </p:nvSpPr>
            <p:spPr bwMode="hidden">
              <a:xfrm>
                <a:off x="0" y="1520"/>
                <a:ext cx="5758" cy="12"/>
              </a:xfrm>
              <a:custGeom>
                <a:avLst/>
                <a:gdLst/>
                <a:ahLst/>
                <a:cxnLst>
                  <a:cxn ang="0">
                    <a:pos x="5740" y="0"/>
                  </a:cxn>
                  <a:cxn ang="0">
                    <a:pos x="0" y="0"/>
                  </a:cxn>
                  <a:cxn ang="0">
                    <a:pos x="0" y="12"/>
                  </a:cxn>
                  <a:cxn ang="0">
                    <a:pos x="5740" y="12"/>
                  </a:cxn>
                  <a:cxn ang="0">
                    <a:pos x="5740" y="0"/>
                  </a:cxn>
                  <a:cxn ang="0">
                    <a:pos x="5740" y="0"/>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28051" name="Freeform 19"/>
              <p:cNvSpPr>
                <a:spLocks/>
              </p:cNvSpPr>
              <p:nvPr userDrawn="1"/>
            </p:nvSpPr>
            <p:spPr bwMode="hidden">
              <a:xfrm>
                <a:off x="0" y="1394"/>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28052" name="Freeform 20"/>
              <p:cNvSpPr>
                <a:spLocks/>
              </p:cNvSpPr>
              <p:nvPr userDrawn="1"/>
            </p:nvSpPr>
            <p:spPr bwMode="hidden">
              <a:xfrm>
                <a:off x="0" y="1280"/>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28053" name="Freeform 21"/>
              <p:cNvSpPr>
                <a:spLocks/>
              </p:cNvSpPr>
              <p:nvPr userDrawn="1"/>
            </p:nvSpPr>
            <p:spPr bwMode="hidden">
              <a:xfrm>
                <a:off x="0" y="1177"/>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28054" name="Freeform 22"/>
              <p:cNvSpPr>
                <a:spLocks/>
              </p:cNvSpPr>
              <p:nvPr userDrawn="1"/>
            </p:nvSpPr>
            <p:spPr bwMode="hidden">
              <a:xfrm>
                <a:off x="0" y="24"/>
                <a:ext cx="5758" cy="30"/>
              </a:xfrm>
              <a:custGeom>
                <a:avLst/>
                <a:gdLst/>
                <a:ahLst/>
                <a:cxnLst>
                  <a:cxn ang="0">
                    <a:pos x="5740" y="0"/>
                  </a:cxn>
                  <a:cxn ang="0">
                    <a:pos x="0" y="0"/>
                  </a:cxn>
                  <a:cxn ang="0">
                    <a:pos x="0" y="30"/>
                  </a:cxn>
                  <a:cxn ang="0">
                    <a:pos x="5740" y="30"/>
                  </a:cxn>
                  <a:cxn ang="0">
                    <a:pos x="5740" y="0"/>
                  </a:cxn>
                  <a:cxn ang="0">
                    <a:pos x="5740" y="0"/>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94118"/>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28055" name="Freeform 23"/>
              <p:cNvSpPr>
                <a:spLocks/>
              </p:cNvSpPr>
              <p:nvPr userDrawn="1"/>
            </p:nvSpPr>
            <p:spPr bwMode="hidden">
              <a:xfrm>
                <a:off x="0" y="186"/>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4118"/>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28056" name="Freeform 24"/>
              <p:cNvSpPr>
                <a:spLocks/>
              </p:cNvSpPr>
              <p:nvPr userDrawn="1"/>
            </p:nvSpPr>
            <p:spPr bwMode="hidden">
              <a:xfrm>
                <a:off x="0" y="475"/>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7843"/>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28057" name="Freeform 25"/>
              <p:cNvSpPr>
                <a:spLocks/>
              </p:cNvSpPr>
              <p:nvPr userDrawn="1"/>
            </p:nvSpPr>
            <p:spPr bwMode="hidden">
              <a:xfrm>
                <a:off x="0" y="337"/>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0980"/>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28058" name="Freeform 26"/>
              <p:cNvSpPr>
                <a:spLocks/>
              </p:cNvSpPr>
              <p:nvPr userDrawn="1"/>
            </p:nvSpPr>
            <p:spPr bwMode="hidden">
              <a:xfrm>
                <a:off x="0" y="600"/>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28059" name="Freeform 27"/>
              <p:cNvSpPr>
                <a:spLocks/>
              </p:cNvSpPr>
              <p:nvPr userDrawn="1"/>
            </p:nvSpPr>
            <p:spPr bwMode="hidden">
              <a:xfrm>
                <a:off x="0" y="727"/>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28060" name="Freeform 28"/>
              <p:cNvSpPr>
                <a:spLocks/>
              </p:cNvSpPr>
              <p:nvPr userDrawn="1"/>
            </p:nvSpPr>
            <p:spPr bwMode="hidden">
              <a:xfrm>
                <a:off x="0" y="841"/>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28061" name="Freeform 29"/>
              <p:cNvSpPr>
                <a:spLocks/>
              </p:cNvSpPr>
              <p:nvPr userDrawn="1"/>
            </p:nvSpPr>
            <p:spPr bwMode="hidden">
              <a:xfrm>
                <a:off x="0" y="943"/>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grpSp>
            <p:nvGrpSpPr>
              <p:cNvPr id="9251" name="Group 30"/>
              <p:cNvGrpSpPr>
                <a:grpSpLocks/>
              </p:cNvGrpSpPr>
              <p:nvPr userDrawn="1"/>
            </p:nvGrpSpPr>
            <p:grpSpPr bwMode="auto">
              <a:xfrm>
                <a:off x="0" y="0"/>
                <a:ext cx="5758" cy="1045"/>
                <a:chOff x="0" y="0"/>
                <a:chExt cx="5758" cy="1045"/>
              </a:xfrm>
            </p:grpSpPr>
            <p:sp>
              <p:nvSpPr>
                <p:cNvPr id="428063" name="Freeform 31"/>
                <p:cNvSpPr>
                  <a:spLocks/>
                </p:cNvSpPr>
                <p:nvPr/>
              </p:nvSpPr>
              <p:spPr bwMode="hidden">
                <a:xfrm>
                  <a:off x="2849" y="0"/>
                  <a:ext cx="42" cy="1045"/>
                </a:xfrm>
                <a:custGeom>
                  <a:avLst/>
                  <a:gdLst/>
                  <a:ahLst/>
                  <a:cxnLst>
                    <a:cxn ang="0">
                      <a:pos x="18" y="1043"/>
                    </a:cxn>
                    <a:cxn ang="0">
                      <a:pos x="42" y="1043"/>
                    </a:cxn>
                    <a:cxn ang="0">
                      <a:pos x="42" y="0"/>
                    </a:cxn>
                    <a:cxn ang="0">
                      <a:pos x="0" y="0"/>
                    </a:cxn>
                    <a:cxn ang="0">
                      <a:pos x="0" y="1043"/>
                    </a:cxn>
                    <a:cxn ang="0">
                      <a:pos x="18" y="1043"/>
                    </a:cxn>
                    <a:cxn ang="0">
                      <a:pos x="18" y="1043"/>
                    </a:cxn>
                  </a:cxnLst>
                  <a:rect l="0" t="0" r="r" b="b"/>
                  <a:pathLst>
                    <a:path w="42" h="1043">
                      <a:moveTo>
                        <a:pt x="18" y="1043"/>
                      </a:moveTo>
                      <a:lnTo>
                        <a:pt x="42" y="1043"/>
                      </a:lnTo>
                      <a:lnTo>
                        <a:pt x="42" y="0"/>
                      </a:lnTo>
                      <a:lnTo>
                        <a:pt x="0"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28064" name="Freeform 32"/>
                <p:cNvSpPr>
                  <a:spLocks/>
                </p:cNvSpPr>
                <p:nvPr/>
              </p:nvSpPr>
              <p:spPr bwMode="hidden">
                <a:xfrm>
                  <a:off x="2400" y="0"/>
                  <a:ext cx="155" cy="1045"/>
                </a:xfrm>
                <a:custGeom>
                  <a:avLst/>
                  <a:gdLst/>
                  <a:ahLst/>
                  <a:cxnLst>
                    <a:cxn ang="0">
                      <a:pos x="131" y="1043"/>
                    </a:cxn>
                    <a:cxn ang="0">
                      <a:pos x="155" y="1043"/>
                    </a:cxn>
                    <a:cxn ang="0">
                      <a:pos x="42" y="0"/>
                    </a:cxn>
                    <a:cxn ang="0">
                      <a:pos x="0" y="0"/>
                    </a:cxn>
                    <a:cxn ang="0">
                      <a:pos x="113" y="1043"/>
                    </a:cxn>
                    <a:cxn ang="0">
                      <a:pos x="131" y="1043"/>
                    </a:cxn>
                    <a:cxn ang="0">
                      <a:pos x="131" y="1043"/>
                    </a:cxn>
                  </a:cxnLst>
                  <a:rect l="0" t="0" r="r" b="b"/>
                  <a:pathLst>
                    <a:path w="155" h="1043">
                      <a:moveTo>
                        <a:pt x="131" y="1043"/>
                      </a:moveTo>
                      <a:lnTo>
                        <a:pt x="155" y="1043"/>
                      </a:lnTo>
                      <a:lnTo>
                        <a:pt x="42" y="0"/>
                      </a:lnTo>
                      <a:lnTo>
                        <a:pt x="0" y="0"/>
                      </a:lnTo>
                      <a:lnTo>
                        <a:pt x="113" y="1043"/>
                      </a:lnTo>
                      <a:lnTo>
                        <a:pt x="131" y="1043"/>
                      </a:lnTo>
                      <a:lnTo>
                        <a:pt x="131"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28065" name="Freeform 33"/>
                <p:cNvSpPr>
                  <a:spLocks/>
                </p:cNvSpPr>
                <p:nvPr/>
              </p:nvSpPr>
              <p:spPr bwMode="hidden">
                <a:xfrm>
                  <a:off x="1967" y="0"/>
                  <a:ext cx="240" cy="1045"/>
                </a:xfrm>
                <a:custGeom>
                  <a:avLst/>
                  <a:gdLst/>
                  <a:ahLst/>
                  <a:cxnLst>
                    <a:cxn ang="0">
                      <a:pos x="221" y="1043"/>
                    </a:cxn>
                    <a:cxn ang="0">
                      <a:pos x="239" y="1043"/>
                    </a:cxn>
                    <a:cxn ang="0">
                      <a:pos x="36" y="0"/>
                    </a:cxn>
                    <a:cxn ang="0">
                      <a:pos x="0" y="0"/>
                    </a:cxn>
                    <a:cxn ang="0">
                      <a:pos x="203" y="1043"/>
                    </a:cxn>
                    <a:cxn ang="0">
                      <a:pos x="221" y="1043"/>
                    </a:cxn>
                    <a:cxn ang="0">
                      <a:pos x="221" y="1043"/>
                    </a:cxn>
                  </a:cxnLst>
                  <a:rect l="0" t="0" r="r" b="b"/>
                  <a:pathLst>
                    <a:path w="239" h="1043">
                      <a:moveTo>
                        <a:pt x="221" y="1043"/>
                      </a:moveTo>
                      <a:lnTo>
                        <a:pt x="239" y="1043"/>
                      </a:lnTo>
                      <a:lnTo>
                        <a:pt x="36" y="0"/>
                      </a:lnTo>
                      <a:lnTo>
                        <a:pt x="0" y="0"/>
                      </a:lnTo>
                      <a:lnTo>
                        <a:pt x="203" y="1043"/>
                      </a:lnTo>
                      <a:lnTo>
                        <a:pt x="221" y="1043"/>
                      </a:lnTo>
                      <a:lnTo>
                        <a:pt x="221"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28066" name="Freeform 34"/>
                <p:cNvSpPr>
                  <a:spLocks/>
                </p:cNvSpPr>
                <p:nvPr/>
              </p:nvSpPr>
              <p:spPr bwMode="hidden">
                <a:xfrm>
                  <a:off x="1554" y="0"/>
                  <a:ext cx="353" cy="1045"/>
                </a:xfrm>
                <a:custGeom>
                  <a:avLst/>
                  <a:gdLst/>
                  <a:ahLst/>
                  <a:cxnLst>
                    <a:cxn ang="0">
                      <a:pos x="334" y="1043"/>
                    </a:cxn>
                    <a:cxn ang="0">
                      <a:pos x="352" y="1043"/>
                    </a:cxn>
                    <a:cxn ang="0">
                      <a:pos x="41" y="0"/>
                    </a:cxn>
                    <a:cxn ang="0">
                      <a:pos x="0" y="0"/>
                    </a:cxn>
                    <a:cxn ang="0">
                      <a:pos x="311" y="1043"/>
                    </a:cxn>
                    <a:cxn ang="0">
                      <a:pos x="334" y="1043"/>
                    </a:cxn>
                    <a:cxn ang="0">
                      <a:pos x="334" y="1043"/>
                    </a:cxn>
                  </a:cxnLst>
                  <a:rect l="0" t="0" r="r" b="b"/>
                  <a:pathLst>
                    <a:path w="352" h="1043">
                      <a:moveTo>
                        <a:pt x="334" y="1043"/>
                      </a:moveTo>
                      <a:lnTo>
                        <a:pt x="352" y="1043"/>
                      </a:lnTo>
                      <a:lnTo>
                        <a:pt x="41" y="0"/>
                      </a:lnTo>
                      <a:lnTo>
                        <a:pt x="0" y="0"/>
                      </a:lnTo>
                      <a:lnTo>
                        <a:pt x="311" y="1043"/>
                      </a:lnTo>
                      <a:lnTo>
                        <a:pt x="334" y="1043"/>
                      </a:lnTo>
                      <a:lnTo>
                        <a:pt x="334"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28067" name="Freeform 35"/>
                <p:cNvSpPr>
                  <a:spLocks/>
                </p:cNvSpPr>
                <p:nvPr/>
              </p:nvSpPr>
              <p:spPr bwMode="hidden">
                <a:xfrm>
                  <a:off x="1134" y="0"/>
                  <a:ext cx="450" cy="1045"/>
                </a:xfrm>
                <a:custGeom>
                  <a:avLst/>
                  <a:gdLst/>
                  <a:ahLst/>
                  <a:cxnLst>
                    <a:cxn ang="0">
                      <a:pos x="425" y="1043"/>
                    </a:cxn>
                    <a:cxn ang="0">
                      <a:pos x="449" y="1043"/>
                    </a:cxn>
                    <a:cxn ang="0">
                      <a:pos x="42" y="0"/>
                    </a:cxn>
                    <a:cxn ang="0">
                      <a:pos x="0" y="0"/>
                    </a:cxn>
                    <a:cxn ang="0">
                      <a:pos x="407" y="1043"/>
                    </a:cxn>
                    <a:cxn ang="0">
                      <a:pos x="425" y="1043"/>
                    </a:cxn>
                    <a:cxn ang="0">
                      <a:pos x="425" y="1043"/>
                    </a:cxn>
                  </a:cxnLst>
                  <a:rect l="0" t="0" r="r" b="b"/>
                  <a:pathLst>
                    <a:path w="449" h="1043">
                      <a:moveTo>
                        <a:pt x="425" y="1043"/>
                      </a:moveTo>
                      <a:lnTo>
                        <a:pt x="449" y="1043"/>
                      </a:lnTo>
                      <a:lnTo>
                        <a:pt x="42" y="0"/>
                      </a:lnTo>
                      <a:lnTo>
                        <a:pt x="0" y="0"/>
                      </a:lnTo>
                      <a:lnTo>
                        <a:pt x="407" y="1043"/>
                      </a:lnTo>
                      <a:lnTo>
                        <a:pt x="425" y="1043"/>
                      </a:lnTo>
                      <a:lnTo>
                        <a:pt x="425"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28068" name="Freeform 36"/>
                <p:cNvSpPr>
                  <a:spLocks/>
                </p:cNvSpPr>
                <p:nvPr/>
              </p:nvSpPr>
              <p:spPr bwMode="hidden">
                <a:xfrm>
                  <a:off x="714" y="0"/>
                  <a:ext cx="540" cy="1045"/>
                </a:xfrm>
                <a:custGeom>
                  <a:avLst/>
                  <a:gdLst/>
                  <a:ahLst/>
                  <a:cxnLst>
                    <a:cxn ang="0">
                      <a:pos x="520" y="1043"/>
                    </a:cxn>
                    <a:cxn ang="0">
                      <a:pos x="538" y="1043"/>
                    </a:cxn>
                    <a:cxn ang="0">
                      <a:pos x="41" y="0"/>
                    </a:cxn>
                    <a:cxn ang="0">
                      <a:pos x="0" y="0"/>
                    </a:cxn>
                    <a:cxn ang="0">
                      <a:pos x="496" y="1043"/>
                    </a:cxn>
                    <a:cxn ang="0">
                      <a:pos x="520" y="1043"/>
                    </a:cxn>
                    <a:cxn ang="0">
                      <a:pos x="520" y="1043"/>
                    </a:cxn>
                  </a:cxnLst>
                  <a:rect l="0" t="0" r="r" b="b"/>
                  <a:pathLst>
                    <a:path w="538" h="1043">
                      <a:moveTo>
                        <a:pt x="520" y="1043"/>
                      </a:moveTo>
                      <a:lnTo>
                        <a:pt x="538" y="1043"/>
                      </a:lnTo>
                      <a:lnTo>
                        <a:pt x="41" y="0"/>
                      </a:lnTo>
                      <a:lnTo>
                        <a:pt x="0" y="0"/>
                      </a:lnTo>
                      <a:lnTo>
                        <a:pt x="496" y="1043"/>
                      </a:lnTo>
                      <a:lnTo>
                        <a:pt x="520" y="1043"/>
                      </a:lnTo>
                      <a:lnTo>
                        <a:pt x="520"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28069" name="Freeform 37"/>
                <p:cNvSpPr>
                  <a:spLocks/>
                </p:cNvSpPr>
                <p:nvPr/>
              </p:nvSpPr>
              <p:spPr bwMode="hidden">
                <a:xfrm>
                  <a:off x="306" y="0"/>
                  <a:ext cx="642" cy="1045"/>
                </a:xfrm>
                <a:custGeom>
                  <a:avLst/>
                  <a:gdLst/>
                  <a:ahLst/>
                  <a:cxnLst>
                    <a:cxn ang="0">
                      <a:pos x="622" y="1043"/>
                    </a:cxn>
                    <a:cxn ang="0">
                      <a:pos x="640" y="1043"/>
                    </a:cxn>
                    <a:cxn ang="0">
                      <a:pos x="48" y="0"/>
                    </a:cxn>
                    <a:cxn ang="0">
                      <a:pos x="0" y="0"/>
                    </a:cxn>
                    <a:cxn ang="0">
                      <a:pos x="598" y="1043"/>
                    </a:cxn>
                    <a:cxn ang="0">
                      <a:pos x="622" y="1043"/>
                    </a:cxn>
                    <a:cxn ang="0">
                      <a:pos x="622" y="1043"/>
                    </a:cxn>
                  </a:cxnLst>
                  <a:rect l="0" t="0" r="r" b="b"/>
                  <a:pathLst>
                    <a:path w="640" h="1043">
                      <a:moveTo>
                        <a:pt x="622" y="1043"/>
                      </a:moveTo>
                      <a:lnTo>
                        <a:pt x="640" y="1043"/>
                      </a:lnTo>
                      <a:lnTo>
                        <a:pt x="48" y="0"/>
                      </a:lnTo>
                      <a:lnTo>
                        <a:pt x="0" y="0"/>
                      </a:lnTo>
                      <a:lnTo>
                        <a:pt x="598" y="1043"/>
                      </a:lnTo>
                      <a:lnTo>
                        <a:pt x="622" y="1043"/>
                      </a:lnTo>
                      <a:lnTo>
                        <a:pt x="622"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28070" name="Freeform 38"/>
                <p:cNvSpPr>
                  <a:spLocks/>
                </p:cNvSpPr>
                <p:nvPr/>
              </p:nvSpPr>
              <p:spPr bwMode="hidden">
                <a:xfrm>
                  <a:off x="0" y="108"/>
                  <a:ext cx="630" cy="937"/>
                </a:xfrm>
                <a:custGeom>
                  <a:avLst/>
                  <a:gdLst/>
                  <a:ahLst/>
                  <a:cxnLst>
                    <a:cxn ang="0">
                      <a:pos x="604" y="935"/>
                    </a:cxn>
                    <a:cxn ang="0">
                      <a:pos x="628" y="935"/>
                    </a:cxn>
                    <a:cxn ang="0">
                      <a:pos x="0" y="0"/>
                    </a:cxn>
                    <a:cxn ang="0">
                      <a:pos x="0" y="66"/>
                    </a:cxn>
                    <a:cxn ang="0">
                      <a:pos x="580" y="935"/>
                    </a:cxn>
                    <a:cxn ang="0">
                      <a:pos x="604" y="935"/>
                    </a:cxn>
                    <a:cxn ang="0">
                      <a:pos x="604" y="935"/>
                    </a:cxn>
                  </a:cxnLst>
                  <a:rect l="0" t="0" r="r" b="b"/>
                  <a:pathLst>
                    <a:path w="628" h="935">
                      <a:moveTo>
                        <a:pt x="604" y="935"/>
                      </a:moveTo>
                      <a:lnTo>
                        <a:pt x="628" y="935"/>
                      </a:lnTo>
                      <a:lnTo>
                        <a:pt x="0" y="0"/>
                      </a:lnTo>
                      <a:lnTo>
                        <a:pt x="0" y="66"/>
                      </a:lnTo>
                      <a:lnTo>
                        <a:pt x="580" y="935"/>
                      </a:lnTo>
                      <a:lnTo>
                        <a:pt x="604" y="935"/>
                      </a:lnTo>
                      <a:lnTo>
                        <a:pt x="604" y="935"/>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28071" name="Freeform 39"/>
                <p:cNvSpPr>
                  <a:spLocks/>
                </p:cNvSpPr>
                <p:nvPr/>
              </p:nvSpPr>
              <p:spPr bwMode="hidden">
                <a:xfrm>
                  <a:off x="3191" y="0"/>
                  <a:ext cx="155" cy="1045"/>
                </a:xfrm>
                <a:custGeom>
                  <a:avLst/>
                  <a:gdLst/>
                  <a:ahLst/>
                  <a:cxnLst>
                    <a:cxn ang="0">
                      <a:pos x="18" y="1043"/>
                    </a:cxn>
                    <a:cxn ang="0">
                      <a:pos x="42" y="1043"/>
                    </a:cxn>
                    <a:cxn ang="0">
                      <a:pos x="155" y="0"/>
                    </a:cxn>
                    <a:cxn ang="0">
                      <a:pos x="114" y="0"/>
                    </a:cxn>
                    <a:cxn ang="0">
                      <a:pos x="0" y="1043"/>
                    </a:cxn>
                    <a:cxn ang="0">
                      <a:pos x="18" y="1043"/>
                    </a:cxn>
                    <a:cxn ang="0">
                      <a:pos x="18" y="1043"/>
                    </a:cxn>
                  </a:cxnLst>
                  <a:rect l="0" t="0" r="r" b="b"/>
                  <a:pathLst>
                    <a:path w="155" h="1043">
                      <a:moveTo>
                        <a:pt x="18" y="1043"/>
                      </a:moveTo>
                      <a:lnTo>
                        <a:pt x="42" y="1043"/>
                      </a:lnTo>
                      <a:lnTo>
                        <a:pt x="155" y="0"/>
                      </a:lnTo>
                      <a:lnTo>
                        <a:pt x="114"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28072" name="Freeform 40"/>
                <p:cNvSpPr>
                  <a:spLocks/>
                </p:cNvSpPr>
                <p:nvPr/>
              </p:nvSpPr>
              <p:spPr bwMode="hidden">
                <a:xfrm>
                  <a:off x="3533" y="0"/>
                  <a:ext cx="240" cy="1045"/>
                </a:xfrm>
                <a:custGeom>
                  <a:avLst/>
                  <a:gdLst/>
                  <a:ahLst/>
                  <a:cxnLst>
                    <a:cxn ang="0">
                      <a:pos x="18" y="1043"/>
                    </a:cxn>
                    <a:cxn ang="0">
                      <a:pos x="36" y="1043"/>
                    </a:cxn>
                    <a:cxn ang="0">
                      <a:pos x="239" y="0"/>
                    </a:cxn>
                    <a:cxn ang="0">
                      <a:pos x="203" y="0"/>
                    </a:cxn>
                    <a:cxn ang="0">
                      <a:pos x="0" y="1043"/>
                    </a:cxn>
                    <a:cxn ang="0">
                      <a:pos x="18" y="1043"/>
                    </a:cxn>
                    <a:cxn ang="0">
                      <a:pos x="18" y="1043"/>
                    </a:cxn>
                  </a:cxnLst>
                  <a:rect l="0" t="0" r="r" b="b"/>
                  <a:pathLst>
                    <a:path w="239" h="1043">
                      <a:moveTo>
                        <a:pt x="18" y="1043"/>
                      </a:moveTo>
                      <a:lnTo>
                        <a:pt x="36" y="1043"/>
                      </a:lnTo>
                      <a:lnTo>
                        <a:pt x="239" y="0"/>
                      </a:lnTo>
                      <a:lnTo>
                        <a:pt x="203"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28073" name="Freeform 41"/>
                <p:cNvSpPr>
                  <a:spLocks/>
                </p:cNvSpPr>
                <p:nvPr/>
              </p:nvSpPr>
              <p:spPr bwMode="hidden">
                <a:xfrm>
                  <a:off x="3821" y="0"/>
                  <a:ext cx="359" cy="1045"/>
                </a:xfrm>
                <a:custGeom>
                  <a:avLst/>
                  <a:gdLst/>
                  <a:ahLst/>
                  <a:cxnLst>
                    <a:cxn ang="0">
                      <a:pos x="24" y="1043"/>
                    </a:cxn>
                    <a:cxn ang="0">
                      <a:pos x="42" y="1043"/>
                    </a:cxn>
                    <a:cxn ang="0">
                      <a:pos x="358" y="0"/>
                    </a:cxn>
                    <a:cxn ang="0">
                      <a:pos x="317" y="0"/>
                    </a:cxn>
                    <a:cxn ang="0">
                      <a:pos x="0" y="1043"/>
                    </a:cxn>
                    <a:cxn ang="0">
                      <a:pos x="24" y="1043"/>
                    </a:cxn>
                    <a:cxn ang="0">
                      <a:pos x="24" y="1043"/>
                    </a:cxn>
                  </a:cxnLst>
                  <a:rect l="0" t="0" r="r" b="b"/>
                  <a:pathLst>
                    <a:path w="358" h="1043">
                      <a:moveTo>
                        <a:pt x="24" y="1043"/>
                      </a:moveTo>
                      <a:lnTo>
                        <a:pt x="42" y="1043"/>
                      </a:lnTo>
                      <a:lnTo>
                        <a:pt x="358" y="0"/>
                      </a:lnTo>
                      <a:lnTo>
                        <a:pt x="317" y="0"/>
                      </a:lnTo>
                      <a:lnTo>
                        <a:pt x="0" y="1043"/>
                      </a:lnTo>
                      <a:lnTo>
                        <a:pt x="24" y="1043"/>
                      </a:lnTo>
                      <a:lnTo>
                        <a:pt x="24"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28074" name="Freeform 42"/>
                <p:cNvSpPr>
                  <a:spLocks/>
                </p:cNvSpPr>
                <p:nvPr/>
              </p:nvSpPr>
              <p:spPr bwMode="hidden">
                <a:xfrm>
                  <a:off x="4139" y="0"/>
                  <a:ext cx="449" cy="1045"/>
                </a:xfrm>
                <a:custGeom>
                  <a:avLst/>
                  <a:gdLst/>
                  <a:ahLst/>
                  <a:cxnLst>
                    <a:cxn ang="0">
                      <a:pos x="18" y="1043"/>
                    </a:cxn>
                    <a:cxn ang="0">
                      <a:pos x="41" y="1043"/>
                    </a:cxn>
                    <a:cxn ang="0">
                      <a:pos x="448" y="0"/>
                    </a:cxn>
                    <a:cxn ang="0">
                      <a:pos x="406" y="0"/>
                    </a:cxn>
                    <a:cxn ang="0">
                      <a:pos x="0" y="1043"/>
                    </a:cxn>
                    <a:cxn ang="0">
                      <a:pos x="18" y="1043"/>
                    </a:cxn>
                    <a:cxn ang="0">
                      <a:pos x="18" y="1043"/>
                    </a:cxn>
                  </a:cxnLst>
                  <a:rect l="0" t="0" r="r" b="b"/>
                  <a:pathLst>
                    <a:path w="448" h="1043">
                      <a:moveTo>
                        <a:pt x="18" y="1043"/>
                      </a:moveTo>
                      <a:lnTo>
                        <a:pt x="41" y="1043"/>
                      </a:lnTo>
                      <a:lnTo>
                        <a:pt x="448" y="0"/>
                      </a:lnTo>
                      <a:lnTo>
                        <a:pt x="406"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28075" name="Freeform 43"/>
                <p:cNvSpPr>
                  <a:spLocks/>
                </p:cNvSpPr>
                <p:nvPr/>
              </p:nvSpPr>
              <p:spPr bwMode="hidden">
                <a:xfrm>
                  <a:off x="4480" y="0"/>
                  <a:ext cx="541" cy="1045"/>
                </a:xfrm>
                <a:custGeom>
                  <a:avLst/>
                  <a:gdLst/>
                  <a:ahLst/>
                  <a:cxnLst>
                    <a:cxn ang="0">
                      <a:pos x="18" y="1043"/>
                    </a:cxn>
                    <a:cxn ang="0">
                      <a:pos x="42" y="1043"/>
                    </a:cxn>
                    <a:cxn ang="0">
                      <a:pos x="539" y="0"/>
                    </a:cxn>
                    <a:cxn ang="0">
                      <a:pos x="497" y="0"/>
                    </a:cxn>
                    <a:cxn ang="0">
                      <a:pos x="0" y="1043"/>
                    </a:cxn>
                    <a:cxn ang="0">
                      <a:pos x="18" y="1043"/>
                    </a:cxn>
                    <a:cxn ang="0">
                      <a:pos x="18" y="1043"/>
                    </a:cxn>
                  </a:cxnLst>
                  <a:rect l="0" t="0" r="r" b="b"/>
                  <a:pathLst>
                    <a:path w="539" h="1043">
                      <a:moveTo>
                        <a:pt x="18" y="1043"/>
                      </a:moveTo>
                      <a:lnTo>
                        <a:pt x="42" y="1043"/>
                      </a:lnTo>
                      <a:lnTo>
                        <a:pt x="539" y="0"/>
                      </a:lnTo>
                      <a:lnTo>
                        <a:pt x="497"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28076" name="Freeform 44"/>
                <p:cNvSpPr>
                  <a:spLocks/>
                </p:cNvSpPr>
                <p:nvPr/>
              </p:nvSpPr>
              <p:spPr bwMode="hidden">
                <a:xfrm>
                  <a:off x="4768" y="0"/>
                  <a:ext cx="642" cy="1045"/>
                </a:xfrm>
                <a:custGeom>
                  <a:avLst/>
                  <a:gdLst/>
                  <a:ahLst/>
                  <a:cxnLst>
                    <a:cxn ang="0">
                      <a:pos x="18" y="1043"/>
                    </a:cxn>
                    <a:cxn ang="0">
                      <a:pos x="42" y="1043"/>
                    </a:cxn>
                    <a:cxn ang="0">
                      <a:pos x="640" y="0"/>
                    </a:cxn>
                    <a:cxn ang="0">
                      <a:pos x="592" y="0"/>
                    </a:cxn>
                    <a:cxn ang="0">
                      <a:pos x="0" y="1043"/>
                    </a:cxn>
                    <a:cxn ang="0">
                      <a:pos x="18" y="1043"/>
                    </a:cxn>
                    <a:cxn ang="0">
                      <a:pos x="18" y="1043"/>
                    </a:cxn>
                  </a:cxnLst>
                  <a:rect l="0" t="0" r="r" b="b"/>
                  <a:pathLst>
                    <a:path w="640" h="1043">
                      <a:moveTo>
                        <a:pt x="18" y="1043"/>
                      </a:moveTo>
                      <a:lnTo>
                        <a:pt x="42" y="1043"/>
                      </a:lnTo>
                      <a:lnTo>
                        <a:pt x="640" y="0"/>
                      </a:lnTo>
                      <a:lnTo>
                        <a:pt x="592"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28077" name="Freeform 45"/>
                <p:cNvSpPr>
                  <a:spLocks/>
                </p:cNvSpPr>
                <p:nvPr/>
              </p:nvSpPr>
              <p:spPr bwMode="hidden">
                <a:xfrm>
                  <a:off x="5086" y="48"/>
                  <a:ext cx="672" cy="997"/>
                </a:xfrm>
                <a:custGeom>
                  <a:avLst/>
                  <a:gdLst/>
                  <a:ahLst/>
                  <a:cxnLst>
                    <a:cxn ang="0">
                      <a:pos x="24" y="995"/>
                    </a:cxn>
                    <a:cxn ang="0">
                      <a:pos x="48" y="995"/>
                    </a:cxn>
                    <a:cxn ang="0">
                      <a:pos x="670" y="72"/>
                    </a:cxn>
                    <a:cxn ang="0">
                      <a:pos x="670" y="0"/>
                    </a:cxn>
                    <a:cxn ang="0">
                      <a:pos x="0" y="995"/>
                    </a:cxn>
                    <a:cxn ang="0">
                      <a:pos x="24" y="995"/>
                    </a:cxn>
                    <a:cxn ang="0">
                      <a:pos x="24" y="995"/>
                    </a:cxn>
                  </a:cxnLst>
                  <a:rect l="0" t="0" r="r" b="b"/>
                  <a:pathLst>
                    <a:path w="670" h="995">
                      <a:moveTo>
                        <a:pt x="24" y="995"/>
                      </a:moveTo>
                      <a:lnTo>
                        <a:pt x="48" y="995"/>
                      </a:lnTo>
                      <a:lnTo>
                        <a:pt x="670" y="72"/>
                      </a:lnTo>
                      <a:lnTo>
                        <a:pt x="670" y="0"/>
                      </a:lnTo>
                      <a:lnTo>
                        <a:pt x="0" y="995"/>
                      </a:lnTo>
                      <a:lnTo>
                        <a:pt x="24" y="995"/>
                      </a:lnTo>
                      <a:lnTo>
                        <a:pt x="24" y="995"/>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grpSp>
          <p:grpSp>
            <p:nvGrpSpPr>
              <p:cNvPr id="9252" name="Group 46"/>
              <p:cNvGrpSpPr>
                <a:grpSpLocks/>
              </p:cNvGrpSpPr>
              <p:nvPr userDrawn="1"/>
            </p:nvGrpSpPr>
            <p:grpSpPr bwMode="auto">
              <a:xfrm>
                <a:off x="0" y="558"/>
                <a:ext cx="5758" cy="487"/>
                <a:chOff x="0" y="558"/>
                <a:chExt cx="5758" cy="487"/>
              </a:xfrm>
            </p:grpSpPr>
            <p:sp>
              <p:nvSpPr>
                <p:cNvPr id="9271" name="Freeform 47"/>
                <p:cNvSpPr>
                  <a:spLocks/>
                </p:cNvSpPr>
                <p:nvPr/>
              </p:nvSpPr>
              <p:spPr bwMode="hidden">
                <a:xfrm>
                  <a:off x="0" y="618"/>
                  <a:ext cx="306" cy="427"/>
                </a:xfrm>
                <a:custGeom>
                  <a:avLst/>
                  <a:gdLst>
                    <a:gd name="T0" fmla="*/ 283 w 305"/>
                    <a:gd name="T1" fmla="*/ 428 h 426"/>
                    <a:gd name="T2" fmla="*/ 307 w 305"/>
                    <a:gd name="T3" fmla="*/ 428 h 426"/>
                    <a:gd name="T4" fmla="*/ 0 w 305"/>
                    <a:gd name="T5" fmla="*/ 0 h 426"/>
                    <a:gd name="T6" fmla="*/ 0 w 305"/>
                    <a:gd name="T7" fmla="*/ 66 h 426"/>
                    <a:gd name="T8" fmla="*/ 253 w 305"/>
                    <a:gd name="T9" fmla="*/ 428 h 426"/>
                    <a:gd name="T10" fmla="*/ 283 w 305"/>
                    <a:gd name="T11" fmla="*/ 428 h 426"/>
                    <a:gd name="T12" fmla="*/ 283 w 305"/>
                    <a:gd name="T13" fmla="*/ 428 h 42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5" h="426">
                      <a:moveTo>
                        <a:pt x="281" y="426"/>
                      </a:moveTo>
                      <a:lnTo>
                        <a:pt x="305" y="426"/>
                      </a:lnTo>
                      <a:lnTo>
                        <a:pt x="0" y="0"/>
                      </a:lnTo>
                      <a:lnTo>
                        <a:pt x="0" y="66"/>
                      </a:lnTo>
                      <a:lnTo>
                        <a:pt x="251" y="426"/>
                      </a:lnTo>
                      <a:lnTo>
                        <a:pt x="281" y="426"/>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EAEAEA"/>
                    </a:solidFill>
                    <a:cs typeface="Arial" pitchFamily="34" charset="0"/>
                  </a:endParaRPr>
                </a:p>
              </p:txBody>
            </p:sp>
            <p:sp>
              <p:nvSpPr>
                <p:cNvPr id="9272" name="Freeform 48"/>
                <p:cNvSpPr>
                  <a:spLocks/>
                </p:cNvSpPr>
                <p:nvPr/>
              </p:nvSpPr>
              <p:spPr bwMode="hidden">
                <a:xfrm>
                  <a:off x="5410" y="558"/>
                  <a:ext cx="348" cy="487"/>
                </a:xfrm>
                <a:custGeom>
                  <a:avLst/>
                  <a:gdLst>
                    <a:gd name="T0" fmla="*/ 24 w 347"/>
                    <a:gd name="T1" fmla="*/ 488 h 486"/>
                    <a:gd name="T2" fmla="*/ 48 w 347"/>
                    <a:gd name="T3" fmla="*/ 488 h 486"/>
                    <a:gd name="T4" fmla="*/ 349 w 347"/>
                    <a:gd name="T5" fmla="*/ 72 h 486"/>
                    <a:gd name="T6" fmla="*/ 349 w 347"/>
                    <a:gd name="T7" fmla="*/ 0 h 486"/>
                    <a:gd name="T8" fmla="*/ 0 w 347"/>
                    <a:gd name="T9" fmla="*/ 488 h 486"/>
                    <a:gd name="T10" fmla="*/ 24 w 347"/>
                    <a:gd name="T11" fmla="*/ 488 h 486"/>
                    <a:gd name="T12" fmla="*/ 24 w 347"/>
                    <a:gd name="T13" fmla="*/ 488 h 48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7" h="486">
                      <a:moveTo>
                        <a:pt x="24" y="486"/>
                      </a:moveTo>
                      <a:lnTo>
                        <a:pt x="48" y="486"/>
                      </a:lnTo>
                      <a:lnTo>
                        <a:pt x="347" y="72"/>
                      </a:lnTo>
                      <a:lnTo>
                        <a:pt x="347" y="0"/>
                      </a:lnTo>
                      <a:lnTo>
                        <a:pt x="0" y="486"/>
                      </a:lnTo>
                      <a:lnTo>
                        <a:pt x="24" y="486"/>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EAEAEA"/>
                    </a:solidFill>
                    <a:cs typeface="Arial" pitchFamily="34" charset="0"/>
                  </a:endParaRPr>
                </a:p>
              </p:txBody>
            </p:sp>
          </p:grpSp>
          <p:grpSp>
            <p:nvGrpSpPr>
              <p:cNvPr id="9253" name="Group 49"/>
              <p:cNvGrpSpPr>
                <a:grpSpLocks/>
              </p:cNvGrpSpPr>
              <p:nvPr userDrawn="1"/>
            </p:nvGrpSpPr>
            <p:grpSpPr bwMode="auto">
              <a:xfrm>
                <a:off x="264" y="1039"/>
                <a:ext cx="5200" cy="3280"/>
                <a:chOff x="264" y="1039"/>
                <a:chExt cx="5200" cy="3280"/>
              </a:xfrm>
            </p:grpSpPr>
            <p:sp>
              <p:nvSpPr>
                <p:cNvPr id="428082" name="Freeform 50"/>
                <p:cNvSpPr>
                  <a:spLocks/>
                </p:cNvSpPr>
                <p:nvPr/>
              </p:nvSpPr>
              <p:spPr bwMode="hidden">
                <a:xfrm>
                  <a:off x="2849" y="1039"/>
                  <a:ext cx="42" cy="3280"/>
                </a:xfrm>
                <a:custGeom>
                  <a:avLst/>
                  <a:gdLst/>
                  <a:ahLst/>
                  <a:cxnLst>
                    <a:cxn ang="0">
                      <a:pos x="18" y="0"/>
                    </a:cxn>
                    <a:cxn ang="0">
                      <a:pos x="0" y="0"/>
                    </a:cxn>
                    <a:cxn ang="0">
                      <a:pos x="0" y="3273"/>
                    </a:cxn>
                    <a:cxn ang="0">
                      <a:pos x="42" y="3273"/>
                    </a:cxn>
                    <a:cxn ang="0">
                      <a:pos x="42" y="0"/>
                    </a:cxn>
                    <a:cxn ang="0">
                      <a:pos x="18" y="0"/>
                    </a:cxn>
                    <a:cxn ang="0">
                      <a:pos x="18" y="0"/>
                    </a:cxn>
                  </a:cxnLst>
                  <a:rect l="0" t="0" r="r" b="b"/>
                  <a:pathLst>
                    <a:path w="42" h="3273">
                      <a:moveTo>
                        <a:pt x="18" y="0"/>
                      </a:moveTo>
                      <a:lnTo>
                        <a:pt x="0" y="0"/>
                      </a:lnTo>
                      <a:lnTo>
                        <a:pt x="0" y="3273"/>
                      </a:lnTo>
                      <a:lnTo>
                        <a:pt x="42"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28083" name="Freeform 51"/>
                <p:cNvSpPr>
                  <a:spLocks/>
                </p:cNvSpPr>
                <p:nvPr/>
              </p:nvSpPr>
              <p:spPr bwMode="hidden">
                <a:xfrm>
                  <a:off x="2154" y="1039"/>
                  <a:ext cx="401" cy="3280"/>
                </a:xfrm>
                <a:custGeom>
                  <a:avLst/>
                  <a:gdLst/>
                  <a:ahLst/>
                  <a:cxnLst>
                    <a:cxn ang="0">
                      <a:pos x="376" y="0"/>
                    </a:cxn>
                    <a:cxn ang="0">
                      <a:pos x="358" y="0"/>
                    </a:cxn>
                    <a:cxn ang="0">
                      <a:pos x="0" y="3273"/>
                    </a:cxn>
                    <a:cxn ang="0">
                      <a:pos x="41" y="3273"/>
                    </a:cxn>
                    <a:cxn ang="0">
                      <a:pos x="400" y="0"/>
                    </a:cxn>
                    <a:cxn ang="0">
                      <a:pos x="376" y="0"/>
                    </a:cxn>
                    <a:cxn ang="0">
                      <a:pos x="376" y="0"/>
                    </a:cxn>
                  </a:cxnLst>
                  <a:rect l="0" t="0" r="r" b="b"/>
                  <a:pathLst>
                    <a:path w="400" h="3273">
                      <a:moveTo>
                        <a:pt x="376" y="0"/>
                      </a:moveTo>
                      <a:lnTo>
                        <a:pt x="358" y="0"/>
                      </a:lnTo>
                      <a:lnTo>
                        <a:pt x="0" y="3273"/>
                      </a:lnTo>
                      <a:lnTo>
                        <a:pt x="41" y="3273"/>
                      </a:lnTo>
                      <a:lnTo>
                        <a:pt x="400" y="0"/>
                      </a:lnTo>
                      <a:lnTo>
                        <a:pt x="376" y="0"/>
                      </a:lnTo>
                      <a:lnTo>
                        <a:pt x="376"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28084" name="Freeform 52"/>
                <p:cNvSpPr>
                  <a:spLocks/>
                </p:cNvSpPr>
                <p:nvPr/>
              </p:nvSpPr>
              <p:spPr bwMode="hidden">
                <a:xfrm>
                  <a:off x="1530" y="1039"/>
                  <a:ext cx="677" cy="3280"/>
                </a:xfrm>
                <a:custGeom>
                  <a:avLst/>
                  <a:gdLst/>
                  <a:ahLst/>
                  <a:cxnLst>
                    <a:cxn ang="0">
                      <a:pos x="657" y="0"/>
                    </a:cxn>
                    <a:cxn ang="0">
                      <a:pos x="639" y="0"/>
                    </a:cxn>
                    <a:cxn ang="0">
                      <a:pos x="0" y="3273"/>
                    </a:cxn>
                    <a:cxn ang="0">
                      <a:pos x="42" y="3273"/>
                    </a:cxn>
                    <a:cxn ang="0">
                      <a:pos x="675" y="0"/>
                    </a:cxn>
                    <a:cxn ang="0">
                      <a:pos x="657" y="0"/>
                    </a:cxn>
                    <a:cxn ang="0">
                      <a:pos x="657" y="0"/>
                    </a:cxn>
                  </a:cxnLst>
                  <a:rect l="0" t="0" r="r" b="b"/>
                  <a:pathLst>
                    <a:path w="675" h="3273">
                      <a:moveTo>
                        <a:pt x="657" y="0"/>
                      </a:moveTo>
                      <a:lnTo>
                        <a:pt x="639" y="0"/>
                      </a:lnTo>
                      <a:lnTo>
                        <a:pt x="0" y="3273"/>
                      </a:lnTo>
                      <a:lnTo>
                        <a:pt x="42" y="3273"/>
                      </a:lnTo>
                      <a:lnTo>
                        <a:pt x="675" y="0"/>
                      </a:lnTo>
                      <a:lnTo>
                        <a:pt x="657" y="0"/>
                      </a:lnTo>
                      <a:lnTo>
                        <a:pt x="657"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28085" name="Freeform 53"/>
                <p:cNvSpPr>
                  <a:spLocks/>
                </p:cNvSpPr>
                <p:nvPr/>
              </p:nvSpPr>
              <p:spPr bwMode="hidden">
                <a:xfrm>
                  <a:off x="876" y="1039"/>
                  <a:ext cx="1031" cy="3280"/>
                </a:xfrm>
                <a:custGeom>
                  <a:avLst/>
                  <a:gdLst/>
                  <a:ahLst/>
                  <a:cxnLst>
                    <a:cxn ang="0">
                      <a:pos x="1013" y="0"/>
                    </a:cxn>
                    <a:cxn ang="0">
                      <a:pos x="990" y="0"/>
                    </a:cxn>
                    <a:cxn ang="0">
                      <a:pos x="0" y="3280"/>
                    </a:cxn>
                    <a:cxn ang="0">
                      <a:pos x="42" y="3280"/>
                    </a:cxn>
                    <a:cxn ang="0">
                      <a:pos x="1031" y="4"/>
                    </a:cxn>
                    <a:cxn ang="0">
                      <a:pos x="1013" y="0"/>
                    </a:cxn>
                    <a:cxn ang="0">
                      <a:pos x="1013" y="0"/>
                    </a:cxn>
                  </a:cxnLst>
                  <a:rect l="0" t="0" r="r" b="b"/>
                  <a:pathLst>
                    <a:path w="1031" h="3280">
                      <a:moveTo>
                        <a:pt x="1013" y="0"/>
                      </a:moveTo>
                      <a:lnTo>
                        <a:pt x="990" y="0"/>
                      </a:lnTo>
                      <a:lnTo>
                        <a:pt x="0" y="3280"/>
                      </a:lnTo>
                      <a:lnTo>
                        <a:pt x="42" y="3280"/>
                      </a:lnTo>
                      <a:lnTo>
                        <a:pt x="1031" y="4"/>
                      </a:lnTo>
                      <a:lnTo>
                        <a:pt x="1013" y="0"/>
                      </a:lnTo>
                      <a:lnTo>
                        <a:pt x="1013"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28086" name="Freeform 54"/>
                <p:cNvSpPr>
                  <a:spLocks/>
                </p:cNvSpPr>
                <p:nvPr/>
              </p:nvSpPr>
              <p:spPr bwMode="hidden">
                <a:xfrm>
                  <a:off x="264" y="1039"/>
                  <a:ext cx="1319" cy="3280"/>
                </a:xfrm>
                <a:custGeom>
                  <a:avLst/>
                  <a:gdLst/>
                  <a:ahLst/>
                  <a:cxnLst>
                    <a:cxn ang="0">
                      <a:pos x="1296" y="0"/>
                    </a:cxn>
                    <a:cxn ang="0">
                      <a:pos x="1278" y="0"/>
                    </a:cxn>
                    <a:cxn ang="0">
                      <a:pos x="0" y="3280"/>
                    </a:cxn>
                    <a:cxn ang="0">
                      <a:pos x="42" y="3280"/>
                    </a:cxn>
                    <a:cxn ang="0">
                      <a:pos x="1319" y="5"/>
                    </a:cxn>
                    <a:cxn ang="0">
                      <a:pos x="1296" y="0"/>
                    </a:cxn>
                    <a:cxn ang="0">
                      <a:pos x="1296" y="0"/>
                    </a:cxn>
                  </a:cxnLst>
                  <a:rect l="0" t="0" r="r" b="b"/>
                  <a:pathLst>
                    <a:path w="1319" h="3280">
                      <a:moveTo>
                        <a:pt x="1296" y="0"/>
                      </a:moveTo>
                      <a:lnTo>
                        <a:pt x="1278" y="0"/>
                      </a:lnTo>
                      <a:lnTo>
                        <a:pt x="0" y="3280"/>
                      </a:lnTo>
                      <a:lnTo>
                        <a:pt x="42" y="3280"/>
                      </a:lnTo>
                      <a:lnTo>
                        <a:pt x="1319" y="5"/>
                      </a:lnTo>
                      <a:lnTo>
                        <a:pt x="1296" y="0"/>
                      </a:lnTo>
                      <a:lnTo>
                        <a:pt x="1296"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28087" name="Freeform 55"/>
                <p:cNvSpPr>
                  <a:spLocks/>
                </p:cNvSpPr>
                <p:nvPr/>
              </p:nvSpPr>
              <p:spPr bwMode="hidden">
                <a:xfrm>
                  <a:off x="3191" y="1039"/>
                  <a:ext cx="402" cy="3280"/>
                </a:xfrm>
                <a:custGeom>
                  <a:avLst/>
                  <a:gdLst/>
                  <a:ahLst/>
                  <a:cxnLst>
                    <a:cxn ang="0">
                      <a:pos x="18" y="0"/>
                    </a:cxn>
                    <a:cxn ang="0">
                      <a:pos x="0" y="0"/>
                    </a:cxn>
                    <a:cxn ang="0">
                      <a:pos x="359" y="3273"/>
                    </a:cxn>
                    <a:cxn ang="0">
                      <a:pos x="401" y="3273"/>
                    </a:cxn>
                    <a:cxn ang="0">
                      <a:pos x="42" y="0"/>
                    </a:cxn>
                    <a:cxn ang="0">
                      <a:pos x="18" y="0"/>
                    </a:cxn>
                    <a:cxn ang="0">
                      <a:pos x="18" y="0"/>
                    </a:cxn>
                  </a:cxnLst>
                  <a:rect l="0" t="0" r="r" b="b"/>
                  <a:pathLst>
                    <a:path w="401" h="3273">
                      <a:moveTo>
                        <a:pt x="18" y="0"/>
                      </a:moveTo>
                      <a:lnTo>
                        <a:pt x="0" y="0"/>
                      </a:lnTo>
                      <a:lnTo>
                        <a:pt x="359" y="3273"/>
                      </a:lnTo>
                      <a:lnTo>
                        <a:pt x="401"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28088" name="Freeform 56"/>
                <p:cNvSpPr>
                  <a:spLocks/>
                </p:cNvSpPr>
                <p:nvPr/>
              </p:nvSpPr>
              <p:spPr bwMode="hidden">
                <a:xfrm>
                  <a:off x="3533" y="1039"/>
                  <a:ext cx="677" cy="3280"/>
                </a:xfrm>
                <a:custGeom>
                  <a:avLst/>
                  <a:gdLst/>
                  <a:ahLst/>
                  <a:cxnLst>
                    <a:cxn ang="0">
                      <a:pos x="18" y="0"/>
                    </a:cxn>
                    <a:cxn ang="0">
                      <a:pos x="0" y="0"/>
                    </a:cxn>
                    <a:cxn ang="0">
                      <a:pos x="640" y="3273"/>
                    </a:cxn>
                    <a:cxn ang="0">
                      <a:pos x="675" y="3273"/>
                    </a:cxn>
                    <a:cxn ang="0">
                      <a:pos x="36" y="0"/>
                    </a:cxn>
                    <a:cxn ang="0">
                      <a:pos x="18" y="0"/>
                    </a:cxn>
                    <a:cxn ang="0">
                      <a:pos x="18" y="0"/>
                    </a:cxn>
                  </a:cxnLst>
                  <a:rect l="0" t="0" r="r" b="b"/>
                  <a:pathLst>
                    <a:path w="675" h="3273">
                      <a:moveTo>
                        <a:pt x="18" y="0"/>
                      </a:moveTo>
                      <a:lnTo>
                        <a:pt x="0" y="0"/>
                      </a:lnTo>
                      <a:lnTo>
                        <a:pt x="640" y="3273"/>
                      </a:lnTo>
                      <a:lnTo>
                        <a:pt x="675" y="3273"/>
                      </a:lnTo>
                      <a:lnTo>
                        <a:pt x="36" y="0"/>
                      </a:lnTo>
                      <a:lnTo>
                        <a:pt x="18" y="0"/>
                      </a:lnTo>
                      <a:lnTo>
                        <a:pt x="18"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28089" name="Freeform 57"/>
                <p:cNvSpPr>
                  <a:spLocks/>
                </p:cNvSpPr>
                <p:nvPr/>
              </p:nvSpPr>
              <p:spPr bwMode="hidden">
                <a:xfrm>
                  <a:off x="3822" y="1039"/>
                  <a:ext cx="1036" cy="3280"/>
                </a:xfrm>
                <a:custGeom>
                  <a:avLst/>
                  <a:gdLst/>
                  <a:ahLst/>
                  <a:cxnLst>
                    <a:cxn ang="0">
                      <a:pos x="23" y="0"/>
                    </a:cxn>
                    <a:cxn ang="0">
                      <a:pos x="0" y="5"/>
                    </a:cxn>
                    <a:cxn ang="0">
                      <a:pos x="994" y="3280"/>
                    </a:cxn>
                    <a:cxn ang="0">
                      <a:pos x="1036" y="3280"/>
                    </a:cxn>
                    <a:cxn ang="0">
                      <a:pos x="41" y="0"/>
                    </a:cxn>
                    <a:cxn ang="0">
                      <a:pos x="23" y="0"/>
                    </a:cxn>
                    <a:cxn ang="0">
                      <a:pos x="23" y="0"/>
                    </a:cxn>
                  </a:cxnLst>
                  <a:rect l="0" t="0" r="r" b="b"/>
                  <a:pathLst>
                    <a:path w="1036" h="3280">
                      <a:moveTo>
                        <a:pt x="23" y="0"/>
                      </a:moveTo>
                      <a:lnTo>
                        <a:pt x="0" y="5"/>
                      </a:lnTo>
                      <a:lnTo>
                        <a:pt x="994" y="3280"/>
                      </a:lnTo>
                      <a:lnTo>
                        <a:pt x="1036" y="3280"/>
                      </a:lnTo>
                      <a:lnTo>
                        <a:pt x="41" y="0"/>
                      </a:lnTo>
                      <a:lnTo>
                        <a:pt x="23" y="0"/>
                      </a:lnTo>
                      <a:lnTo>
                        <a:pt x="23"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428090" name="Freeform 58"/>
                <p:cNvSpPr>
                  <a:spLocks/>
                </p:cNvSpPr>
                <p:nvPr/>
              </p:nvSpPr>
              <p:spPr bwMode="hidden">
                <a:xfrm>
                  <a:off x="4137" y="1039"/>
                  <a:ext cx="1327" cy="3280"/>
                </a:xfrm>
                <a:custGeom>
                  <a:avLst/>
                  <a:gdLst/>
                  <a:ahLst/>
                  <a:cxnLst>
                    <a:cxn ang="0">
                      <a:pos x="20" y="0"/>
                    </a:cxn>
                    <a:cxn ang="0">
                      <a:pos x="0" y="7"/>
                    </a:cxn>
                    <a:cxn ang="0">
                      <a:pos x="1285" y="3280"/>
                    </a:cxn>
                    <a:cxn ang="0">
                      <a:pos x="1327" y="3280"/>
                    </a:cxn>
                    <a:cxn ang="0">
                      <a:pos x="43" y="0"/>
                    </a:cxn>
                    <a:cxn ang="0">
                      <a:pos x="20" y="0"/>
                    </a:cxn>
                    <a:cxn ang="0">
                      <a:pos x="20" y="0"/>
                    </a:cxn>
                  </a:cxnLst>
                  <a:rect l="0" t="0" r="r" b="b"/>
                  <a:pathLst>
                    <a:path w="1327" h="3280">
                      <a:moveTo>
                        <a:pt x="20" y="0"/>
                      </a:moveTo>
                      <a:lnTo>
                        <a:pt x="0" y="7"/>
                      </a:lnTo>
                      <a:lnTo>
                        <a:pt x="1285" y="3280"/>
                      </a:lnTo>
                      <a:lnTo>
                        <a:pt x="1327" y="3280"/>
                      </a:lnTo>
                      <a:lnTo>
                        <a:pt x="43" y="0"/>
                      </a:lnTo>
                      <a:lnTo>
                        <a:pt x="20" y="0"/>
                      </a:lnTo>
                      <a:lnTo>
                        <a:pt x="20"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grpSp>
          <p:sp>
            <p:nvSpPr>
              <p:cNvPr id="428091" name="Freeform 59"/>
              <p:cNvSpPr>
                <a:spLocks/>
              </p:cNvSpPr>
              <p:nvPr userDrawn="1"/>
            </p:nvSpPr>
            <p:spPr bwMode="hidden">
              <a:xfrm>
                <a:off x="0" y="1039"/>
                <a:ext cx="1254" cy="2632"/>
              </a:xfrm>
              <a:custGeom>
                <a:avLst/>
                <a:gdLst/>
                <a:ahLst/>
                <a:cxnLst>
                  <a:cxn ang="0">
                    <a:pos x="1236" y="0"/>
                  </a:cxn>
                  <a:cxn ang="0">
                    <a:pos x="1212" y="0"/>
                  </a:cxn>
                  <a:cxn ang="0">
                    <a:pos x="0" y="2542"/>
                  </a:cxn>
                  <a:cxn ang="0">
                    <a:pos x="0" y="2632"/>
                  </a:cxn>
                  <a:cxn ang="0">
                    <a:pos x="1254" y="7"/>
                  </a:cxn>
                  <a:cxn ang="0">
                    <a:pos x="1236" y="0"/>
                  </a:cxn>
                  <a:cxn ang="0">
                    <a:pos x="1236" y="0"/>
                  </a:cxn>
                </a:cxnLst>
                <a:rect l="0" t="0" r="r" b="b"/>
                <a:pathLst>
                  <a:path w="1254" h="2632">
                    <a:moveTo>
                      <a:pt x="1236" y="0"/>
                    </a:moveTo>
                    <a:lnTo>
                      <a:pt x="1212" y="0"/>
                    </a:lnTo>
                    <a:lnTo>
                      <a:pt x="0" y="2542"/>
                    </a:lnTo>
                    <a:lnTo>
                      <a:pt x="0" y="2632"/>
                    </a:lnTo>
                    <a:lnTo>
                      <a:pt x="1254" y="7"/>
                    </a:lnTo>
                    <a:lnTo>
                      <a:pt x="1236" y="0"/>
                    </a:lnTo>
                    <a:lnTo>
                      <a:pt x="1236"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9255" name="Freeform 60"/>
              <p:cNvSpPr>
                <a:spLocks/>
              </p:cNvSpPr>
              <p:nvPr userDrawn="1"/>
            </p:nvSpPr>
            <p:spPr bwMode="hidden">
              <a:xfrm>
                <a:off x="0" y="1039"/>
                <a:ext cx="948" cy="1676"/>
              </a:xfrm>
              <a:custGeom>
                <a:avLst/>
                <a:gdLst>
                  <a:gd name="T0" fmla="*/ 930 w 948"/>
                  <a:gd name="T1" fmla="*/ 0 h 1676"/>
                  <a:gd name="T2" fmla="*/ 906 w 948"/>
                  <a:gd name="T3" fmla="*/ 0 h 1676"/>
                  <a:gd name="T4" fmla="*/ 0 w 948"/>
                  <a:gd name="T5" fmla="*/ 1593 h 1676"/>
                  <a:gd name="T6" fmla="*/ 0 w 948"/>
                  <a:gd name="T7" fmla="*/ 1676 h 1676"/>
                  <a:gd name="T8" fmla="*/ 948 w 948"/>
                  <a:gd name="T9" fmla="*/ 5 h 1676"/>
                  <a:gd name="T10" fmla="*/ 930 w 948"/>
                  <a:gd name="T11" fmla="*/ 0 h 1676"/>
                  <a:gd name="T12" fmla="*/ 930 w 948"/>
                  <a:gd name="T13" fmla="*/ 0 h 16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48" h="1676">
                    <a:moveTo>
                      <a:pt x="930" y="0"/>
                    </a:moveTo>
                    <a:lnTo>
                      <a:pt x="906" y="0"/>
                    </a:lnTo>
                    <a:lnTo>
                      <a:pt x="0" y="1593"/>
                    </a:lnTo>
                    <a:lnTo>
                      <a:pt x="0" y="1676"/>
                    </a:lnTo>
                    <a:lnTo>
                      <a:pt x="948" y="5"/>
                    </a:lnTo>
                    <a:lnTo>
                      <a:pt x="93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EAEAEA"/>
                  </a:solidFill>
                  <a:cs typeface="Arial" pitchFamily="34" charset="0"/>
                </a:endParaRPr>
              </a:p>
            </p:txBody>
          </p:sp>
          <p:sp>
            <p:nvSpPr>
              <p:cNvPr id="9256" name="Freeform 61"/>
              <p:cNvSpPr>
                <a:spLocks/>
              </p:cNvSpPr>
              <p:nvPr userDrawn="1"/>
            </p:nvSpPr>
            <p:spPr bwMode="hidden">
              <a:xfrm>
                <a:off x="0" y="1039"/>
                <a:ext cx="629" cy="937"/>
              </a:xfrm>
              <a:custGeom>
                <a:avLst/>
                <a:gdLst>
                  <a:gd name="T0" fmla="*/ 606 w 629"/>
                  <a:gd name="T1" fmla="*/ 0 h 937"/>
                  <a:gd name="T2" fmla="*/ 582 w 629"/>
                  <a:gd name="T3" fmla="*/ 0 h 937"/>
                  <a:gd name="T4" fmla="*/ 0 w 629"/>
                  <a:gd name="T5" fmla="*/ 871 h 937"/>
                  <a:gd name="T6" fmla="*/ 0 w 629"/>
                  <a:gd name="T7" fmla="*/ 937 h 937"/>
                  <a:gd name="T8" fmla="*/ 629 w 629"/>
                  <a:gd name="T9" fmla="*/ 4 h 937"/>
                  <a:gd name="T10" fmla="*/ 606 w 629"/>
                  <a:gd name="T11" fmla="*/ 0 h 937"/>
                  <a:gd name="T12" fmla="*/ 606 w 629"/>
                  <a:gd name="T13" fmla="*/ 0 h 93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29" h="937">
                    <a:moveTo>
                      <a:pt x="606" y="0"/>
                    </a:moveTo>
                    <a:lnTo>
                      <a:pt x="582" y="0"/>
                    </a:lnTo>
                    <a:lnTo>
                      <a:pt x="0" y="871"/>
                    </a:lnTo>
                    <a:lnTo>
                      <a:pt x="0" y="937"/>
                    </a:lnTo>
                    <a:lnTo>
                      <a:pt x="629" y="4"/>
                    </a:lnTo>
                    <a:lnTo>
                      <a:pt x="606"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EAEAEA"/>
                  </a:solidFill>
                  <a:cs typeface="Arial" pitchFamily="34" charset="0"/>
                </a:endParaRPr>
              </a:p>
            </p:txBody>
          </p:sp>
          <p:sp>
            <p:nvSpPr>
              <p:cNvPr id="9257" name="Freeform 62"/>
              <p:cNvSpPr>
                <a:spLocks/>
              </p:cNvSpPr>
              <p:nvPr userDrawn="1"/>
            </p:nvSpPr>
            <p:spPr bwMode="hidden">
              <a:xfrm>
                <a:off x="0" y="1039"/>
                <a:ext cx="305" cy="427"/>
              </a:xfrm>
              <a:custGeom>
                <a:avLst/>
                <a:gdLst>
                  <a:gd name="T0" fmla="*/ 282 w 305"/>
                  <a:gd name="T1" fmla="*/ 0 h 427"/>
                  <a:gd name="T2" fmla="*/ 252 w 305"/>
                  <a:gd name="T3" fmla="*/ 0 h 427"/>
                  <a:gd name="T4" fmla="*/ 0 w 305"/>
                  <a:gd name="T5" fmla="*/ 361 h 427"/>
                  <a:gd name="T6" fmla="*/ 0 w 305"/>
                  <a:gd name="T7" fmla="*/ 427 h 427"/>
                  <a:gd name="T8" fmla="*/ 305 w 305"/>
                  <a:gd name="T9" fmla="*/ 5 h 427"/>
                  <a:gd name="T10" fmla="*/ 282 w 305"/>
                  <a:gd name="T11" fmla="*/ 0 h 427"/>
                  <a:gd name="T12" fmla="*/ 282 w 305"/>
                  <a:gd name="T13" fmla="*/ 0 h 42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5" h="427">
                    <a:moveTo>
                      <a:pt x="282" y="0"/>
                    </a:moveTo>
                    <a:lnTo>
                      <a:pt x="252" y="0"/>
                    </a:lnTo>
                    <a:lnTo>
                      <a:pt x="0" y="361"/>
                    </a:lnTo>
                    <a:lnTo>
                      <a:pt x="0" y="427"/>
                    </a:lnTo>
                    <a:lnTo>
                      <a:pt x="305" y="5"/>
                    </a:lnTo>
                    <a:lnTo>
                      <a:pt x="282"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EAEAEA"/>
                  </a:solidFill>
                  <a:cs typeface="Arial" pitchFamily="34" charset="0"/>
                </a:endParaRPr>
              </a:p>
            </p:txBody>
          </p:sp>
          <p:sp>
            <p:nvSpPr>
              <p:cNvPr id="428095" name="Freeform 63"/>
              <p:cNvSpPr>
                <a:spLocks/>
              </p:cNvSpPr>
              <p:nvPr userDrawn="1"/>
            </p:nvSpPr>
            <p:spPr bwMode="hidden">
              <a:xfrm>
                <a:off x="4481" y="1039"/>
                <a:ext cx="1277" cy="2686"/>
              </a:xfrm>
              <a:custGeom>
                <a:avLst/>
                <a:gdLst/>
                <a:ahLst/>
                <a:cxnLst>
                  <a:cxn ang="0">
                    <a:pos x="41" y="0"/>
                  </a:cxn>
                  <a:cxn ang="0">
                    <a:pos x="17" y="0"/>
                  </a:cxn>
                  <a:cxn ang="0">
                    <a:pos x="0" y="4"/>
                  </a:cxn>
                  <a:cxn ang="0">
                    <a:pos x="1277" y="2686"/>
                  </a:cxn>
                  <a:cxn ang="0">
                    <a:pos x="1277" y="2596"/>
                  </a:cxn>
                  <a:cxn ang="0">
                    <a:pos x="41" y="0"/>
                  </a:cxn>
                  <a:cxn ang="0">
                    <a:pos x="41" y="0"/>
                  </a:cxn>
                </a:cxnLst>
                <a:rect l="0" t="0" r="r" b="b"/>
                <a:pathLst>
                  <a:path w="1277" h="2686">
                    <a:moveTo>
                      <a:pt x="41" y="0"/>
                    </a:moveTo>
                    <a:lnTo>
                      <a:pt x="17" y="0"/>
                    </a:lnTo>
                    <a:lnTo>
                      <a:pt x="0" y="4"/>
                    </a:lnTo>
                    <a:lnTo>
                      <a:pt x="1277" y="2686"/>
                    </a:lnTo>
                    <a:lnTo>
                      <a:pt x="1277" y="2596"/>
                    </a:lnTo>
                    <a:lnTo>
                      <a:pt x="41" y="0"/>
                    </a:lnTo>
                    <a:lnTo>
                      <a:pt x="41"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a:solidFill>
                    <a:srgbClr val="EAEAEA"/>
                  </a:solidFill>
                  <a:cs typeface="Arial" pitchFamily="34" charset="0"/>
                </a:endParaRPr>
              </a:p>
            </p:txBody>
          </p:sp>
          <p:sp>
            <p:nvSpPr>
              <p:cNvPr id="9259" name="Freeform 64"/>
              <p:cNvSpPr>
                <a:spLocks/>
              </p:cNvSpPr>
              <p:nvPr userDrawn="1"/>
            </p:nvSpPr>
            <p:spPr bwMode="hidden">
              <a:xfrm>
                <a:off x="4770" y="1039"/>
                <a:ext cx="988" cy="1730"/>
              </a:xfrm>
              <a:custGeom>
                <a:avLst/>
                <a:gdLst>
                  <a:gd name="T0" fmla="*/ 16 w 988"/>
                  <a:gd name="T1" fmla="*/ 0 h 1730"/>
                  <a:gd name="T2" fmla="*/ 0 w 988"/>
                  <a:gd name="T3" fmla="*/ 7 h 1730"/>
                  <a:gd name="T4" fmla="*/ 988 w 988"/>
                  <a:gd name="T5" fmla="*/ 1730 h 1730"/>
                  <a:gd name="T6" fmla="*/ 988 w 988"/>
                  <a:gd name="T7" fmla="*/ 1653 h 1730"/>
                  <a:gd name="T8" fmla="*/ 40 w 988"/>
                  <a:gd name="T9" fmla="*/ 0 h 1730"/>
                  <a:gd name="T10" fmla="*/ 16 w 988"/>
                  <a:gd name="T11" fmla="*/ 0 h 1730"/>
                  <a:gd name="T12" fmla="*/ 16 w 988"/>
                  <a:gd name="T13" fmla="*/ 0 h 17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8" h="1730">
                    <a:moveTo>
                      <a:pt x="16" y="0"/>
                    </a:moveTo>
                    <a:lnTo>
                      <a:pt x="0" y="7"/>
                    </a:lnTo>
                    <a:lnTo>
                      <a:pt x="988" y="1730"/>
                    </a:lnTo>
                    <a:lnTo>
                      <a:pt x="988" y="1653"/>
                    </a:lnTo>
                    <a:lnTo>
                      <a:pt x="40" y="0"/>
                    </a:lnTo>
                    <a:lnTo>
                      <a:pt x="16"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EAEAEA"/>
                  </a:solidFill>
                  <a:cs typeface="Arial" pitchFamily="34" charset="0"/>
                </a:endParaRPr>
              </a:p>
            </p:txBody>
          </p:sp>
          <p:sp>
            <p:nvSpPr>
              <p:cNvPr id="9260" name="Freeform 65"/>
              <p:cNvSpPr>
                <a:spLocks/>
              </p:cNvSpPr>
              <p:nvPr userDrawn="1"/>
            </p:nvSpPr>
            <p:spPr bwMode="hidden">
              <a:xfrm>
                <a:off x="5088" y="1039"/>
                <a:ext cx="670" cy="997"/>
              </a:xfrm>
              <a:custGeom>
                <a:avLst/>
                <a:gdLst>
                  <a:gd name="T0" fmla="*/ 22 w 670"/>
                  <a:gd name="T1" fmla="*/ 0 h 997"/>
                  <a:gd name="T2" fmla="*/ 0 w 670"/>
                  <a:gd name="T3" fmla="*/ 4 h 997"/>
                  <a:gd name="T4" fmla="*/ 670 w 670"/>
                  <a:gd name="T5" fmla="*/ 997 h 997"/>
                  <a:gd name="T6" fmla="*/ 670 w 670"/>
                  <a:gd name="T7" fmla="*/ 925 h 997"/>
                  <a:gd name="T8" fmla="*/ 46 w 670"/>
                  <a:gd name="T9" fmla="*/ 0 h 997"/>
                  <a:gd name="T10" fmla="*/ 22 w 670"/>
                  <a:gd name="T11" fmla="*/ 0 h 997"/>
                  <a:gd name="T12" fmla="*/ 22 w 670"/>
                  <a:gd name="T13" fmla="*/ 0 h 9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70" h="997">
                    <a:moveTo>
                      <a:pt x="22" y="0"/>
                    </a:moveTo>
                    <a:lnTo>
                      <a:pt x="0" y="4"/>
                    </a:lnTo>
                    <a:lnTo>
                      <a:pt x="670" y="997"/>
                    </a:lnTo>
                    <a:lnTo>
                      <a:pt x="670" y="925"/>
                    </a:lnTo>
                    <a:lnTo>
                      <a:pt x="46" y="0"/>
                    </a:lnTo>
                    <a:lnTo>
                      <a:pt x="22"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EAEAEA"/>
                  </a:solidFill>
                  <a:cs typeface="Arial" pitchFamily="34" charset="0"/>
                </a:endParaRPr>
              </a:p>
            </p:txBody>
          </p:sp>
          <p:sp>
            <p:nvSpPr>
              <p:cNvPr id="9261" name="Freeform 66"/>
              <p:cNvSpPr>
                <a:spLocks/>
              </p:cNvSpPr>
              <p:nvPr userDrawn="1"/>
            </p:nvSpPr>
            <p:spPr bwMode="hidden">
              <a:xfrm>
                <a:off x="5412" y="1039"/>
                <a:ext cx="346" cy="487"/>
              </a:xfrm>
              <a:custGeom>
                <a:avLst/>
                <a:gdLst>
                  <a:gd name="T0" fmla="*/ 22 w 346"/>
                  <a:gd name="T1" fmla="*/ 0 h 487"/>
                  <a:gd name="T2" fmla="*/ 0 w 346"/>
                  <a:gd name="T3" fmla="*/ 7 h 487"/>
                  <a:gd name="T4" fmla="*/ 346 w 346"/>
                  <a:gd name="T5" fmla="*/ 487 h 487"/>
                  <a:gd name="T6" fmla="*/ 346 w 346"/>
                  <a:gd name="T7" fmla="*/ 415 h 487"/>
                  <a:gd name="T8" fmla="*/ 46 w 346"/>
                  <a:gd name="T9" fmla="*/ 0 h 487"/>
                  <a:gd name="T10" fmla="*/ 22 w 346"/>
                  <a:gd name="T11" fmla="*/ 0 h 487"/>
                  <a:gd name="T12" fmla="*/ 22 w 346"/>
                  <a:gd name="T13" fmla="*/ 0 h 48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6" h="487">
                    <a:moveTo>
                      <a:pt x="22" y="0"/>
                    </a:moveTo>
                    <a:lnTo>
                      <a:pt x="0" y="7"/>
                    </a:lnTo>
                    <a:lnTo>
                      <a:pt x="346" y="487"/>
                    </a:lnTo>
                    <a:lnTo>
                      <a:pt x="346" y="415"/>
                    </a:lnTo>
                    <a:lnTo>
                      <a:pt x="46" y="0"/>
                    </a:lnTo>
                    <a:lnTo>
                      <a:pt x="22"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tr-TR" smtClean="0">
                  <a:solidFill>
                    <a:srgbClr val="EAEAEA"/>
                  </a:solidFill>
                  <a:cs typeface="Arial" pitchFamily="34" charset="0"/>
                </a:endParaRPr>
              </a:p>
            </p:txBody>
          </p:sp>
        </p:grpSp>
      </p:grpSp>
      <p:sp>
        <p:nvSpPr>
          <p:cNvPr id="428099" name="Rectangle 67"/>
          <p:cNvSpPr>
            <a:spLocks noGrp="1" noChangeArrowheads="1"/>
          </p:cNvSpPr>
          <p:nvPr>
            <p:ph type="title"/>
          </p:nvPr>
        </p:nvSpPr>
        <p:spPr bwMode="auto">
          <a:xfrm>
            <a:off x="455613" y="273050"/>
            <a:ext cx="8226425" cy="1143000"/>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tr-TR" smtClean="0"/>
              <a:t>Click to edit Master title style</a:t>
            </a:r>
          </a:p>
        </p:txBody>
      </p:sp>
      <p:sp>
        <p:nvSpPr>
          <p:cNvPr id="428100" name="Rectangle 68"/>
          <p:cNvSpPr>
            <a:spLocks noGrp="1" noChangeArrowheads="1"/>
          </p:cNvSpPr>
          <p:nvPr>
            <p:ph type="dt" sz="half" idx="2"/>
          </p:nvPr>
        </p:nvSpPr>
        <p:spPr bwMode="auto">
          <a:xfrm>
            <a:off x="455613" y="6242050"/>
            <a:ext cx="2130425"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EAEAEA"/>
                </a:solidFill>
                <a:effectLst>
                  <a:outerShdw blurRad="38100" dist="38100" dir="2700000" algn="tl">
                    <a:srgbClr val="000000"/>
                  </a:outerShdw>
                </a:effectLst>
                <a:latin typeface="Arial" charset="0"/>
                <a:cs typeface="+mn-cs"/>
              </a:defRPr>
            </a:lvl1pPr>
          </a:lstStyle>
          <a:p>
            <a:pPr fontAlgn="base">
              <a:spcBef>
                <a:spcPct val="0"/>
              </a:spcBef>
              <a:spcAft>
                <a:spcPct val="0"/>
              </a:spcAft>
              <a:defRPr/>
            </a:pPr>
            <a:endParaRPr lang="tr-TR"/>
          </a:p>
        </p:txBody>
      </p:sp>
      <p:sp>
        <p:nvSpPr>
          <p:cNvPr id="428101" name="Rectangle 69"/>
          <p:cNvSpPr>
            <a:spLocks noGrp="1" noChangeArrowheads="1"/>
          </p:cNvSpPr>
          <p:nvPr>
            <p:ph type="ftr" sz="quarter" idx="3"/>
          </p:nvPr>
        </p:nvSpPr>
        <p:spPr bwMode="auto">
          <a:xfrm>
            <a:off x="3124200" y="6242050"/>
            <a:ext cx="2895600"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EAEAEA"/>
                </a:solidFill>
                <a:effectLst>
                  <a:outerShdw blurRad="38100" dist="38100" dir="2700000" algn="tl">
                    <a:srgbClr val="000000"/>
                  </a:outerShdw>
                </a:effectLst>
                <a:latin typeface="Arial" charset="0"/>
                <a:cs typeface="+mn-cs"/>
              </a:defRPr>
            </a:lvl1pPr>
          </a:lstStyle>
          <a:p>
            <a:pPr fontAlgn="base">
              <a:spcBef>
                <a:spcPct val="0"/>
              </a:spcBef>
              <a:spcAft>
                <a:spcPct val="0"/>
              </a:spcAft>
              <a:defRPr/>
            </a:pPr>
            <a:endParaRPr lang="tr-TR"/>
          </a:p>
        </p:txBody>
      </p:sp>
      <p:sp>
        <p:nvSpPr>
          <p:cNvPr id="428102" name="Rectangle 70"/>
          <p:cNvSpPr>
            <a:spLocks noGrp="1" noChangeArrowheads="1"/>
          </p:cNvSpPr>
          <p:nvPr>
            <p:ph type="sldNum" sz="quarter" idx="4"/>
          </p:nvPr>
        </p:nvSpPr>
        <p:spPr bwMode="auto">
          <a:xfrm>
            <a:off x="6553200" y="6242050"/>
            <a:ext cx="2130425"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EAEAEA"/>
                </a:solidFill>
                <a:effectLst>
                  <a:outerShdw blurRad="38100" dist="38100" dir="2700000" algn="tl">
                    <a:srgbClr val="000000"/>
                  </a:outerShdw>
                </a:effectLst>
                <a:latin typeface="Arial" charset="0"/>
                <a:cs typeface="+mn-cs"/>
              </a:defRPr>
            </a:lvl1pPr>
          </a:lstStyle>
          <a:p>
            <a:pPr fontAlgn="base">
              <a:spcBef>
                <a:spcPct val="0"/>
              </a:spcBef>
              <a:spcAft>
                <a:spcPct val="0"/>
              </a:spcAft>
              <a:defRPr/>
            </a:pPr>
            <a:fld id="{840612B5-C2C4-4ECB-BD42-8A6B855F0794}" type="slidenum">
              <a:rPr lang="tr-TR"/>
              <a:pPr fontAlgn="base">
                <a:spcBef>
                  <a:spcPct val="0"/>
                </a:spcBef>
                <a:spcAft>
                  <a:spcPct val="0"/>
                </a:spcAft>
                <a:defRPr/>
              </a:pPr>
              <a:t>‹#›</a:t>
            </a:fld>
            <a:endParaRPr lang="tr-TR"/>
          </a:p>
        </p:txBody>
      </p:sp>
      <p:sp>
        <p:nvSpPr>
          <p:cNvPr id="428103" name="Rectangle 71"/>
          <p:cNvSpPr>
            <a:spLocks noGrp="1" noChangeArrowheads="1"/>
          </p:cNvSpPr>
          <p:nvPr>
            <p:ph type="body" idx="1"/>
          </p:nvPr>
        </p:nvSpPr>
        <p:spPr bwMode="auto">
          <a:xfrm>
            <a:off x="455613" y="1598613"/>
            <a:ext cx="8226425" cy="44973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tr-TR" smtClean="0"/>
              <a:t>Click to edit Master text styles</a:t>
            </a:r>
          </a:p>
          <a:p>
            <a:pPr lvl="1"/>
            <a:r>
              <a:rPr lang="tr-TR" smtClean="0"/>
              <a:t>Second level</a:t>
            </a:r>
          </a:p>
          <a:p>
            <a:pPr lvl="2"/>
            <a:r>
              <a:rPr lang="tr-TR" smtClean="0"/>
              <a:t>Third level</a:t>
            </a:r>
          </a:p>
          <a:p>
            <a:pPr lvl="3"/>
            <a:r>
              <a:rPr lang="tr-TR" smtClean="0"/>
              <a:t>Fourth level</a:t>
            </a:r>
          </a:p>
          <a:p>
            <a:pPr lvl="4"/>
            <a:r>
              <a:rPr lang="tr-TR" smtClean="0"/>
              <a:t>Fifth level</a:t>
            </a:r>
          </a:p>
        </p:txBody>
      </p:sp>
    </p:spTree>
    <p:extLst>
      <p:ext uri="{BB962C8B-B14F-4D97-AF65-F5344CB8AC3E}">
        <p14:creationId xmlns="" xmlns:p14="http://schemas.microsoft.com/office/powerpoint/2010/main" val="2526525376"/>
      </p:ext>
    </p:extLst>
  </p:cSld>
  <p:clrMap bg1="dk2" tx1="lt1" bg2="dk1" tx2="lt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 id="2147483795" r:id="rId12"/>
    <p:sldLayoutId id="2147483796" r:id="rId13"/>
    <p:sldLayoutId id="2147483797" r:id="rId14"/>
    <p:sldLayoutId id="2147483798" r:id="rId15"/>
  </p:sldLayoutIdLst>
  <p:hf hdr="0" ftr="0" dt="0"/>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tx2"/>
        </a:buClr>
        <a:buSzPct val="115000"/>
        <a:buFont typeface="Wingdings" pitchFamily="2" charset="2"/>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Font typeface="Wingdings" pitchFamily="2" charset="2"/>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115000"/>
        <a:buFont typeface="Wingdings" pitchFamily="2" charset="2"/>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Font typeface="Wingdings" pitchFamily="2" charset="2"/>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8.gif"/><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79.xml"/></Relationships>
</file>

<file path=ppt/slides/_rels/slide101.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8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79.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79.xml"/></Relationships>
</file>

<file path=ppt/slides/_rels/slide104.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28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79.xml"/></Relationships>
</file>

<file path=ppt/slides/_rels/slide106.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279.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79.xml"/></Relationships>
</file>

<file path=ppt/slides/_rels/slide108.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279.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79.xml"/></Relationships>
</file>

<file path=ppt/slides/_rels/slide1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282.xml"/></Relationships>
</file>

<file path=ppt/slides/_rels/slide111.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231.xml"/></Relationships>
</file>

<file path=ppt/slides/_rels/slide112.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278.xml"/></Relationships>
</file>

<file path=ppt/slides/_rels/slide113.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278.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9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92.xml"/></Relationships>
</file>

<file path=ppt/slides/_rels/slide116.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21.xml"/></Relationships>
</file>

<file path=ppt/slides/_rels/slide117.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221.xml"/></Relationships>
</file>

<file path=ppt/slides/_rels/slide118.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21.xml"/></Relationships>
</file>

<file path=ppt/slides/_rels/slide119.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22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248.xml"/></Relationships>
</file>

<file path=ppt/slides/_rels/slide121.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270.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70.xml"/></Relationships>
</file>

<file path=ppt/slides/_rels/slide123.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259.xml"/></Relationships>
</file>

<file path=ppt/slides/_rels/slide124.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jpeg"/><Relationship Id="rId1" Type="http://schemas.openxmlformats.org/officeDocument/2006/relationships/slideLayout" Target="../slideLayouts/slideLayout183.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111.jpeg"/></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hyperlink" Target="http://www.google.com.tr/imgres?imgurl=http://img.webme.com/pic/y/yunusemreli/yunusemremli.jpg&amp;imgrefurl=http://www.yunusemreli.tr.gg/&amp;usg=__a974ByXqk8XQ5m8qzgX-vJupoU4=&amp;h=300&amp;w=300&amp;sz=13&amp;hl=tr&amp;start=1&amp;sig2=fGG0PLKCnYtFeKmsHrnV3Q&amp;zoom=1&amp;tbnid=7qQ6MJoOsrv9IM:&amp;tbnh=116&amp;tbnw=116&amp;ei=8L2fTr-eFfSM4gSRi5XfBA&amp;prev=/images?q=yunus+emre&amp;um=1&amp;hl=tr&amp;sa=G&amp;tbm=isch&amp;prmd=ivns&amp;um=1&amp;itbs=1" TargetMode="External"/><Relationship Id="rId1" Type="http://schemas.openxmlformats.org/officeDocument/2006/relationships/slideLayout" Target="../slideLayouts/slideLayout36.xml"/></Relationships>
</file>

<file path=ppt/slides/_rels/slide1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36.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4.xml"/></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59.xml"/></Relationships>
</file>

<file path=ppt/slides/_rels/slide2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44.xml"/></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5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91.xml"/></Relationships>
</file>

<file path=ppt/slides/_rels/slide2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xml"/><Relationship Id="rId1" Type="http://schemas.openxmlformats.org/officeDocument/2006/relationships/slideLayout" Target="../slideLayouts/slideLayout217.xml"/></Relationships>
</file>

<file path=ppt/slides/_rels/slide25.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74.xml"/></Relationships>
</file>

<file path=ppt/slides/_rels/slide2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xml"/><Relationship Id="rId1" Type="http://schemas.openxmlformats.org/officeDocument/2006/relationships/slideLayout" Target="../slideLayouts/slideLayout90.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8.xml"/></Relationships>
</file>

<file path=ppt/slides/_rels/slide2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6.xml"/><Relationship Id="rId1" Type="http://schemas.openxmlformats.org/officeDocument/2006/relationships/slideLayout" Target="../slideLayouts/slideLayout91.xml"/></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8.xml"/><Relationship Id="rId1" Type="http://schemas.openxmlformats.org/officeDocument/2006/relationships/vmlDrawing" Target="../drawings/vmlDrawing1.vml"/></Relationships>
</file>

<file path=ppt/slides/_rels/slide3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7.xml"/><Relationship Id="rId1" Type="http://schemas.openxmlformats.org/officeDocument/2006/relationships/slideLayout" Target="../slideLayouts/slideLayout80.xml"/><Relationship Id="rId4" Type="http://schemas.openxmlformats.org/officeDocument/2006/relationships/image" Target="../media/image33.jpeg"/></Relationships>
</file>

<file path=ppt/slides/_rels/slide3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8.xml"/><Relationship Id="rId1" Type="http://schemas.openxmlformats.org/officeDocument/2006/relationships/slideLayout" Target="../slideLayouts/slideLayout83.xml"/></Relationships>
</file>

<file path=ppt/slides/_rels/slide3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9.xml"/><Relationship Id="rId1" Type="http://schemas.openxmlformats.org/officeDocument/2006/relationships/slideLayout" Target="../slideLayouts/slideLayout83.xml"/></Relationships>
</file>

<file path=ppt/slides/_rels/slide3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0.xml"/><Relationship Id="rId1" Type="http://schemas.openxmlformats.org/officeDocument/2006/relationships/slideLayout" Target="../slideLayouts/slideLayout8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8.xml"/></Relationships>
</file>

<file path=ppt/slides/_rels/slide3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2.xml"/><Relationship Id="rId1" Type="http://schemas.openxmlformats.org/officeDocument/2006/relationships/slideLayout" Target="../slideLayouts/slideLayout80.xml"/></Relationships>
</file>

<file path=ppt/slides/_rels/slide3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3.xml"/><Relationship Id="rId1" Type="http://schemas.openxmlformats.org/officeDocument/2006/relationships/slideLayout" Target="../slideLayouts/slideLayout80.xml"/></Relationships>
</file>

<file path=ppt/slides/_rels/slide3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4.xml"/><Relationship Id="rId1" Type="http://schemas.openxmlformats.org/officeDocument/2006/relationships/slideLayout" Target="../slideLayouts/slideLayout78.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0.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0.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7.xml"/><Relationship Id="rId1" Type="http://schemas.openxmlformats.org/officeDocument/2006/relationships/slideLayout" Target="../slideLayouts/slideLayout78.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8.xml"/></Relationships>
</file>

<file path=ppt/slides/_rels/slide4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9.xml"/><Relationship Id="rId1" Type="http://schemas.openxmlformats.org/officeDocument/2006/relationships/slideLayout" Target="../slideLayouts/slideLayout80.xml"/></Relationships>
</file>

<file path=ppt/slides/_rels/slide4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0.xml"/><Relationship Id="rId1" Type="http://schemas.openxmlformats.org/officeDocument/2006/relationships/slideLayout" Target="../slideLayouts/slideLayout83.xml"/></Relationships>
</file>

<file path=ppt/slides/_rels/slide4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1.xml"/><Relationship Id="rId1" Type="http://schemas.openxmlformats.org/officeDocument/2006/relationships/slideLayout" Target="../slideLayouts/slideLayout9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80.xml"/></Relationships>
</file>

<file path=ppt/slides/_rels/slide4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3.xml"/><Relationship Id="rId1" Type="http://schemas.openxmlformats.org/officeDocument/2006/relationships/slideLayout" Target="../slideLayouts/slideLayout80.xml"/></Relationships>
</file>

<file path=ppt/slides/_rels/slide4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4.xml"/><Relationship Id="rId1" Type="http://schemas.openxmlformats.org/officeDocument/2006/relationships/slideLayout" Target="../slideLayouts/slideLayout80.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80.xml"/></Relationships>
</file>

<file path=ppt/slides/_rels/slide4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6.xml"/><Relationship Id="rId1" Type="http://schemas.openxmlformats.org/officeDocument/2006/relationships/slideLayout" Target="../slideLayouts/slideLayout78.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93.xml"/></Relationships>
</file>

<file path=ppt/slides/_rels/slide51.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93.xml"/></Relationships>
</file>

<file path=ppt/slides/_rels/slide52.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08.xml"/></Relationships>
</file>

<file path=ppt/slides/_rels/slide5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08.xml"/></Relationships>
</file>

<file path=ppt/slides/_rels/slide5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7.xml"/><Relationship Id="rId1" Type="http://schemas.openxmlformats.org/officeDocument/2006/relationships/slideLayout" Target="../slideLayouts/slideLayout113.xml"/></Relationships>
</file>

<file path=ppt/slides/_rels/slide5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8.xml"/><Relationship Id="rId1" Type="http://schemas.openxmlformats.org/officeDocument/2006/relationships/slideLayout" Target="../slideLayouts/slideLayout113.xml"/></Relationships>
</file>

<file path=ppt/slides/_rels/slide5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9.xml"/><Relationship Id="rId1" Type="http://schemas.openxmlformats.org/officeDocument/2006/relationships/slideLayout" Target="../slideLayouts/slideLayout110.xml"/></Relationships>
</file>

<file path=ppt/slides/_rels/slide5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0.xml"/><Relationship Id="rId1" Type="http://schemas.openxmlformats.org/officeDocument/2006/relationships/slideLayout" Target="../slideLayouts/slideLayout113.xml"/></Relationships>
</file>

<file path=ppt/slides/_rels/slide5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1.xml"/><Relationship Id="rId1" Type="http://schemas.openxmlformats.org/officeDocument/2006/relationships/slideLayout" Target="../slideLayouts/slideLayout133.xml"/></Relationships>
</file>

<file path=ppt/slides/_rels/slide5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2.xml"/><Relationship Id="rId1" Type="http://schemas.openxmlformats.org/officeDocument/2006/relationships/slideLayout" Target="../slideLayouts/slideLayout136.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3.xml"/><Relationship Id="rId1" Type="http://schemas.openxmlformats.org/officeDocument/2006/relationships/slideLayout" Target="../slideLayouts/slideLayout140.xml"/></Relationships>
</file>

<file path=ppt/slides/_rels/slide6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4.xml"/><Relationship Id="rId1" Type="http://schemas.openxmlformats.org/officeDocument/2006/relationships/slideLayout" Target="../slideLayouts/slideLayout140.xml"/></Relationships>
</file>

<file path=ppt/slides/_rels/slide6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5.xml"/><Relationship Id="rId1" Type="http://schemas.openxmlformats.org/officeDocument/2006/relationships/slideLayout" Target="../slideLayouts/slideLayout140.xml"/></Relationships>
</file>

<file path=ppt/slides/_rels/slide6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6.xml"/><Relationship Id="rId1" Type="http://schemas.openxmlformats.org/officeDocument/2006/relationships/slideLayout" Target="../slideLayouts/slideLayout140.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40.xml"/></Relationships>
</file>

<file path=ppt/slides/_rels/slide6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8.xml"/><Relationship Id="rId1" Type="http://schemas.openxmlformats.org/officeDocument/2006/relationships/slideLayout" Target="../slideLayouts/slideLayout140.xml"/></Relationships>
</file>

<file path=ppt/slides/_rels/slide6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9.xml"/><Relationship Id="rId1" Type="http://schemas.openxmlformats.org/officeDocument/2006/relationships/slideLayout" Target="../slideLayouts/slideLayout155.xml"/></Relationships>
</file>

<file path=ppt/slides/_rels/slide6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0.xml"/><Relationship Id="rId1" Type="http://schemas.openxmlformats.org/officeDocument/2006/relationships/slideLayout" Target="../slideLayouts/slideLayout155.xml"/></Relationships>
</file>

<file path=ppt/slides/_rels/slide6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1.xml"/><Relationship Id="rId1" Type="http://schemas.openxmlformats.org/officeDocument/2006/relationships/slideLayout" Target="../slideLayouts/slideLayout166.xml"/></Relationships>
</file>

<file path=ppt/slides/_rels/slide6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42.xml"/><Relationship Id="rId1" Type="http://schemas.openxmlformats.org/officeDocument/2006/relationships/slideLayout" Target="../slideLayouts/slideLayout181.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68.xml"/></Relationships>
</file>

<file path=ppt/slides/_rels/slide7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4.xml"/><Relationship Id="rId1" Type="http://schemas.openxmlformats.org/officeDocument/2006/relationships/slideLayout" Target="../slideLayouts/slideLayout168.xml"/></Relationships>
</file>

<file path=ppt/slides/_rels/slide7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45.xml"/><Relationship Id="rId1" Type="http://schemas.openxmlformats.org/officeDocument/2006/relationships/slideLayout" Target="../slideLayouts/slideLayout170.xml"/></Relationships>
</file>

<file path=ppt/slides/_rels/slide7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46.xml"/><Relationship Id="rId1" Type="http://schemas.openxmlformats.org/officeDocument/2006/relationships/slideLayout" Target="../slideLayouts/slideLayout168.xml"/></Relationships>
</file>

<file path=ppt/slides/_rels/slide7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47.xml"/><Relationship Id="rId1" Type="http://schemas.openxmlformats.org/officeDocument/2006/relationships/slideLayout" Target="../slideLayouts/slideLayout168.xml"/></Relationships>
</file>

<file path=ppt/slides/_rels/slide75.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48.xml"/><Relationship Id="rId1" Type="http://schemas.openxmlformats.org/officeDocument/2006/relationships/slideLayout" Target="../slideLayouts/slideLayout168.xml"/></Relationships>
</file>

<file path=ppt/slides/_rels/slide76.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49.xml"/><Relationship Id="rId1" Type="http://schemas.openxmlformats.org/officeDocument/2006/relationships/slideLayout" Target="../slideLayouts/slideLayout168.xml"/></Relationships>
</file>

<file path=ppt/slides/_rels/slide77.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50.xml"/><Relationship Id="rId1" Type="http://schemas.openxmlformats.org/officeDocument/2006/relationships/slideLayout" Target="../slideLayouts/slideLayout170.xml"/></Relationships>
</file>

<file path=ppt/slides/_rels/slide78.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51.xml"/><Relationship Id="rId1" Type="http://schemas.openxmlformats.org/officeDocument/2006/relationships/slideLayout" Target="../slideLayouts/slideLayout170.xml"/></Relationships>
</file>

<file path=ppt/slides/_rels/slide7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52.xml"/><Relationship Id="rId1" Type="http://schemas.openxmlformats.org/officeDocument/2006/relationships/slideLayout" Target="../slideLayouts/slideLayout168.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53.xml"/><Relationship Id="rId1" Type="http://schemas.openxmlformats.org/officeDocument/2006/relationships/slideLayout" Target="../slideLayouts/slideLayout170.xml"/></Relationships>
</file>

<file path=ppt/slides/_rels/slide81.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54.xml"/><Relationship Id="rId1" Type="http://schemas.openxmlformats.org/officeDocument/2006/relationships/slideLayout" Target="../slideLayouts/slideLayout178.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68.xml"/></Relationships>
</file>

<file path=ppt/slides/_rels/slide83.xml.rels><?xml version="1.0" encoding="UTF-8" standalone="yes"?>
<Relationships xmlns="http://schemas.openxmlformats.org/package/2006/relationships"><Relationship Id="rId8" Type="http://schemas.openxmlformats.org/officeDocument/2006/relationships/image" Target="../media/image78.jpeg"/><Relationship Id="rId3" Type="http://schemas.openxmlformats.org/officeDocument/2006/relationships/hyperlink" Target="http://www.gulum.net/gul/kirmizi/1.php" TargetMode="External"/><Relationship Id="rId7" Type="http://schemas.openxmlformats.org/officeDocument/2006/relationships/hyperlink" Target="http://images.google.com.tr/imgres?imgurl=http://photos28.flickr.com/37692274_3f245f97bb.jpg&amp;imgrefurl=http://www.fiyonk.net/blog/?cat=9&amp;h=500&amp;w=375&amp;sz=28&amp;tbnid=0-KIs46btEBiiM:&amp;tbnh=130&amp;tbnw=98&amp;prev=/images?q=beyaz+g%C3%BCl&amp;um=1&amp;start=2&amp;sa=X&amp;oi=images&amp;ct=image&amp;cd=2" TargetMode="External"/><Relationship Id="rId2" Type="http://schemas.openxmlformats.org/officeDocument/2006/relationships/notesSlide" Target="../notesSlides/notesSlide56.xml"/><Relationship Id="rId1" Type="http://schemas.openxmlformats.org/officeDocument/2006/relationships/slideLayout" Target="../slideLayouts/slideLayout179.xml"/><Relationship Id="rId6" Type="http://schemas.openxmlformats.org/officeDocument/2006/relationships/image" Target="../media/image77.jpeg"/><Relationship Id="rId5" Type="http://schemas.openxmlformats.org/officeDocument/2006/relationships/hyperlink" Target="http://images.google.com.tr/imgres?imgurl=http://www.atasaz.com/cicek_resim/gul36.JPG&amp;imgrefurl=http://www.atasaz.com/urun_Detay.asp?id=192&amp;h=431&amp;w=342&amp;sz=46&amp;tbnid=YD19mNYwBePNdM:&amp;tbnh=126&amp;tbnw=100&amp;prev=/images?q=sar%C4%B1+g%C3%BCl&amp;um=1&amp;start=1&amp;sa=X&amp;oi=images&amp;ct=image&amp;cd=1" TargetMode="External"/><Relationship Id="rId10" Type="http://schemas.openxmlformats.org/officeDocument/2006/relationships/image" Target="../media/image79.jpeg"/><Relationship Id="rId4" Type="http://schemas.openxmlformats.org/officeDocument/2006/relationships/image" Target="../media/image76.jpeg"/><Relationship Id="rId9" Type="http://schemas.openxmlformats.org/officeDocument/2006/relationships/hyperlink" Target="http://images.google.com.tr/imgres?imgurl=http://www.cicekal.net/resimler/794289819400.jpg&amp;imgrefurl=http://www.cicekal.net/default.asp?sf=urunKTG&amp;ana=47&amp;alt=117&amp;h=272&amp;w=380&amp;sz=17&amp;tbnid=IJE3bW5n0UGr2M:&amp;tbnh=88&amp;tbnw=123&amp;prev=/images?q=pembe+g%C3%BCl&amp;um=1&amp;start=3&amp;sa=X&amp;oi=images&amp;ct=image&amp;cd=3" TargetMode="External"/></Relationships>
</file>

<file path=ppt/slides/_rels/slide84.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57.xml"/><Relationship Id="rId1" Type="http://schemas.openxmlformats.org/officeDocument/2006/relationships/slideLayout" Target="../slideLayouts/slideLayout179.xml"/><Relationship Id="rId6" Type="http://schemas.openxmlformats.org/officeDocument/2006/relationships/image" Target="../media/image82.jpeg"/><Relationship Id="rId5" Type="http://schemas.openxmlformats.org/officeDocument/2006/relationships/image" Target="../media/image81.jpeg"/><Relationship Id="rId4" Type="http://schemas.openxmlformats.org/officeDocument/2006/relationships/hyperlink" Target="http://urun.gittigidiyor.com/Tommy-Hilfiger-Lacoste-Tarzi-T-Shirt-Turuncu-L_W0QQidZZ4847739" TargetMode="External"/></Relationships>
</file>

<file path=ppt/slides/_rels/slide85.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58.xml"/><Relationship Id="rId1" Type="http://schemas.openxmlformats.org/officeDocument/2006/relationships/slideLayout" Target="../slideLayouts/slideLayout179.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79.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79.xml"/></Relationships>
</file>

<file path=ppt/slides/_rels/slide88.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174.xml"/></Relationships>
</file>

<file path=ppt/slides/_rels/slide89.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170.xml"/></Relationships>
</file>

<file path=ppt/slides/_rels/slide9.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2.jpeg"/><Relationship Id="rId7" Type="http://schemas.openxmlformats.org/officeDocument/2006/relationships/image" Target="../media/image15.jpeg"/><Relationship Id="rId2" Type="http://schemas.openxmlformats.org/officeDocument/2006/relationships/hyperlink" Target="http://www.google.com.tr/imgres?imgurl=http://mrsvoboda.squarespace.com/storage/envelope-circle-clipart.gif&amp;imgrefurl=http://mrsvoboda.squarespace.com/&amp;usg=__sH1c51qqXOHN3YifEPtXLWKi2Kw=&amp;h=288&amp;w=288&amp;sz=19&amp;hl=tr&amp;start=34&amp;sig2=Tsb1OVAujoZviQ1MoS4Y2g&amp;zoom=1&amp;tbnid=gz1FRuH0IR8HkM:&amp;tbnh=115&amp;tbnw=115&amp;ei=Os6WTvetJuik4AS8x42YBA&amp;prev=/search?q=what+is+communication?(clipart)&amp;start=21&amp;hl=tr&amp;sa=N&amp;gbv=2&amp;tbm=isch&amp;itbs=1" TargetMode="Externa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hyperlink" Target="http://www.tuik.gov.tr/images/sosyal/twitter-logo.png" TargetMode="External"/><Relationship Id="rId10" Type="http://schemas.openxmlformats.org/officeDocument/2006/relationships/image" Target="../media/image17.jpeg"/><Relationship Id="rId4" Type="http://schemas.openxmlformats.org/officeDocument/2006/relationships/image" Target="../media/image13.jpeg"/><Relationship Id="rId9" Type="http://schemas.openxmlformats.org/officeDocument/2006/relationships/hyperlink" Target="http://cerideimulkiye.com/wp-content/uploads/2011/02/duman-mk-copy.jpg" TargetMode="Externa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79.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79.xml"/></Relationships>
</file>

<file path=ppt/slides/_rels/slide92.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174.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79.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79.xml"/></Relationships>
</file>

<file path=ppt/slides/_rels/slide95.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174.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79.xml"/></Relationships>
</file>

<file path=ppt/slides/_rels/slide97.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174.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79.xml"/></Relationships>
</file>

<file path=ppt/slides/_rels/slide9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jpeg"/><Relationship Id="rId1" Type="http://schemas.openxmlformats.org/officeDocument/2006/relationships/slideLayout" Target="../slideLayouts/slideLayout27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 Başlık 2"/>
          <p:cNvSpPr>
            <a:spLocks noGrp="1"/>
          </p:cNvSpPr>
          <p:nvPr>
            <p:ph type="subTitle" idx="1"/>
          </p:nvPr>
        </p:nvSpPr>
        <p:spPr/>
        <p:txBody>
          <a:bodyPr/>
          <a:lstStyle/>
          <a:p>
            <a:endParaRPr lang="tr-TR"/>
          </a:p>
        </p:txBody>
      </p:sp>
      <p:sp>
        <p:nvSpPr>
          <p:cNvPr id="2" name="Başlık 1"/>
          <p:cNvSpPr>
            <a:spLocks noGrp="1"/>
          </p:cNvSpPr>
          <p:nvPr>
            <p:ph type="ctrTitle"/>
          </p:nvPr>
        </p:nvSpPr>
        <p:spPr/>
        <p:txBody>
          <a:bodyPr/>
          <a:lstStyle/>
          <a:p>
            <a:endParaRPr lang="tr-TR" dirty="0"/>
          </a:p>
        </p:txBody>
      </p:sp>
      <p:pic>
        <p:nvPicPr>
          <p:cNvPr id="4" name="Picture 4"/>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0" y="0"/>
            <a:ext cx="9169782"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96641137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1058114" y="764704"/>
            <a:ext cx="7632700" cy="6966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45720" rIns="0" bIns="0" numCol="1" anchor="b" anchorCtr="0" compatLnSpc="1">
            <a:prstTxWarp prst="textNoShape">
              <a:avLst/>
            </a:prstTxWarp>
            <a:normAutofit lnSpcReduction="100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tr-TR" sz="4400" b="1" i="0" u="none" strike="noStrike" kern="1200" cap="none" spc="0" normalizeH="0" baseline="0" noProof="0" dirty="0" smtClean="0">
                <a:ln>
                  <a:noFill/>
                </a:ln>
                <a:solidFill>
                  <a:srgbClr val="1F497D">
                    <a:lumMod val="50000"/>
                  </a:srgbClr>
                </a:solidFill>
                <a:effectLst/>
                <a:uLnTx/>
                <a:uFillTx/>
                <a:latin typeface="Arial" charset="0"/>
                <a:ea typeface="+mj-ea"/>
                <a:cs typeface="+mj-cs"/>
              </a:rPr>
              <a:t>İletişim</a:t>
            </a:r>
          </a:p>
        </p:txBody>
      </p:sp>
      <p:sp>
        <p:nvSpPr>
          <p:cNvPr id="5" name="Rectangle 3"/>
          <p:cNvSpPr txBox="1">
            <a:spLocks noChangeArrowheads="1"/>
          </p:cNvSpPr>
          <p:nvPr/>
        </p:nvSpPr>
        <p:spPr bwMode="auto">
          <a:xfrm>
            <a:off x="467544" y="1628775"/>
            <a:ext cx="8676456" cy="381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r>
              <a:rPr kumimoji="0" lang="tr-TR" sz="3200" b="0" i="0" u="none" strike="noStrike" kern="1200" cap="none" spc="0" normalizeH="0" baseline="0" noProof="0" dirty="0" smtClean="0">
                <a:ln>
                  <a:noFill/>
                </a:ln>
                <a:solidFill>
                  <a:srgbClr val="1F497D">
                    <a:lumMod val="50000"/>
                  </a:srgbClr>
                </a:solidFill>
                <a:effectLst/>
                <a:uLnTx/>
                <a:uFillTx/>
                <a:latin typeface="Arial" pitchFamily="34" charset="0"/>
                <a:ea typeface="+mn-ea"/>
                <a:cs typeface="Arial" pitchFamily="34" charset="0"/>
              </a:rPr>
              <a:t>İki insan birbirinin farkına vardığı anda başlar</a:t>
            </a:r>
          </a:p>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r>
              <a:rPr kumimoji="0" lang="tr-TR" sz="3200" b="0" i="0" u="none" strike="noStrike" kern="1200" cap="none" spc="0" normalizeH="0" baseline="0" noProof="0" dirty="0" smtClean="0">
                <a:ln>
                  <a:noFill/>
                </a:ln>
                <a:solidFill>
                  <a:srgbClr val="1F497D">
                    <a:lumMod val="50000"/>
                  </a:srgbClr>
                </a:solidFill>
                <a:effectLst/>
                <a:uLnTx/>
                <a:uFillTx/>
                <a:latin typeface="Arial" pitchFamily="34" charset="0"/>
                <a:ea typeface="+mn-ea"/>
                <a:cs typeface="Arial" pitchFamily="34" charset="0"/>
              </a:rPr>
              <a:t>Kişilerin                                                                                   - söylediği /söylemediği </a:t>
            </a:r>
          </a:p>
          <a:p>
            <a:pPr marL="342900" marR="0" lvl="0" indent="-342900" algn="l" defTabSz="914400" rtl="0" eaLnBrk="1" fontAlgn="base" latinLnBrk="0" hangingPunct="1">
              <a:lnSpc>
                <a:spcPct val="100000"/>
              </a:lnSpc>
              <a:spcBef>
                <a:spcPct val="20000"/>
              </a:spcBef>
              <a:spcAft>
                <a:spcPct val="0"/>
              </a:spcAft>
              <a:buClrTx/>
              <a:buSzTx/>
              <a:buFont typeface="Wingdings" pitchFamily="2" charset="2"/>
              <a:buNone/>
              <a:tabLst/>
              <a:defRPr/>
            </a:pPr>
            <a:r>
              <a:rPr kumimoji="0" lang="tr-TR" sz="3200" b="0" i="0" u="none" strike="noStrike" kern="1200" cap="none" spc="0" normalizeH="0" baseline="0" noProof="0" dirty="0" smtClean="0">
                <a:ln>
                  <a:noFill/>
                </a:ln>
                <a:solidFill>
                  <a:srgbClr val="1F497D">
                    <a:lumMod val="50000"/>
                  </a:srgbClr>
                </a:solidFill>
                <a:effectLst/>
                <a:uLnTx/>
                <a:uFillTx/>
                <a:latin typeface="Arial" pitchFamily="34" charset="0"/>
                <a:ea typeface="+mn-ea"/>
                <a:cs typeface="Arial" pitchFamily="34" charset="0"/>
              </a:rPr>
              <a:t>    - yaptığı /yapmadığı   </a:t>
            </a:r>
          </a:p>
          <a:p>
            <a:pPr marL="342900" marR="0" lvl="0" indent="-342900" algn="l" defTabSz="914400" rtl="0" eaLnBrk="1" fontAlgn="base" latinLnBrk="0" hangingPunct="1">
              <a:lnSpc>
                <a:spcPct val="100000"/>
              </a:lnSpc>
              <a:spcBef>
                <a:spcPct val="20000"/>
              </a:spcBef>
              <a:spcAft>
                <a:spcPct val="0"/>
              </a:spcAft>
              <a:buClrTx/>
              <a:buSzTx/>
              <a:buFont typeface="Wingdings" pitchFamily="2" charset="2"/>
              <a:buNone/>
              <a:tabLst/>
              <a:defRPr/>
            </a:pPr>
            <a:r>
              <a:rPr kumimoji="0" lang="tr-TR" sz="3200" b="0" i="0" u="none" strike="noStrike" kern="1200" cap="none" spc="0" normalizeH="0" baseline="0" noProof="0" dirty="0" smtClean="0">
                <a:ln>
                  <a:noFill/>
                </a:ln>
                <a:solidFill>
                  <a:srgbClr val="1F497D">
                    <a:lumMod val="50000"/>
                  </a:srgbClr>
                </a:solidFill>
                <a:effectLst/>
                <a:uLnTx/>
                <a:uFillTx/>
                <a:latin typeface="Arial" pitchFamily="34" charset="0"/>
                <a:ea typeface="+mn-ea"/>
                <a:cs typeface="Arial" pitchFamily="34" charset="0"/>
              </a:rPr>
              <a:t>    her şeyin anlamı vardır</a:t>
            </a:r>
          </a:p>
        </p:txBody>
      </p:sp>
      <p:pic>
        <p:nvPicPr>
          <p:cNvPr id="6" name="Picture 4" descr="j0223736"/>
          <p:cNvPicPr>
            <a:picLocks noChangeAspect="1" noChangeArrowheads="1" noCrop="1"/>
          </p:cNvPicPr>
          <p:nvPr/>
        </p:nvPicPr>
        <p:blipFill>
          <a:blip r:embed="rId2">
            <a:extLst>
              <a:ext uri="{28A0092B-C50C-407E-A947-70E740481C1C}">
                <a14:useLocalDpi xmlns="" xmlns:a14="http://schemas.microsoft.com/office/drawing/2010/main" val="0"/>
              </a:ext>
            </a:extLst>
          </a:blip>
          <a:srcRect/>
          <a:stretch>
            <a:fillRect/>
          </a:stretch>
        </p:blipFill>
        <p:spPr bwMode="auto">
          <a:xfrm>
            <a:off x="2665044" y="5019675"/>
            <a:ext cx="3367087" cy="1838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3482284912"/>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7 Slayt Numarası Yer Tutucusu"/>
          <p:cNvSpPr>
            <a:spLocks noGrp="1"/>
          </p:cNvSpPr>
          <p:nvPr>
            <p:ph type="sldNum" sz="quarter" idx="12"/>
          </p:nvPr>
        </p:nvSpPr>
        <p:spPr/>
        <p:txBody>
          <a:bodyPr/>
          <a:lstStyle/>
          <a:p>
            <a:pPr>
              <a:defRPr/>
            </a:pPr>
            <a:fld id="{02377FE1-093F-4D26-BA90-A0A89DFB166C}" type="slidenum">
              <a:rPr lang="tr-TR"/>
              <a:pPr>
                <a:defRPr/>
              </a:pPr>
              <a:t>100</a:t>
            </a:fld>
            <a:endParaRPr lang="tr-TR"/>
          </a:p>
        </p:txBody>
      </p:sp>
      <p:sp>
        <p:nvSpPr>
          <p:cNvPr id="277506" name="Rectangle 2"/>
          <p:cNvSpPr>
            <a:spLocks noGrp="1" noChangeArrowheads="1"/>
          </p:cNvSpPr>
          <p:nvPr>
            <p:ph type="title"/>
          </p:nvPr>
        </p:nvSpPr>
        <p:spPr/>
        <p:txBody>
          <a:bodyPr/>
          <a:lstStyle/>
          <a:p>
            <a:pPr eaLnBrk="1" hangingPunct="1">
              <a:defRPr/>
            </a:pPr>
            <a:r>
              <a:rPr lang="tr-TR" smtClean="0">
                <a:solidFill>
                  <a:srgbClr val="FF6600"/>
                </a:solidFill>
              </a:rPr>
              <a:t>Portakal Rengi</a:t>
            </a:r>
          </a:p>
        </p:txBody>
      </p:sp>
      <p:sp>
        <p:nvSpPr>
          <p:cNvPr id="277507" name="Rectangle 3"/>
          <p:cNvSpPr>
            <a:spLocks noGrp="1" noChangeArrowheads="1"/>
          </p:cNvSpPr>
          <p:nvPr>
            <p:ph type="body" sz="half" idx="1"/>
          </p:nvPr>
        </p:nvSpPr>
        <p:spPr>
          <a:xfrm>
            <a:off x="611188" y="1268413"/>
            <a:ext cx="7835900" cy="3700462"/>
          </a:xfrm>
        </p:spPr>
        <p:txBody>
          <a:bodyPr/>
          <a:lstStyle/>
          <a:p>
            <a:pPr algn="just" eaLnBrk="1" hangingPunct="1">
              <a:lnSpc>
                <a:spcPct val="80000"/>
              </a:lnSpc>
              <a:buFont typeface="Wingdings" pitchFamily="2" charset="2"/>
              <a:buNone/>
              <a:defRPr/>
            </a:pPr>
            <a:r>
              <a:rPr lang="tr-TR" sz="1800" smtClean="0"/>
              <a:t>	</a:t>
            </a:r>
            <a:r>
              <a:rPr lang="tr-TR" sz="2800" smtClean="0"/>
              <a:t>Portakal rengi, çabuk dikkat çeker. Eğer bir ürün ve markada ise bu ürün herkes için imajını verirsiniz. İnsanlar o kapıdan içeri rahat girebileceklerini hissederler. </a:t>
            </a:r>
          </a:p>
          <a:p>
            <a:pPr algn="just" eaLnBrk="1" hangingPunct="1">
              <a:lnSpc>
                <a:spcPct val="80000"/>
              </a:lnSpc>
              <a:buFont typeface="Wingdings" pitchFamily="2" charset="2"/>
              <a:buNone/>
              <a:defRPr/>
            </a:pPr>
            <a:r>
              <a:rPr lang="tr-TR" sz="2800" smtClean="0"/>
              <a:t>	Portakal rengi bulunduğu grubu sayıca çok gösterir. 1974 dünya kupasında Hollanda milli takımının başında olan Ernst Happell “Bu turuncu formalarla biz sahada rakip takımdan daha fazla sayıda görünüyoruz” demişti. Gerçekten de bayraklarında turuncu renk olmamasına rağmen, kraliyet rengi olduğu için hep portakal rengi formalarıyla sahaya çıkarlar ve televizyon görüntülerinde daha kalabalık görünürler.</a:t>
            </a:r>
          </a:p>
          <a:p>
            <a:pPr algn="just" eaLnBrk="1" hangingPunct="1">
              <a:lnSpc>
                <a:spcPct val="80000"/>
              </a:lnSpc>
              <a:buFont typeface="Wingdings" pitchFamily="2" charset="2"/>
              <a:buNone/>
              <a:defRPr/>
            </a:pPr>
            <a:endParaRPr lang="tr-TR" sz="2800" smtClean="0"/>
          </a:p>
          <a:p>
            <a:pPr algn="just" eaLnBrk="1" hangingPunct="1">
              <a:lnSpc>
                <a:spcPct val="80000"/>
              </a:lnSpc>
              <a:buFont typeface="Wingdings" pitchFamily="2" charset="2"/>
              <a:buNone/>
              <a:defRPr/>
            </a:pPr>
            <a:endParaRPr lang="tr-TR" sz="2800" smtClean="0"/>
          </a:p>
          <a:p>
            <a:pPr algn="just" eaLnBrk="1" hangingPunct="1">
              <a:lnSpc>
                <a:spcPct val="80000"/>
              </a:lnSpc>
              <a:buFont typeface="Wingdings" pitchFamily="2" charset="2"/>
              <a:buNone/>
              <a:defRPr/>
            </a:pPr>
            <a:endParaRPr lang="tr-TR" sz="2800" smtClean="0"/>
          </a:p>
        </p:txBody>
      </p:sp>
    </p:spTree>
    <p:extLst>
      <p:ext uri="{BB962C8B-B14F-4D97-AF65-F5344CB8AC3E}">
        <p14:creationId xmlns="" xmlns:p14="http://schemas.microsoft.com/office/powerpoint/2010/main" val="41847286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77507">
                                            <p:txEl>
                                              <p:pRg st="0" end="0"/>
                                            </p:txEl>
                                          </p:spTgt>
                                        </p:tgtEl>
                                        <p:attrNameLst>
                                          <p:attrName>style.visibility</p:attrName>
                                        </p:attrNameLst>
                                      </p:cBhvr>
                                      <p:to>
                                        <p:strVal val="visible"/>
                                      </p:to>
                                    </p:set>
                                    <p:anim calcmode="lin" valueType="num">
                                      <p:cBhvr additive="base">
                                        <p:cTn id="7" dur="500" fill="hold"/>
                                        <p:tgtEl>
                                          <p:spTgt spid="27750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7750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77507">
                                            <p:txEl>
                                              <p:pRg st="1" end="1"/>
                                            </p:txEl>
                                          </p:spTgt>
                                        </p:tgtEl>
                                        <p:attrNameLst>
                                          <p:attrName>style.visibility</p:attrName>
                                        </p:attrNameLst>
                                      </p:cBhvr>
                                      <p:to>
                                        <p:strVal val="visible"/>
                                      </p:to>
                                    </p:set>
                                    <p:anim calcmode="lin" valueType="num">
                                      <p:cBhvr additive="base">
                                        <p:cTn id="13" dur="500" fill="hold"/>
                                        <p:tgtEl>
                                          <p:spTgt spid="27750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77507">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7507" grpId="0" build="p"/>
    </p:bldLst>
  </p:timing>
</p:sld>
</file>

<file path=ppt/slides/slide101.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pPr indent="0" algn="ctr" fontAlgn="auto">
              <a:spcAft>
                <a:spcPts val="0"/>
              </a:spcAft>
              <a:defRPr/>
            </a:pPr>
            <a:r>
              <a:rPr lang="tr-TR" sz="3200" dirty="0" smtClean="0">
                <a:solidFill>
                  <a:srgbClr val="FF0000"/>
                </a:solidFill>
              </a:rPr>
              <a:t>PORTAKAL</a:t>
            </a:r>
            <a:endParaRPr lang="tr-TR" sz="3200" dirty="0">
              <a:solidFill>
                <a:srgbClr val="FF0000"/>
              </a:solidFill>
            </a:endParaRPr>
          </a:p>
        </p:txBody>
      </p:sp>
      <p:sp>
        <p:nvSpPr>
          <p:cNvPr id="61443" name="2 Metin Yer Tutucusu"/>
          <p:cNvSpPr>
            <a:spLocks noGrp="1"/>
          </p:cNvSpPr>
          <p:nvPr>
            <p:ph type="body" idx="2"/>
          </p:nvPr>
        </p:nvSpPr>
        <p:spPr>
          <a:xfrm>
            <a:off x="1135063" y="368300"/>
            <a:ext cx="2438400" cy="5943600"/>
          </a:xfrm>
        </p:spPr>
        <p:txBody>
          <a:bodyPr/>
          <a:lstStyle/>
          <a:p>
            <a:pPr>
              <a:spcBef>
                <a:spcPct val="0"/>
              </a:spcBef>
            </a:pPr>
            <a:r>
              <a:rPr lang="tr-TR" sz="2000" smtClean="0">
                <a:solidFill>
                  <a:schemeClr val="bg1"/>
                </a:solidFill>
              </a:rPr>
              <a:t>Bu renk çok çabuk dikkat çeker.Eğer bir üründe portakal rengi kullanılıyorsa “bu ürün herkes içindir” mesajı verilmektedir.</a:t>
            </a:r>
          </a:p>
        </p:txBody>
      </p:sp>
      <p:pic>
        <p:nvPicPr>
          <p:cNvPr id="61444" name="4 İçerik Yer Tutucusu" descr="lcw-small.gif"/>
          <p:cNvPicPr>
            <a:picLocks noGrp="1" noChangeAspect="1"/>
          </p:cNvPicPr>
          <p:nvPr>
            <p:ph sz="half" idx="1"/>
          </p:nvPr>
        </p:nvPicPr>
        <p:blipFill>
          <a:blip r:embed="rId2">
            <a:extLst>
              <a:ext uri="{28A0092B-C50C-407E-A947-70E740481C1C}">
                <a14:useLocalDpi xmlns="" xmlns:a14="http://schemas.microsoft.com/office/drawing/2010/main" val="0"/>
              </a:ext>
            </a:extLst>
          </a:blip>
          <a:srcRect/>
          <a:stretch>
            <a:fillRect/>
          </a:stretch>
        </p:blipFill>
        <p:spPr>
          <a:xfrm>
            <a:off x="4000500" y="1143000"/>
            <a:ext cx="4429125" cy="4429125"/>
          </a:xfrm>
        </p:spPr>
      </p:pic>
    </p:spTree>
    <p:extLst>
      <p:ext uri="{BB962C8B-B14F-4D97-AF65-F5344CB8AC3E}">
        <p14:creationId xmlns="" xmlns:p14="http://schemas.microsoft.com/office/powerpoint/2010/main" val="150552079"/>
      </p:ext>
    </p:extLst>
  </p:cSld>
  <p:clrMapOvr>
    <a:masterClrMapping/>
  </p:clrMapOvr>
  <p:transition>
    <p:dissolve/>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7 Slayt Numarası Yer Tutucusu"/>
          <p:cNvSpPr>
            <a:spLocks noGrp="1"/>
          </p:cNvSpPr>
          <p:nvPr>
            <p:ph type="sldNum" sz="quarter" idx="12"/>
          </p:nvPr>
        </p:nvSpPr>
        <p:spPr/>
        <p:txBody>
          <a:bodyPr/>
          <a:lstStyle/>
          <a:p>
            <a:pPr>
              <a:defRPr/>
            </a:pPr>
            <a:fld id="{F534782A-8E75-4F50-A54A-EE17CD0D4FF5}" type="slidenum">
              <a:rPr lang="tr-TR"/>
              <a:pPr>
                <a:defRPr/>
              </a:pPr>
              <a:t>102</a:t>
            </a:fld>
            <a:endParaRPr lang="tr-TR"/>
          </a:p>
        </p:txBody>
      </p:sp>
      <p:sp>
        <p:nvSpPr>
          <p:cNvPr id="283650" name="Rectangle 2"/>
          <p:cNvSpPr>
            <a:spLocks noGrp="1" noChangeArrowheads="1"/>
          </p:cNvSpPr>
          <p:nvPr>
            <p:ph type="title"/>
          </p:nvPr>
        </p:nvSpPr>
        <p:spPr/>
        <p:txBody>
          <a:bodyPr/>
          <a:lstStyle/>
          <a:p>
            <a:pPr eaLnBrk="1" hangingPunct="1">
              <a:defRPr/>
            </a:pPr>
            <a:r>
              <a:rPr lang="tr-TR" dirty="0" smtClean="0">
                <a:solidFill>
                  <a:schemeClr val="tx2">
                    <a:lumMod val="90000"/>
                  </a:schemeClr>
                </a:solidFill>
              </a:rPr>
              <a:t>Mavi</a:t>
            </a:r>
          </a:p>
        </p:txBody>
      </p:sp>
      <p:sp>
        <p:nvSpPr>
          <p:cNvPr id="283651" name="Rectangle 3"/>
          <p:cNvSpPr>
            <a:spLocks noGrp="1" noChangeArrowheads="1"/>
          </p:cNvSpPr>
          <p:nvPr>
            <p:ph type="body" sz="half" idx="1"/>
          </p:nvPr>
        </p:nvSpPr>
        <p:spPr>
          <a:xfrm>
            <a:off x="755650" y="1125538"/>
            <a:ext cx="7835900" cy="3700462"/>
          </a:xfrm>
        </p:spPr>
        <p:txBody>
          <a:bodyPr/>
          <a:lstStyle/>
          <a:p>
            <a:pPr algn="just" eaLnBrk="1" hangingPunct="1">
              <a:lnSpc>
                <a:spcPct val="80000"/>
              </a:lnSpc>
              <a:buFont typeface="Wingdings" pitchFamily="2" charset="2"/>
              <a:buNone/>
              <a:defRPr/>
            </a:pPr>
            <a:r>
              <a:rPr lang="tr-TR" sz="1800" smtClean="0"/>
              <a:t>	</a:t>
            </a:r>
            <a:r>
              <a:rPr lang="tr-TR" sz="2800" smtClean="0"/>
              <a:t>Sakin</a:t>
            </a:r>
          </a:p>
          <a:p>
            <a:pPr algn="just" eaLnBrk="1" hangingPunct="1">
              <a:lnSpc>
                <a:spcPct val="80000"/>
              </a:lnSpc>
              <a:buFont typeface="Wingdings" pitchFamily="2" charset="2"/>
              <a:buNone/>
              <a:defRPr/>
            </a:pPr>
            <a:r>
              <a:rPr lang="tr-TR" sz="2800" smtClean="0"/>
              <a:t>	Tansiyonu düşürür </a:t>
            </a:r>
          </a:p>
          <a:p>
            <a:pPr algn="just" eaLnBrk="1" hangingPunct="1">
              <a:lnSpc>
                <a:spcPct val="80000"/>
              </a:lnSpc>
              <a:buFont typeface="Wingdings" pitchFamily="2" charset="2"/>
              <a:buNone/>
              <a:defRPr/>
            </a:pPr>
            <a:r>
              <a:rPr lang="tr-TR" sz="2800" smtClean="0"/>
              <a:t>	Mmavi taşların, firuzenin kanın akışını yavaşlattığına inanırlar. </a:t>
            </a:r>
          </a:p>
          <a:p>
            <a:pPr algn="just" eaLnBrk="1" hangingPunct="1">
              <a:lnSpc>
                <a:spcPct val="80000"/>
              </a:lnSpc>
              <a:buFont typeface="Wingdings" pitchFamily="2" charset="2"/>
              <a:buNone/>
              <a:defRPr/>
            </a:pPr>
            <a:r>
              <a:rPr lang="tr-TR" sz="2800" smtClean="0"/>
              <a:t>	Batı'da bu sakinleştirici etkisi yüzünden intiharları azaltmak için köprü korkuluklarını maviye boyarlar. Amerika'da bir ilkokulun duvarlarını beyaz ve portakal renginden, maviye çevirmişler, çocukların notlarının yükseldiğini ve yaramazlıklarının azaldığını tespit etmişler. Mavi ve özelikle lacivert kozmik bir renk olarak kabul edilir; sonsuzluğu, otoriteyi ve verimliliği çağrıştırır. O yüzden dünyadaki firmaların yarısından fazlası logolarında maviyi kullanırlar.</a:t>
            </a:r>
          </a:p>
          <a:p>
            <a:pPr algn="just" eaLnBrk="1" hangingPunct="1">
              <a:lnSpc>
                <a:spcPct val="80000"/>
              </a:lnSpc>
              <a:buFont typeface="Wingdings" pitchFamily="2" charset="2"/>
              <a:buNone/>
              <a:defRPr/>
            </a:pPr>
            <a:endParaRPr lang="tr-TR" sz="2800" smtClean="0"/>
          </a:p>
          <a:p>
            <a:pPr algn="just" eaLnBrk="1" hangingPunct="1">
              <a:lnSpc>
                <a:spcPct val="80000"/>
              </a:lnSpc>
              <a:buFont typeface="Wingdings" pitchFamily="2" charset="2"/>
              <a:buNone/>
              <a:defRPr/>
            </a:pPr>
            <a:endParaRPr lang="tr-TR" sz="2000" smtClean="0"/>
          </a:p>
          <a:p>
            <a:pPr algn="just" eaLnBrk="1" hangingPunct="1">
              <a:lnSpc>
                <a:spcPct val="80000"/>
              </a:lnSpc>
              <a:buFont typeface="Wingdings" pitchFamily="2" charset="2"/>
              <a:buNone/>
              <a:defRPr/>
            </a:pPr>
            <a:endParaRPr lang="tr-TR" sz="2000" smtClean="0"/>
          </a:p>
        </p:txBody>
      </p:sp>
    </p:spTree>
    <p:extLst>
      <p:ext uri="{BB962C8B-B14F-4D97-AF65-F5344CB8AC3E}">
        <p14:creationId xmlns="" xmlns:p14="http://schemas.microsoft.com/office/powerpoint/2010/main" val="2338814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83651">
                                            <p:txEl>
                                              <p:pRg st="0" end="0"/>
                                            </p:txEl>
                                          </p:spTgt>
                                        </p:tgtEl>
                                        <p:attrNameLst>
                                          <p:attrName>style.visibility</p:attrName>
                                        </p:attrNameLst>
                                      </p:cBhvr>
                                      <p:to>
                                        <p:strVal val="visible"/>
                                      </p:to>
                                    </p:set>
                                    <p:anim calcmode="lin" valueType="num">
                                      <p:cBhvr additive="base">
                                        <p:cTn id="7" dur="500" fill="hold"/>
                                        <p:tgtEl>
                                          <p:spTgt spid="28365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8365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83651">
                                            <p:txEl>
                                              <p:pRg st="1" end="1"/>
                                            </p:txEl>
                                          </p:spTgt>
                                        </p:tgtEl>
                                        <p:attrNameLst>
                                          <p:attrName>style.visibility</p:attrName>
                                        </p:attrNameLst>
                                      </p:cBhvr>
                                      <p:to>
                                        <p:strVal val="visible"/>
                                      </p:to>
                                    </p:set>
                                    <p:anim calcmode="lin" valueType="num">
                                      <p:cBhvr additive="base">
                                        <p:cTn id="13" dur="500" fill="hold"/>
                                        <p:tgtEl>
                                          <p:spTgt spid="28365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8365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83651">
                                            <p:txEl>
                                              <p:pRg st="2" end="2"/>
                                            </p:txEl>
                                          </p:spTgt>
                                        </p:tgtEl>
                                        <p:attrNameLst>
                                          <p:attrName>style.visibility</p:attrName>
                                        </p:attrNameLst>
                                      </p:cBhvr>
                                      <p:to>
                                        <p:strVal val="visible"/>
                                      </p:to>
                                    </p:set>
                                    <p:anim calcmode="lin" valueType="num">
                                      <p:cBhvr additive="base">
                                        <p:cTn id="19" dur="500" fill="hold"/>
                                        <p:tgtEl>
                                          <p:spTgt spid="28365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8365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83651">
                                            <p:txEl>
                                              <p:pRg st="3" end="3"/>
                                            </p:txEl>
                                          </p:spTgt>
                                        </p:tgtEl>
                                        <p:attrNameLst>
                                          <p:attrName>style.visibility</p:attrName>
                                        </p:attrNameLst>
                                      </p:cBhvr>
                                      <p:to>
                                        <p:strVal val="visible"/>
                                      </p:to>
                                    </p:set>
                                    <p:anim calcmode="lin" valueType="num">
                                      <p:cBhvr additive="base">
                                        <p:cTn id="25" dur="500" fill="hold"/>
                                        <p:tgtEl>
                                          <p:spTgt spid="283651">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83651">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3651" grpId="0" build="p"/>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7 Slayt Numarası Yer Tutucusu"/>
          <p:cNvSpPr>
            <a:spLocks noGrp="1"/>
          </p:cNvSpPr>
          <p:nvPr>
            <p:ph type="sldNum" sz="quarter" idx="12"/>
          </p:nvPr>
        </p:nvSpPr>
        <p:spPr/>
        <p:txBody>
          <a:bodyPr/>
          <a:lstStyle/>
          <a:p>
            <a:pPr>
              <a:defRPr/>
            </a:pPr>
            <a:fld id="{16F92F9A-2629-4DA5-A174-D1283566FB31}" type="slidenum">
              <a:rPr lang="tr-TR"/>
              <a:pPr>
                <a:defRPr/>
              </a:pPr>
              <a:t>103</a:t>
            </a:fld>
            <a:endParaRPr lang="tr-TR"/>
          </a:p>
        </p:txBody>
      </p:sp>
      <p:sp>
        <p:nvSpPr>
          <p:cNvPr id="285698" name="Rectangle 2"/>
          <p:cNvSpPr>
            <a:spLocks noGrp="1" noChangeArrowheads="1"/>
          </p:cNvSpPr>
          <p:nvPr>
            <p:ph type="title"/>
          </p:nvPr>
        </p:nvSpPr>
        <p:spPr/>
        <p:txBody>
          <a:bodyPr/>
          <a:lstStyle/>
          <a:p>
            <a:pPr eaLnBrk="1" hangingPunct="1">
              <a:defRPr/>
            </a:pPr>
            <a:r>
              <a:rPr lang="tr-TR" dirty="0" smtClean="0">
                <a:solidFill>
                  <a:schemeClr val="tx2">
                    <a:lumMod val="90000"/>
                  </a:schemeClr>
                </a:solidFill>
              </a:rPr>
              <a:t>Mavi</a:t>
            </a:r>
          </a:p>
        </p:txBody>
      </p:sp>
      <p:sp>
        <p:nvSpPr>
          <p:cNvPr id="285699" name="Rectangle 3"/>
          <p:cNvSpPr>
            <a:spLocks noGrp="1" noChangeArrowheads="1"/>
          </p:cNvSpPr>
          <p:nvPr>
            <p:ph type="body" sz="half" idx="1"/>
          </p:nvPr>
        </p:nvSpPr>
        <p:spPr>
          <a:xfrm>
            <a:off x="539750" y="1125538"/>
            <a:ext cx="7834313" cy="3698875"/>
          </a:xfrm>
        </p:spPr>
        <p:txBody>
          <a:bodyPr/>
          <a:lstStyle/>
          <a:p>
            <a:pPr algn="just" eaLnBrk="1" hangingPunct="1">
              <a:lnSpc>
                <a:spcPct val="80000"/>
              </a:lnSpc>
              <a:buFont typeface="Wingdings" pitchFamily="2" charset="2"/>
              <a:buNone/>
              <a:defRPr/>
            </a:pPr>
            <a:r>
              <a:rPr lang="tr-TR" sz="1800" dirty="0" smtClean="0"/>
              <a:t>	</a:t>
            </a:r>
            <a:r>
              <a:rPr lang="tr-TR" sz="2800" dirty="0" smtClean="0"/>
              <a:t>Hilton,</a:t>
            </a:r>
          </a:p>
          <a:p>
            <a:pPr algn="just" eaLnBrk="1" hangingPunct="1">
              <a:lnSpc>
                <a:spcPct val="80000"/>
              </a:lnSpc>
              <a:buFont typeface="Wingdings" pitchFamily="2" charset="2"/>
              <a:buNone/>
              <a:defRPr/>
            </a:pPr>
            <a:r>
              <a:rPr lang="tr-TR" sz="2800" dirty="0" smtClean="0"/>
              <a:t>	Bill Clinton  </a:t>
            </a:r>
          </a:p>
          <a:p>
            <a:pPr algn="just" eaLnBrk="1" hangingPunct="1">
              <a:lnSpc>
                <a:spcPct val="80000"/>
              </a:lnSpc>
              <a:buFont typeface="Wingdings" pitchFamily="2" charset="2"/>
              <a:buNone/>
              <a:defRPr/>
            </a:pPr>
            <a:r>
              <a:rPr lang="tr-TR" sz="2800" dirty="0" smtClean="0"/>
              <a:t>	Bankaların logolarında ve imaj oluşturmada en çok kullandıkları iki renk mavi ve yeşildir. Maviyle büyüklüklerini, yeşille güvenilirliklerini vurgularlar. Yeşil ve mavi sağlamlığın habercisidir. </a:t>
            </a:r>
          </a:p>
          <a:p>
            <a:pPr algn="just" eaLnBrk="1" hangingPunct="1">
              <a:lnSpc>
                <a:spcPct val="80000"/>
              </a:lnSpc>
              <a:buFont typeface="Wingdings" pitchFamily="2" charset="2"/>
              <a:buNone/>
              <a:defRPr/>
            </a:pPr>
            <a:r>
              <a:rPr lang="tr-TR" sz="2800" dirty="0" smtClean="0"/>
              <a:t>	Mavi, yeme içgüdüsünü azaltan bir renk. O yüzden bu </a:t>
            </a:r>
            <a:r>
              <a:rPr lang="tr-TR" sz="2800" dirty="0" err="1" smtClean="0"/>
              <a:t>fast-food</a:t>
            </a:r>
            <a:r>
              <a:rPr lang="tr-TR" sz="2800" dirty="0" smtClean="0"/>
              <a:t> zincirleri içeride mavi hiçbir şey kullanmazlar. Tüm diyet ürünler mavi yazı ve logo kullanırlar. Süt ve süt ürünleri de sağlıklı şişmanlatıcı olmadıklarını anlatmak için maviyi ve 	yeşili tercih ederler. </a:t>
            </a:r>
          </a:p>
          <a:p>
            <a:pPr algn="just" eaLnBrk="1" hangingPunct="1">
              <a:lnSpc>
                <a:spcPct val="80000"/>
              </a:lnSpc>
              <a:buFont typeface="Wingdings" pitchFamily="2" charset="2"/>
              <a:buNone/>
              <a:defRPr/>
            </a:pPr>
            <a:endParaRPr lang="tr-TR" sz="2000" dirty="0" smtClean="0"/>
          </a:p>
        </p:txBody>
      </p:sp>
    </p:spTree>
    <p:extLst>
      <p:ext uri="{BB962C8B-B14F-4D97-AF65-F5344CB8AC3E}">
        <p14:creationId xmlns="" xmlns:p14="http://schemas.microsoft.com/office/powerpoint/2010/main" val="21358971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85699">
                                            <p:txEl>
                                              <p:pRg st="0" end="0"/>
                                            </p:txEl>
                                          </p:spTgt>
                                        </p:tgtEl>
                                        <p:attrNameLst>
                                          <p:attrName>style.visibility</p:attrName>
                                        </p:attrNameLst>
                                      </p:cBhvr>
                                      <p:to>
                                        <p:strVal val="visible"/>
                                      </p:to>
                                    </p:set>
                                    <p:anim calcmode="lin" valueType="num">
                                      <p:cBhvr additive="base">
                                        <p:cTn id="7" dur="500" fill="hold"/>
                                        <p:tgtEl>
                                          <p:spTgt spid="28569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8569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85699">
                                            <p:txEl>
                                              <p:pRg st="1" end="1"/>
                                            </p:txEl>
                                          </p:spTgt>
                                        </p:tgtEl>
                                        <p:attrNameLst>
                                          <p:attrName>style.visibility</p:attrName>
                                        </p:attrNameLst>
                                      </p:cBhvr>
                                      <p:to>
                                        <p:strVal val="visible"/>
                                      </p:to>
                                    </p:set>
                                    <p:anim calcmode="lin" valueType="num">
                                      <p:cBhvr additive="base">
                                        <p:cTn id="13" dur="500" fill="hold"/>
                                        <p:tgtEl>
                                          <p:spTgt spid="28569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8569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85699">
                                            <p:txEl>
                                              <p:pRg st="2" end="2"/>
                                            </p:txEl>
                                          </p:spTgt>
                                        </p:tgtEl>
                                        <p:attrNameLst>
                                          <p:attrName>style.visibility</p:attrName>
                                        </p:attrNameLst>
                                      </p:cBhvr>
                                      <p:to>
                                        <p:strVal val="visible"/>
                                      </p:to>
                                    </p:set>
                                    <p:anim calcmode="lin" valueType="num">
                                      <p:cBhvr additive="base">
                                        <p:cTn id="19" dur="500" fill="hold"/>
                                        <p:tgtEl>
                                          <p:spTgt spid="28569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8569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85699">
                                            <p:txEl>
                                              <p:pRg st="3" end="3"/>
                                            </p:txEl>
                                          </p:spTgt>
                                        </p:tgtEl>
                                        <p:attrNameLst>
                                          <p:attrName>style.visibility</p:attrName>
                                        </p:attrNameLst>
                                      </p:cBhvr>
                                      <p:to>
                                        <p:strVal val="visible"/>
                                      </p:to>
                                    </p:set>
                                    <p:anim calcmode="lin" valueType="num">
                                      <p:cBhvr additive="base">
                                        <p:cTn id="25" dur="500" fill="hold"/>
                                        <p:tgtEl>
                                          <p:spTgt spid="28569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85699">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5699" grpId="0" build="p"/>
    </p:bldLst>
  </p:timing>
</p:sld>
</file>

<file path=ppt/slides/slide104.xml><?xml version="1.0" encoding="utf-8"?>
<p:sld xmlns:a="http://schemas.openxmlformats.org/drawingml/2006/main" xmlns:r="http://schemas.openxmlformats.org/officeDocument/2006/relationships" xmlns:p="http://schemas.openxmlformats.org/presentationml/2006/main">
  <p:cSld>
    <p:bg>
      <p:bgPr>
        <a:gradFill rotWithShape="1">
          <a:gsLst>
            <a:gs pos="0">
              <a:srgbClr val="3399FF"/>
            </a:gs>
            <a:gs pos="16000">
              <a:srgbClr val="00CCCC"/>
            </a:gs>
            <a:gs pos="47000">
              <a:srgbClr val="9999FF"/>
            </a:gs>
            <a:gs pos="60001">
              <a:srgbClr val="2E6792"/>
            </a:gs>
            <a:gs pos="71001">
              <a:srgbClr val="3333CC"/>
            </a:gs>
            <a:gs pos="81000">
              <a:srgbClr val="1170FF"/>
            </a:gs>
            <a:gs pos="100000">
              <a:srgbClr val="006699"/>
            </a:gs>
          </a:gsLst>
          <a:lin ang="5400000"/>
        </a:gra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a:xfrm>
            <a:off x="219456" y="367664"/>
            <a:ext cx="780644" cy="5943600"/>
          </a:xfrm>
        </p:spPr>
        <p:txBody>
          <a:bodyPr>
            <a:normAutofit fontScale="90000"/>
          </a:bodyPr>
          <a:lstStyle/>
          <a:p>
            <a:pPr indent="0" algn="ctr" fontAlgn="auto">
              <a:spcAft>
                <a:spcPts val="0"/>
              </a:spcAft>
              <a:defRPr/>
            </a:pPr>
            <a:r>
              <a:rPr lang="tr-TR" sz="4000" dirty="0" smtClean="0">
                <a:solidFill>
                  <a:srgbClr val="0070C0"/>
                </a:solidFill>
              </a:rPr>
              <a:t>MAVİ</a:t>
            </a:r>
            <a:endParaRPr lang="tr-TR" sz="4000" dirty="0">
              <a:solidFill>
                <a:srgbClr val="0070C0"/>
              </a:solidFill>
            </a:endParaRPr>
          </a:p>
        </p:txBody>
      </p:sp>
      <p:sp>
        <p:nvSpPr>
          <p:cNvPr id="60419" name="2 Metin Yer Tutucusu"/>
          <p:cNvSpPr>
            <a:spLocks noGrp="1"/>
          </p:cNvSpPr>
          <p:nvPr>
            <p:ph type="body" idx="2"/>
          </p:nvPr>
        </p:nvSpPr>
        <p:spPr>
          <a:xfrm>
            <a:off x="928688" y="357188"/>
            <a:ext cx="3071812" cy="5943600"/>
          </a:xfrm>
        </p:spPr>
        <p:txBody>
          <a:bodyPr/>
          <a:lstStyle/>
          <a:p>
            <a:pPr>
              <a:spcBef>
                <a:spcPct val="0"/>
              </a:spcBef>
            </a:pPr>
            <a:r>
              <a:rPr lang="tr-TR" sz="1800" smtClean="0">
                <a:solidFill>
                  <a:schemeClr val="bg1"/>
                </a:solidFill>
              </a:rPr>
              <a:t>Mavi; </a:t>
            </a:r>
            <a:r>
              <a:rPr lang="tr-TR" sz="2000" smtClean="0">
                <a:solidFill>
                  <a:schemeClr val="bg1"/>
                </a:solidFill>
              </a:rPr>
              <a:t>derinliği, büyüklüğü,</a:t>
            </a:r>
          </a:p>
          <a:p>
            <a:pPr>
              <a:spcBef>
                <a:spcPct val="0"/>
              </a:spcBef>
            </a:pPr>
            <a:r>
              <a:rPr lang="tr-TR" sz="2000" smtClean="0">
                <a:solidFill>
                  <a:schemeClr val="bg1"/>
                </a:solidFill>
              </a:rPr>
              <a:t>Sakinleştirici  ve rahatlatıcı özelliği , yemek yeme iç güdüsünü azaltma özelliği ile tercih edilen bir renktir.</a:t>
            </a:r>
          </a:p>
          <a:p>
            <a:pPr>
              <a:spcBef>
                <a:spcPct val="0"/>
              </a:spcBef>
            </a:pPr>
            <a:r>
              <a:rPr lang="tr-TR" sz="2000" smtClean="0">
                <a:solidFill>
                  <a:schemeClr val="bg1"/>
                </a:solidFill>
              </a:rPr>
              <a:t>Bu rengi sevenler ; sağlam bir adalet duygusu taşımakta,coşkularını çevreleriyle paylaşmakta, düşünmeyi, düşler kurmayı zaman zaman da yalnız  kalmayı sevmektedirler.</a:t>
            </a:r>
          </a:p>
          <a:p>
            <a:pPr>
              <a:spcBef>
                <a:spcPct val="0"/>
              </a:spcBef>
            </a:pPr>
            <a:endParaRPr lang="tr-TR" smtClean="0"/>
          </a:p>
        </p:txBody>
      </p:sp>
      <p:pic>
        <p:nvPicPr>
          <p:cNvPr id="60420" name="4 İçerik Yer Tutucusu" descr="bankalarepsuw8.jpg"/>
          <p:cNvPicPr>
            <a:picLocks noGrp="1" noChangeAspect="1"/>
          </p:cNvPicPr>
          <p:nvPr>
            <p:ph sz="half" idx="1"/>
          </p:nvPr>
        </p:nvPicPr>
        <p:blipFill>
          <a:blip r:embed="rId2">
            <a:extLst>
              <a:ext uri="{28A0092B-C50C-407E-A947-70E740481C1C}">
                <a14:useLocalDpi xmlns="" xmlns:a14="http://schemas.microsoft.com/office/drawing/2010/main" val="0"/>
              </a:ext>
            </a:extLst>
          </a:blip>
          <a:srcRect/>
          <a:stretch>
            <a:fillRect/>
          </a:stretch>
        </p:blipFill>
        <p:spPr>
          <a:xfrm>
            <a:off x="4357688" y="785813"/>
            <a:ext cx="4681537" cy="5495925"/>
          </a:xfrm>
        </p:spPr>
      </p:pic>
    </p:spTree>
    <p:extLst>
      <p:ext uri="{BB962C8B-B14F-4D97-AF65-F5344CB8AC3E}">
        <p14:creationId xmlns="" xmlns:p14="http://schemas.microsoft.com/office/powerpoint/2010/main" val="147600959"/>
      </p:ext>
    </p:extLst>
  </p:cSld>
  <p:clrMapOvr>
    <a:masterClrMapping/>
  </p:clrMapOvr>
  <p:transition>
    <p:dissolve/>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7 Slayt Numarası Yer Tutucusu"/>
          <p:cNvSpPr>
            <a:spLocks noGrp="1"/>
          </p:cNvSpPr>
          <p:nvPr>
            <p:ph type="sldNum" sz="quarter" idx="12"/>
          </p:nvPr>
        </p:nvSpPr>
        <p:spPr/>
        <p:txBody>
          <a:bodyPr/>
          <a:lstStyle/>
          <a:p>
            <a:pPr>
              <a:defRPr/>
            </a:pPr>
            <a:fld id="{198B92A9-8329-44FC-995A-74500EE64164}" type="slidenum">
              <a:rPr lang="tr-TR"/>
              <a:pPr>
                <a:defRPr/>
              </a:pPr>
              <a:t>105</a:t>
            </a:fld>
            <a:endParaRPr lang="tr-TR"/>
          </a:p>
        </p:txBody>
      </p:sp>
      <p:sp>
        <p:nvSpPr>
          <p:cNvPr id="279554" name="Rectangle 2"/>
          <p:cNvSpPr>
            <a:spLocks noGrp="1" noChangeArrowheads="1"/>
          </p:cNvSpPr>
          <p:nvPr>
            <p:ph type="title"/>
          </p:nvPr>
        </p:nvSpPr>
        <p:spPr/>
        <p:txBody>
          <a:bodyPr/>
          <a:lstStyle/>
          <a:p>
            <a:pPr eaLnBrk="1" hangingPunct="1">
              <a:defRPr/>
            </a:pPr>
            <a:r>
              <a:rPr lang="tr-TR" smtClean="0">
                <a:solidFill>
                  <a:srgbClr val="FF99FF"/>
                </a:solidFill>
              </a:rPr>
              <a:t>Pembe </a:t>
            </a:r>
          </a:p>
        </p:txBody>
      </p:sp>
      <p:sp>
        <p:nvSpPr>
          <p:cNvPr id="279555" name="Rectangle 3"/>
          <p:cNvSpPr>
            <a:spLocks noGrp="1" noChangeArrowheads="1"/>
          </p:cNvSpPr>
          <p:nvPr>
            <p:ph type="body" sz="half" idx="1"/>
          </p:nvPr>
        </p:nvSpPr>
        <p:spPr>
          <a:xfrm>
            <a:off x="684213" y="1268413"/>
            <a:ext cx="7835900" cy="3700462"/>
          </a:xfrm>
        </p:spPr>
        <p:txBody>
          <a:bodyPr/>
          <a:lstStyle/>
          <a:p>
            <a:pPr algn="just" eaLnBrk="1" hangingPunct="1">
              <a:buFont typeface="Wingdings" pitchFamily="2" charset="2"/>
              <a:buNone/>
              <a:defRPr/>
            </a:pPr>
            <a:r>
              <a:rPr lang="tr-TR" sz="2400" smtClean="0"/>
              <a:t>	Pembe giyenlere, hizmetlerinden dolayı ödeme yaparken kendimizi daha rahat hissettiğimizi tespit etmişler. </a:t>
            </a:r>
          </a:p>
          <a:p>
            <a:pPr algn="just" eaLnBrk="1" hangingPunct="1">
              <a:buFont typeface="Wingdings" pitchFamily="2" charset="2"/>
              <a:buNone/>
              <a:defRPr/>
            </a:pPr>
            <a:r>
              <a:rPr lang="tr-TR" sz="2400" smtClean="0"/>
              <a:t>	Bir grup deneğe çeşitli renklerdeki kurabiye kutularını gösterip, “Sizce en iyi 	kurabiyeler hangisinde?” sorusu sorulduğunda çoğunluğun pembe kutuda en lezzetli kurabiyelerin olduğunu düşündükleri görülmüş. O yüzden çikolata ve kurabiye kutuları pembe-eflatun arası bir renkte seçilir.</a:t>
            </a:r>
          </a:p>
          <a:p>
            <a:pPr algn="just" eaLnBrk="1" hangingPunct="1">
              <a:buFont typeface="Wingdings" pitchFamily="2" charset="2"/>
              <a:buNone/>
              <a:defRPr/>
            </a:pPr>
            <a:endParaRPr lang="tr-TR" sz="2400" smtClean="0"/>
          </a:p>
          <a:p>
            <a:pPr algn="just" eaLnBrk="1" hangingPunct="1">
              <a:buFont typeface="Wingdings" pitchFamily="2" charset="2"/>
              <a:buNone/>
              <a:defRPr/>
            </a:pPr>
            <a:endParaRPr lang="tr-TR" sz="2000" smtClean="0"/>
          </a:p>
        </p:txBody>
      </p:sp>
    </p:spTree>
    <p:extLst>
      <p:ext uri="{BB962C8B-B14F-4D97-AF65-F5344CB8AC3E}">
        <p14:creationId xmlns="" xmlns:p14="http://schemas.microsoft.com/office/powerpoint/2010/main" val="20883821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79555">
                                            <p:txEl>
                                              <p:pRg st="0" end="0"/>
                                            </p:txEl>
                                          </p:spTgt>
                                        </p:tgtEl>
                                        <p:attrNameLst>
                                          <p:attrName>style.visibility</p:attrName>
                                        </p:attrNameLst>
                                      </p:cBhvr>
                                      <p:to>
                                        <p:strVal val="visible"/>
                                      </p:to>
                                    </p:set>
                                    <p:anim calcmode="lin" valueType="num">
                                      <p:cBhvr additive="base">
                                        <p:cTn id="7" dur="500" fill="hold"/>
                                        <p:tgtEl>
                                          <p:spTgt spid="27955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7955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79555">
                                            <p:txEl>
                                              <p:pRg st="1" end="1"/>
                                            </p:txEl>
                                          </p:spTgt>
                                        </p:tgtEl>
                                        <p:attrNameLst>
                                          <p:attrName>style.visibility</p:attrName>
                                        </p:attrNameLst>
                                      </p:cBhvr>
                                      <p:to>
                                        <p:strVal val="visible"/>
                                      </p:to>
                                    </p:set>
                                    <p:anim calcmode="lin" valueType="num">
                                      <p:cBhvr additive="base">
                                        <p:cTn id="13" dur="500" fill="hold"/>
                                        <p:tgtEl>
                                          <p:spTgt spid="27955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79555">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9555" grpId="0" build="p"/>
    </p:bldLst>
  </p:timing>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pPr indent="0" fontAlgn="auto">
              <a:spcAft>
                <a:spcPts val="0"/>
              </a:spcAft>
              <a:defRPr/>
            </a:pPr>
            <a:r>
              <a:rPr lang="tr-TR" dirty="0" smtClean="0">
                <a:solidFill>
                  <a:schemeClr val="bg1"/>
                </a:solidFill>
              </a:rPr>
              <a:t>PEMBE</a:t>
            </a:r>
            <a:endParaRPr lang="tr-TR" dirty="0">
              <a:solidFill>
                <a:schemeClr val="bg1"/>
              </a:solidFill>
            </a:endParaRPr>
          </a:p>
        </p:txBody>
      </p:sp>
      <p:sp>
        <p:nvSpPr>
          <p:cNvPr id="3" name="2 Metin Yer Tutucusu"/>
          <p:cNvSpPr>
            <a:spLocks noGrp="1"/>
          </p:cNvSpPr>
          <p:nvPr>
            <p:ph type="body" idx="1"/>
          </p:nvPr>
        </p:nvSpPr>
        <p:spPr>
          <a:xfrm>
            <a:off x="1365250" y="290513"/>
            <a:ext cx="2063750" cy="3017837"/>
          </a:xfrm>
          <a:solidFill>
            <a:schemeClr val="accent3">
              <a:lumMod val="40000"/>
              <a:lumOff val="60000"/>
            </a:schemeClr>
          </a:solidFill>
        </p:spPr>
        <p:txBody>
          <a:bodyPr vert="horz">
            <a:normAutofit/>
          </a:bodyPr>
          <a:lstStyle/>
          <a:p>
            <a:pPr fontAlgn="auto">
              <a:spcAft>
                <a:spcPts val="0"/>
              </a:spcAft>
              <a:buFont typeface="Wingdings 2"/>
              <a:buNone/>
              <a:defRPr/>
            </a:pPr>
            <a:r>
              <a:rPr lang="tr-TR" dirty="0" smtClean="0">
                <a:solidFill>
                  <a:schemeClr val="bg1"/>
                </a:solidFill>
              </a:rPr>
              <a:t>Karşısında pembe giyenleri gören kişiler daha rahat olmakta, daha rahat konuşmaktadır.</a:t>
            </a:r>
          </a:p>
          <a:p>
            <a:pPr fontAlgn="auto">
              <a:spcAft>
                <a:spcPts val="0"/>
              </a:spcAft>
              <a:buFont typeface="Wingdings 2"/>
              <a:buNone/>
              <a:defRPr/>
            </a:pPr>
            <a:endParaRPr lang="tr-TR" dirty="0" smtClean="0">
              <a:solidFill>
                <a:schemeClr val="bg1"/>
              </a:solidFill>
            </a:endParaRPr>
          </a:p>
          <a:p>
            <a:pPr fontAlgn="auto">
              <a:spcAft>
                <a:spcPts val="0"/>
              </a:spcAft>
              <a:buFont typeface="Wingdings 2"/>
              <a:buNone/>
              <a:defRPr/>
            </a:pPr>
            <a:endParaRPr lang="tr-TR" dirty="0"/>
          </a:p>
        </p:txBody>
      </p:sp>
      <p:sp>
        <p:nvSpPr>
          <p:cNvPr id="4" name="3 Metin Yer Tutucusu"/>
          <p:cNvSpPr>
            <a:spLocks noGrp="1"/>
          </p:cNvSpPr>
          <p:nvPr>
            <p:ph type="body" sz="half" idx="3"/>
          </p:nvPr>
        </p:nvSpPr>
        <p:spPr>
          <a:xfrm>
            <a:off x="1365250" y="3427413"/>
            <a:ext cx="2063750" cy="3017837"/>
          </a:xfrm>
          <a:solidFill>
            <a:schemeClr val="accent3">
              <a:lumMod val="40000"/>
              <a:lumOff val="60000"/>
            </a:schemeClr>
          </a:solidFill>
        </p:spPr>
        <p:txBody>
          <a:bodyPr vert="horz">
            <a:normAutofit/>
          </a:bodyPr>
          <a:lstStyle/>
          <a:p>
            <a:pPr fontAlgn="auto">
              <a:spcAft>
                <a:spcPts val="0"/>
              </a:spcAft>
              <a:buFont typeface="Wingdings 2"/>
              <a:buNone/>
              <a:defRPr/>
            </a:pPr>
            <a:r>
              <a:rPr lang="tr-TR" dirty="0" smtClean="0">
                <a:solidFill>
                  <a:schemeClr val="bg1"/>
                </a:solidFill>
              </a:rPr>
              <a:t>İşte bu nedenle mağazalarda çalışan tezgahtarlar pembe renk giyerler</a:t>
            </a:r>
            <a:endParaRPr lang="tr-TR" dirty="0"/>
          </a:p>
        </p:txBody>
      </p:sp>
      <p:pic>
        <p:nvPicPr>
          <p:cNvPr id="66565" name="6 İçerik Yer Tutucusu" descr="DSCI2588.jpg"/>
          <p:cNvPicPr>
            <a:picLocks noGrp="1" noChangeAspect="1"/>
          </p:cNvPicPr>
          <p:nvPr>
            <p:ph sz="quarter" idx="2"/>
          </p:nvPr>
        </p:nvPicPr>
        <p:blipFill>
          <a:blip r:embed="rId2">
            <a:extLst>
              <a:ext uri="{28A0092B-C50C-407E-A947-70E740481C1C}">
                <a14:useLocalDpi xmlns="" xmlns:a14="http://schemas.microsoft.com/office/drawing/2010/main" val="0"/>
              </a:ext>
            </a:extLst>
          </a:blip>
          <a:srcRect/>
          <a:stretch>
            <a:fillRect/>
          </a:stretch>
        </p:blipFill>
        <p:spPr>
          <a:xfrm>
            <a:off x="3643313" y="285750"/>
            <a:ext cx="4786312" cy="3078163"/>
          </a:xfrm>
        </p:spPr>
      </p:pic>
      <p:pic>
        <p:nvPicPr>
          <p:cNvPr id="66566" name="7 İçerik Yer Tutucusu" descr="cocukoda2.jpg"/>
          <p:cNvPicPr>
            <a:picLocks noGrp="1" noChangeAspect="1"/>
          </p:cNvPicPr>
          <p:nvPr>
            <p:ph sz="quarter" idx="4"/>
          </p:nvPr>
        </p:nvPicPr>
        <p:blipFill>
          <a:blip r:embed="rId3">
            <a:extLst>
              <a:ext uri="{28A0092B-C50C-407E-A947-70E740481C1C}">
                <a14:useLocalDpi xmlns="" xmlns:a14="http://schemas.microsoft.com/office/drawing/2010/main" val="0"/>
              </a:ext>
            </a:extLst>
          </a:blip>
          <a:srcRect/>
          <a:stretch>
            <a:fillRect/>
          </a:stretch>
        </p:blipFill>
        <p:spPr>
          <a:xfrm>
            <a:off x="3571875" y="3427413"/>
            <a:ext cx="4857750" cy="3017837"/>
          </a:xfrm>
        </p:spPr>
      </p:pic>
    </p:spTree>
    <p:extLst>
      <p:ext uri="{BB962C8B-B14F-4D97-AF65-F5344CB8AC3E}">
        <p14:creationId xmlns="" xmlns:p14="http://schemas.microsoft.com/office/powerpoint/2010/main" val="3201431857"/>
      </p:ext>
    </p:extLst>
  </p:cSld>
  <p:clrMapOvr>
    <a:masterClrMapping/>
  </p:clrMapOvr>
  <p:transition>
    <p:dissolve/>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7 Slayt Numarası Yer Tutucusu"/>
          <p:cNvSpPr>
            <a:spLocks noGrp="1"/>
          </p:cNvSpPr>
          <p:nvPr>
            <p:ph type="sldNum" sz="quarter" idx="12"/>
          </p:nvPr>
        </p:nvSpPr>
        <p:spPr/>
        <p:txBody>
          <a:bodyPr/>
          <a:lstStyle/>
          <a:p>
            <a:pPr>
              <a:defRPr/>
            </a:pPr>
            <a:fld id="{2CD2C8C2-579A-40B6-BDAA-B0ACA909837E}" type="slidenum">
              <a:rPr lang="tr-TR"/>
              <a:pPr>
                <a:defRPr/>
              </a:pPr>
              <a:t>107</a:t>
            </a:fld>
            <a:endParaRPr lang="tr-TR"/>
          </a:p>
        </p:txBody>
      </p:sp>
      <p:sp>
        <p:nvSpPr>
          <p:cNvPr id="281602" name="Rectangle 2"/>
          <p:cNvSpPr>
            <a:spLocks noGrp="1" noChangeArrowheads="1"/>
          </p:cNvSpPr>
          <p:nvPr>
            <p:ph type="title"/>
          </p:nvPr>
        </p:nvSpPr>
        <p:spPr/>
        <p:txBody>
          <a:bodyPr/>
          <a:lstStyle/>
          <a:p>
            <a:pPr eaLnBrk="1" hangingPunct="1">
              <a:defRPr/>
            </a:pPr>
            <a:r>
              <a:rPr lang="tr-TR" dirty="0" smtClean="0"/>
              <a:t>  </a:t>
            </a:r>
            <a:r>
              <a:rPr lang="tr-TR" dirty="0" smtClean="0">
                <a:solidFill>
                  <a:srgbClr val="CC3399"/>
                </a:solidFill>
              </a:rPr>
              <a:t>Mor</a:t>
            </a:r>
          </a:p>
        </p:txBody>
      </p:sp>
      <p:sp>
        <p:nvSpPr>
          <p:cNvPr id="281603" name="Rectangle 3"/>
          <p:cNvSpPr>
            <a:spLocks noGrp="1" noChangeArrowheads="1"/>
          </p:cNvSpPr>
          <p:nvPr>
            <p:ph type="body" sz="half" idx="1"/>
          </p:nvPr>
        </p:nvSpPr>
        <p:spPr>
          <a:xfrm>
            <a:off x="835025" y="2352675"/>
            <a:ext cx="7835900" cy="3700463"/>
          </a:xfrm>
        </p:spPr>
        <p:txBody>
          <a:bodyPr/>
          <a:lstStyle/>
          <a:p>
            <a:pPr algn="just" eaLnBrk="1" hangingPunct="1">
              <a:lnSpc>
                <a:spcPct val="80000"/>
              </a:lnSpc>
              <a:buFont typeface="Wingdings" pitchFamily="2" charset="2"/>
              <a:buNone/>
              <a:defRPr/>
            </a:pPr>
            <a:r>
              <a:rPr lang="tr-TR" sz="1800" smtClean="0"/>
              <a:t>	</a:t>
            </a:r>
            <a:r>
              <a:rPr lang="tr-TR" smtClean="0"/>
              <a:t>Mor, nevrotik duyguları açığa çıkardığı, insanları bilinç altında korkuttuğu tespit edilen bir renk. </a:t>
            </a:r>
          </a:p>
          <a:p>
            <a:pPr algn="just" eaLnBrk="1" hangingPunct="1">
              <a:lnSpc>
                <a:spcPct val="80000"/>
              </a:lnSpc>
              <a:buFont typeface="Wingdings" pitchFamily="2" charset="2"/>
              <a:buNone/>
              <a:defRPr/>
            </a:pPr>
            <a:r>
              <a:rPr lang="tr-TR" smtClean="0"/>
              <a:t>	Birçok intihar vakasında insanların tüm eşyalarının mor olduğu gözlenmiştir.</a:t>
            </a:r>
          </a:p>
          <a:p>
            <a:pPr eaLnBrk="1" hangingPunct="1">
              <a:lnSpc>
                <a:spcPct val="80000"/>
              </a:lnSpc>
              <a:buFont typeface="Wingdings" pitchFamily="2" charset="2"/>
              <a:buNone/>
              <a:defRPr/>
            </a:pPr>
            <a:r>
              <a:rPr lang="tr-TR" sz="2400" smtClean="0"/>
              <a:t>	</a:t>
            </a:r>
          </a:p>
          <a:p>
            <a:pPr algn="just" eaLnBrk="1" hangingPunct="1">
              <a:lnSpc>
                <a:spcPct val="80000"/>
              </a:lnSpc>
              <a:buFont typeface="Wingdings" pitchFamily="2" charset="2"/>
              <a:buNone/>
              <a:defRPr/>
            </a:pPr>
            <a:endParaRPr lang="tr-TR" sz="2400" smtClean="0"/>
          </a:p>
        </p:txBody>
      </p:sp>
    </p:spTree>
    <p:extLst>
      <p:ext uri="{BB962C8B-B14F-4D97-AF65-F5344CB8AC3E}">
        <p14:creationId xmlns="" xmlns:p14="http://schemas.microsoft.com/office/powerpoint/2010/main" val="10978617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81603">
                                            <p:txEl>
                                              <p:pRg st="0" end="0"/>
                                            </p:txEl>
                                          </p:spTgt>
                                        </p:tgtEl>
                                        <p:attrNameLst>
                                          <p:attrName>style.visibility</p:attrName>
                                        </p:attrNameLst>
                                      </p:cBhvr>
                                      <p:to>
                                        <p:strVal val="visible"/>
                                      </p:to>
                                    </p:set>
                                    <p:anim calcmode="lin" valueType="num">
                                      <p:cBhvr additive="base">
                                        <p:cTn id="7" dur="500" fill="hold"/>
                                        <p:tgtEl>
                                          <p:spTgt spid="28160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8160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81603">
                                            <p:txEl>
                                              <p:pRg st="1" end="1"/>
                                            </p:txEl>
                                          </p:spTgt>
                                        </p:tgtEl>
                                        <p:attrNameLst>
                                          <p:attrName>style.visibility</p:attrName>
                                        </p:attrNameLst>
                                      </p:cBhvr>
                                      <p:to>
                                        <p:strVal val="visible"/>
                                      </p:to>
                                    </p:set>
                                    <p:anim calcmode="lin" valueType="num">
                                      <p:cBhvr additive="base">
                                        <p:cTn id="13" dur="500" fill="hold"/>
                                        <p:tgtEl>
                                          <p:spTgt spid="28160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8160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81603">
                                            <p:txEl>
                                              <p:pRg st="2" end="2"/>
                                            </p:txEl>
                                          </p:spTgt>
                                        </p:tgtEl>
                                        <p:attrNameLst>
                                          <p:attrName>style.visibility</p:attrName>
                                        </p:attrNameLst>
                                      </p:cBhvr>
                                      <p:to>
                                        <p:strVal val="visible"/>
                                      </p:to>
                                    </p:set>
                                    <p:anim calcmode="lin" valueType="num">
                                      <p:cBhvr additive="base">
                                        <p:cTn id="19" dur="500" fill="hold"/>
                                        <p:tgtEl>
                                          <p:spTgt spid="28160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8160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1603" grpId="0" build="p"/>
    </p:bldLst>
  </p:timing>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pPr indent="0" fontAlgn="auto">
              <a:spcAft>
                <a:spcPts val="0"/>
              </a:spcAft>
              <a:defRPr/>
            </a:pPr>
            <a:r>
              <a:rPr lang="tr-TR" dirty="0" smtClean="0"/>
              <a:t>MOR</a:t>
            </a:r>
            <a:endParaRPr lang="tr-TR" dirty="0"/>
          </a:p>
        </p:txBody>
      </p:sp>
      <p:sp>
        <p:nvSpPr>
          <p:cNvPr id="3" name="2 Metin Yer Tutucusu"/>
          <p:cNvSpPr>
            <a:spLocks noGrp="1"/>
          </p:cNvSpPr>
          <p:nvPr>
            <p:ph type="body" idx="1"/>
          </p:nvPr>
        </p:nvSpPr>
        <p:spPr>
          <a:xfrm>
            <a:off x="1365250" y="290513"/>
            <a:ext cx="2135188" cy="3017837"/>
          </a:xfrm>
          <a:solidFill>
            <a:schemeClr val="accent4"/>
          </a:solidFill>
        </p:spPr>
        <p:txBody>
          <a:bodyPr vert="horz">
            <a:normAutofit/>
          </a:bodyPr>
          <a:lstStyle/>
          <a:p>
            <a:pPr fontAlgn="auto">
              <a:spcAft>
                <a:spcPts val="0"/>
              </a:spcAft>
              <a:buFont typeface="Wingdings 2"/>
              <a:buNone/>
              <a:defRPr/>
            </a:pPr>
            <a:r>
              <a:rPr lang="tr-TR" dirty="0" smtClean="0"/>
              <a:t>Zihinsel sıkıntıları olanların hoşlandıkları renktir mor. </a:t>
            </a:r>
            <a:r>
              <a:rPr lang="tr-TR" dirty="0" err="1" smtClean="0"/>
              <a:t>Rockçılar</a:t>
            </a:r>
            <a:r>
              <a:rPr lang="tr-TR" dirty="0" smtClean="0"/>
              <a:t>, uçuk solistler ve popçular makyajlarında ağırlıklı olarak kullanırlar bu rengi.</a:t>
            </a:r>
            <a:endParaRPr lang="tr-TR" dirty="0"/>
          </a:p>
        </p:txBody>
      </p:sp>
      <p:sp>
        <p:nvSpPr>
          <p:cNvPr id="4" name="3 Metin Yer Tutucusu"/>
          <p:cNvSpPr>
            <a:spLocks noGrp="1"/>
          </p:cNvSpPr>
          <p:nvPr>
            <p:ph type="body" sz="half" idx="3"/>
          </p:nvPr>
        </p:nvSpPr>
        <p:spPr>
          <a:xfrm>
            <a:off x="1365250" y="3427413"/>
            <a:ext cx="2992438" cy="3017837"/>
          </a:xfrm>
          <a:solidFill>
            <a:schemeClr val="accent4"/>
          </a:solidFill>
        </p:spPr>
        <p:txBody>
          <a:bodyPr vert="horz">
            <a:normAutofit/>
          </a:bodyPr>
          <a:lstStyle/>
          <a:p>
            <a:pPr fontAlgn="auto">
              <a:spcAft>
                <a:spcPts val="0"/>
              </a:spcAft>
              <a:buFont typeface="Wingdings 2"/>
              <a:buNone/>
              <a:defRPr/>
            </a:pPr>
            <a:r>
              <a:rPr lang="tr-TR" dirty="0" smtClean="0"/>
              <a:t>Mor rengi sevenler sevmekten,sevilmekten, iltifattan ve kibar davranılmasından hoşlanırlar. Başkalarını kolayca etkileyebilirler.</a:t>
            </a:r>
            <a:endParaRPr lang="tr-TR" dirty="0"/>
          </a:p>
        </p:txBody>
      </p:sp>
      <p:pic>
        <p:nvPicPr>
          <p:cNvPr id="67589" name="6 İçerik Yer Tutucusu" descr="7.jpg"/>
          <p:cNvPicPr>
            <a:picLocks noGrp="1" noChangeAspect="1"/>
          </p:cNvPicPr>
          <p:nvPr>
            <p:ph sz="quarter" idx="2"/>
          </p:nvPr>
        </p:nvPicPr>
        <p:blipFill>
          <a:blip r:embed="rId2">
            <a:extLst>
              <a:ext uri="{28A0092B-C50C-407E-A947-70E740481C1C}">
                <a14:useLocalDpi xmlns="" xmlns:a14="http://schemas.microsoft.com/office/drawing/2010/main" val="0"/>
              </a:ext>
            </a:extLst>
          </a:blip>
          <a:srcRect/>
          <a:stretch>
            <a:fillRect/>
          </a:stretch>
        </p:blipFill>
        <p:spPr>
          <a:xfrm>
            <a:off x="3643313" y="285750"/>
            <a:ext cx="5143500" cy="2952750"/>
          </a:xfrm>
        </p:spPr>
      </p:pic>
      <p:pic>
        <p:nvPicPr>
          <p:cNvPr id="67590" name="7 İçerik Yer Tutucusu" descr="FFSGCAECXRW6CAN6P3IJCANXA11LCAVDJP9ICATMH9ZZCAM5RUA5CA2N8X25CATG315PCAOXQ1L1CAO7MYHQCAAK79JDCA8JLYA3CA41BEGKCAVW3TLDCAWOLIACCA9L0FKRCAK3OPWFCAJRS9ERCAIWE0CS.jpg"/>
          <p:cNvPicPr>
            <a:picLocks noGrp="1" noChangeAspect="1"/>
          </p:cNvPicPr>
          <p:nvPr>
            <p:ph sz="quarter" idx="4"/>
          </p:nvPr>
        </p:nvPicPr>
        <p:blipFill>
          <a:blip r:embed="rId3">
            <a:extLst>
              <a:ext uri="{28A0092B-C50C-407E-A947-70E740481C1C}">
                <a14:useLocalDpi xmlns="" xmlns:a14="http://schemas.microsoft.com/office/drawing/2010/main" val="0"/>
              </a:ext>
            </a:extLst>
          </a:blip>
          <a:srcRect/>
          <a:stretch>
            <a:fillRect/>
          </a:stretch>
        </p:blipFill>
        <p:spPr>
          <a:xfrm>
            <a:off x="4643438" y="3643313"/>
            <a:ext cx="3413125" cy="2643187"/>
          </a:xfrm>
        </p:spPr>
      </p:pic>
    </p:spTree>
    <p:extLst>
      <p:ext uri="{BB962C8B-B14F-4D97-AF65-F5344CB8AC3E}">
        <p14:creationId xmlns="" xmlns:p14="http://schemas.microsoft.com/office/powerpoint/2010/main" val="2411559473"/>
      </p:ext>
    </p:extLst>
  </p:cSld>
  <p:clrMapOvr>
    <a:masterClrMapping/>
  </p:clrMapOvr>
  <p:transition>
    <p:dissolve/>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7 Slayt Numarası Yer Tutucusu"/>
          <p:cNvSpPr>
            <a:spLocks noGrp="1"/>
          </p:cNvSpPr>
          <p:nvPr>
            <p:ph type="sldNum" sz="quarter" idx="12"/>
          </p:nvPr>
        </p:nvSpPr>
        <p:spPr/>
        <p:txBody>
          <a:bodyPr/>
          <a:lstStyle/>
          <a:p>
            <a:pPr>
              <a:defRPr/>
            </a:pPr>
            <a:fld id="{C26A03EE-7693-45AD-A65E-6527669C5732}" type="slidenum">
              <a:rPr lang="tr-TR"/>
              <a:pPr>
                <a:defRPr/>
              </a:pPr>
              <a:t>109</a:t>
            </a:fld>
            <a:endParaRPr lang="tr-TR"/>
          </a:p>
        </p:txBody>
      </p:sp>
      <p:sp>
        <p:nvSpPr>
          <p:cNvPr id="287746" name="Rectangle 2"/>
          <p:cNvSpPr>
            <a:spLocks noGrp="1" noChangeArrowheads="1"/>
          </p:cNvSpPr>
          <p:nvPr>
            <p:ph type="title"/>
          </p:nvPr>
        </p:nvSpPr>
        <p:spPr/>
        <p:txBody>
          <a:bodyPr/>
          <a:lstStyle/>
          <a:p>
            <a:pPr eaLnBrk="1" hangingPunct="1">
              <a:defRPr/>
            </a:pPr>
            <a:r>
              <a:rPr lang="tr-TR" smtClean="0"/>
              <a:t>  </a:t>
            </a:r>
            <a:r>
              <a:rPr lang="tr-TR" smtClean="0">
                <a:solidFill>
                  <a:srgbClr val="969696"/>
                </a:solidFill>
              </a:rPr>
              <a:t>Gri</a:t>
            </a:r>
          </a:p>
        </p:txBody>
      </p:sp>
      <p:sp>
        <p:nvSpPr>
          <p:cNvPr id="287747" name="Rectangle 3"/>
          <p:cNvSpPr>
            <a:spLocks noGrp="1" noChangeArrowheads="1"/>
          </p:cNvSpPr>
          <p:nvPr>
            <p:ph type="body" sz="half" idx="1"/>
          </p:nvPr>
        </p:nvSpPr>
        <p:spPr>
          <a:xfrm>
            <a:off x="835025" y="1341438"/>
            <a:ext cx="7835900" cy="4711700"/>
          </a:xfrm>
        </p:spPr>
        <p:txBody>
          <a:bodyPr/>
          <a:lstStyle/>
          <a:p>
            <a:pPr algn="just" eaLnBrk="1" hangingPunct="1">
              <a:lnSpc>
                <a:spcPct val="80000"/>
              </a:lnSpc>
              <a:buFont typeface="Wingdings" pitchFamily="2" charset="2"/>
              <a:buNone/>
              <a:defRPr/>
            </a:pPr>
            <a:r>
              <a:rPr lang="tr-TR" sz="1800" smtClean="0"/>
              <a:t>	</a:t>
            </a:r>
            <a:r>
              <a:rPr lang="tr-TR" sz="2800" smtClean="0"/>
              <a:t>Gri, gözün en rahat ayırdığı algıladığı renklerden biridir. Diplomatik ve ağır bir renktir ama hareketsizliği, yavaşlığı ve ciddiyeti temsil eder. </a:t>
            </a:r>
          </a:p>
          <a:p>
            <a:pPr algn="just" eaLnBrk="1" hangingPunct="1">
              <a:lnSpc>
                <a:spcPct val="80000"/>
              </a:lnSpc>
              <a:buFont typeface="Wingdings" pitchFamily="2" charset="2"/>
              <a:buNone/>
              <a:defRPr/>
            </a:pPr>
            <a:r>
              <a:rPr lang="tr-TR" sz="2800" smtClean="0"/>
              <a:t>	Silahlı Kuvvetlerde her yeri griye boyarız. Kapılar, kaloriferler; Devlette de her şey gridir. </a:t>
            </a:r>
          </a:p>
          <a:p>
            <a:pPr algn="just" eaLnBrk="1" hangingPunct="1">
              <a:lnSpc>
                <a:spcPct val="80000"/>
              </a:lnSpc>
              <a:buFont typeface="Wingdings" pitchFamily="2" charset="2"/>
              <a:buNone/>
              <a:defRPr/>
            </a:pPr>
            <a:r>
              <a:rPr lang="tr-TR" sz="2800" smtClean="0"/>
              <a:t>	Puslu belirsiz bir hava gibi yaratıcılığı öldürdüğü öne sürülür.</a:t>
            </a:r>
          </a:p>
          <a:p>
            <a:pPr eaLnBrk="1" hangingPunct="1">
              <a:lnSpc>
                <a:spcPct val="80000"/>
              </a:lnSpc>
              <a:buFont typeface="Wingdings" pitchFamily="2" charset="2"/>
              <a:buNone/>
              <a:defRPr/>
            </a:pPr>
            <a:r>
              <a:rPr lang="tr-TR" sz="2800" smtClean="0"/>
              <a:t>	</a:t>
            </a:r>
          </a:p>
          <a:p>
            <a:pPr algn="just" eaLnBrk="1" hangingPunct="1">
              <a:lnSpc>
                <a:spcPct val="80000"/>
              </a:lnSpc>
              <a:buFont typeface="Wingdings" pitchFamily="2" charset="2"/>
              <a:buNone/>
              <a:defRPr/>
            </a:pPr>
            <a:endParaRPr lang="tr-TR" sz="2800" smtClean="0"/>
          </a:p>
        </p:txBody>
      </p:sp>
    </p:spTree>
    <p:extLst>
      <p:ext uri="{BB962C8B-B14F-4D97-AF65-F5344CB8AC3E}">
        <p14:creationId xmlns="" xmlns:p14="http://schemas.microsoft.com/office/powerpoint/2010/main" val="18552943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87747">
                                            <p:txEl>
                                              <p:pRg st="0" end="0"/>
                                            </p:txEl>
                                          </p:spTgt>
                                        </p:tgtEl>
                                        <p:attrNameLst>
                                          <p:attrName>style.visibility</p:attrName>
                                        </p:attrNameLst>
                                      </p:cBhvr>
                                      <p:to>
                                        <p:strVal val="visible"/>
                                      </p:to>
                                    </p:set>
                                    <p:anim calcmode="lin" valueType="num">
                                      <p:cBhvr additive="base">
                                        <p:cTn id="7" dur="500" fill="hold"/>
                                        <p:tgtEl>
                                          <p:spTgt spid="28774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8774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87747">
                                            <p:txEl>
                                              <p:pRg st="1" end="1"/>
                                            </p:txEl>
                                          </p:spTgt>
                                        </p:tgtEl>
                                        <p:attrNameLst>
                                          <p:attrName>style.visibility</p:attrName>
                                        </p:attrNameLst>
                                      </p:cBhvr>
                                      <p:to>
                                        <p:strVal val="visible"/>
                                      </p:to>
                                    </p:set>
                                    <p:anim calcmode="lin" valueType="num">
                                      <p:cBhvr additive="base">
                                        <p:cTn id="13" dur="500" fill="hold"/>
                                        <p:tgtEl>
                                          <p:spTgt spid="28774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8774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87747">
                                            <p:txEl>
                                              <p:pRg st="2" end="2"/>
                                            </p:txEl>
                                          </p:spTgt>
                                        </p:tgtEl>
                                        <p:attrNameLst>
                                          <p:attrName>style.visibility</p:attrName>
                                        </p:attrNameLst>
                                      </p:cBhvr>
                                      <p:to>
                                        <p:strVal val="visible"/>
                                      </p:to>
                                    </p:set>
                                    <p:anim calcmode="lin" valueType="num">
                                      <p:cBhvr additive="base">
                                        <p:cTn id="19" dur="500" fill="hold"/>
                                        <p:tgtEl>
                                          <p:spTgt spid="28774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8774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87747">
                                            <p:txEl>
                                              <p:pRg st="3" end="3"/>
                                            </p:txEl>
                                          </p:spTgt>
                                        </p:tgtEl>
                                        <p:attrNameLst>
                                          <p:attrName>style.visibility</p:attrName>
                                        </p:attrNameLst>
                                      </p:cBhvr>
                                      <p:to>
                                        <p:strVal val="visible"/>
                                      </p:to>
                                    </p:set>
                                    <p:anim calcmode="lin" valueType="num">
                                      <p:cBhvr additive="base">
                                        <p:cTn id="25" dur="500" fill="hold"/>
                                        <p:tgtEl>
                                          <p:spTgt spid="28774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87747">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7747"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8"/>
          <p:cNvSpPr txBox="1">
            <a:spLocks noChangeArrowheads="1"/>
          </p:cNvSpPr>
          <p:nvPr/>
        </p:nvSpPr>
        <p:spPr bwMode="auto">
          <a:xfrm>
            <a:off x="827088" y="1110693"/>
            <a:ext cx="7772400" cy="1736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tr-TR" sz="4400" b="1" i="0" u="none" strike="noStrike" kern="1200" cap="none" spc="0" normalizeH="0" baseline="0" noProof="0" smtClean="0">
                <a:ln>
                  <a:noFill/>
                </a:ln>
                <a:solidFill>
                  <a:srgbClr val="1F497D">
                    <a:lumMod val="50000"/>
                  </a:srgbClr>
                </a:solidFill>
                <a:effectLst/>
                <a:uLnTx/>
                <a:uFillTx/>
                <a:latin typeface="Arial" charset="0"/>
                <a:ea typeface="+mj-ea"/>
                <a:cs typeface="+mj-cs"/>
              </a:rPr>
              <a:t>Etkili iletişim ne işimize yarar?</a:t>
            </a:r>
            <a:endParaRPr kumimoji="0" lang="tr-TR" sz="4400" b="1" i="0" u="none" strike="noStrike" kern="1200" cap="none" spc="0" normalizeH="0" baseline="0" noProof="0" dirty="0" smtClean="0">
              <a:ln>
                <a:noFill/>
              </a:ln>
              <a:solidFill>
                <a:srgbClr val="1F497D">
                  <a:lumMod val="50000"/>
                </a:srgbClr>
              </a:solidFill>
              <a:effectLst/>
              <a:uLnTx/>
              <a:uFillTx/>
              <a:latin typeface="Arial" charset="0"/>
              <a:ea typeface="+mj-ea"/>
              <a:cs typeface="+mj-cs"/>
            </a:endParaRPr>
          </a:p>
        </p:txBody>
      </p:sp>
      <p:pic>
        <p:nvPicPr>
          <p:cNvPr id="5" name="Picture 2" descr="http://info.gtilite.com/wp-content/uploads/2012/05/reasons-to-upgrade-your-iso-standard.jp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2843213" y="2982355"/>
            <a:ext cx="3333750" cy="3333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2064886399"/>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pPr indent="0" algn="ctr" fontAlgn="auto">
              <a:spcAft>
                <a:spcPts val="0"/>
              </a:spcAft>
              <a:defRPr/>
            </a:pPr>
            <a:r>
              <a:rPr lang="tr-TR" sz="3600" dirty="0" smtClean="0">
                <a:solidFill>
                  <a:schemeClr val="accent1">
                    <a:tint val="83000"/>
                    <a:satMod val="150000"/>
                  </a:schemeClr>
                </a:solidFill>
              </a:rPr>
              <a:t>GRİ</a:t>
            </a:r>
            <a:endParaRPr lang="tr-TR" sz="3600" dirty="0">
              <a:solidFill>
                <a:schemeClr val="accent1">
                  <a:tint val="83000"/>
                  <a:satMod val="150000"/>
                </a:schemeClr>
              </a:solidFill>
            </a:endParaRPr>
          </a:p>
        </p:txBody>
      </p:sp>
      <p:sp>
        <p:nvSpPr>
          <p:cNvPr id="64515" name="2 Metin Yer Tutucusu"/>
          <p:cNvSpPr>
            <a:spLocks noGrp="1"/>
          </p:cNvSpPr>
          <p:nvPr>
            <p:ph type="body" idx="2"/>
          </p:nvPr>
        </p:nvSpPr>
        <p:spPr>
          <a:xfrm>
            <a:off x="1135063" y="368300"/>
            <a:ext cx="2438400" cy="5943600"/>
          </a:xfrm>
        </p:spPr>
        <p:txBody>
          <a:bodyPr/>
          <a:lstStyle/>
          <a:p>
            <a:pPr>
              <a:spcBef>
                <a:spcPct val="0"/>
              </a:spcBef>
            </a:pPr>
            <a:r>
              <a:rPr lang="tr-TR" sz="1800" smtClean="0"/>
              <a:t>Gri diplomatik ve ağır bir renk olmasına karşın, hareketsizliği,yavaşlığı ve ciddiyeti temsil eder. Bu nedenle askeriyenin bütün binalarında yer alan makam odaları gri renk ile harmanlanmıştır.</a:t>
            </a:r>
          </a:p>
          <a:p>
            <a:pPr>
              <a:spcBef>
                <a:spcPct val="0"/>
              </a:spcBef>
            </a:pPr>
            <a:r>
              <a:rPr lang="tr-TR" sz="1800" smtClean="0"/>
              <a:t> Gri rengi sevenler fazla kuruntuludur ve sürekli başkalarının kendilerini hor gördüğünü düşünürler. Az toleranslı olmalarına karşın kendilerini mutlu hissedemezler. </a:t>
            </a:r>
          </a:p>
        </p:txBody>
      </p:sp>
      <p:pic>
        <p:nvPicPr>
          <p:cNvPr id="64516" name="4 İçerik Yer Tutucusu" descr="3763.jpg"/>
          <p:cNvPicPr>
            <a:picLocks noGrp="1" noChangeAspect="1"/>
          </p:cNvPicPr>
          <p:nvPr>
            <p:ph sz="half" idx="1"/>
          </p:nvPr>
        </p:nvPicPr>
        <p:blipFill>
          <a:blip r:embed="rId2">
            <a:extLst>
              <a:ext uri="{28A0092B-C50C-407E-A947-70E740481C1C}">
                <a14:useLocalDpi xmlns="" xmlns:a14="http://schemas.microsoft.com/office/drawing/2010/main" val="0"/>
              </a:ext>
            </a:extLst>
          </a:blip>
          <a:srcRect/>
          <a:stretch>
            <a:fillRect/>
          </a:stretch>
        </p:blipFill>
        <p:spPr>
          <a:xfrm>
            <a:off x="3651250" y="785813"/>
            <a:ext cx="5276850" cy="5500687"/>
          </a:xfrm>
        </p:spPr>
      </p:pic>
    </p:spTree>
    <p:extLst>
      <p:ext uri="{BB962C8B-B14F-4D97-AF65-F5344CB8AC3E}">
        <p14:creationId xmlns="" xmlns:p14="http://schemas.microsoft.com/office/powerpoint/2010/main" val="2575650713"/>
      </p:ext>
    </p:extLst>
  </p:cSld>
  <p:clrMapOvr>
    <a:masterClrMapping/>
  </p:clrMapOvr>
  <p:transition>
    <p:dissolve/>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609600" y="228600"/>
            <a:ext cx="7772400" cy="1470025"/>
          </a:xfrm>
        </p:spPr>
        <p:txBody>
          <a:bodyPr/>
          <a:lstStyle/>
          <a:p>
            <a:pPr eaLnBrk="1" hangingPunct="1">
              <a:defRPr/>
            </a:pPr>
            <a:r>
              <a:rPr lang="tr-TR" b="1" dirty="0" smtClean="0"/>
              <a:t>ÖĞRENCİ – VELİ </a:t>
            </a:r>
            <a:r>
              <a:rPr lang="tr-TR" b="1" dirty="0" smtClean="0"/>
              <a:t/>
            </a:r>
            <a:br>
              <a:rPr lang="tr-TR" b="1" dirty="0" smtClean="0"/>
            </a:br>
            <a:r>
              <a:rPr lang="tr-TR" b="1" dirty="0" smtClean="0"/>
              <a:t>İLETİŞİMİ</a:t>
            </a:r>
          </a:p>
        </p:txBody>
      </p:sp>
      <p:pic>
        <p:nvPicPr>
          <p:cNvPr id="3075" name="Picture 4" descr="taare-zameen-par"/>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0" y="2438400"/>
            <a:ext cx="9144000" cy="441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1566634980"/>
      </p:ext>
    </p:extLst>
  </p:cSld>
  <p:clrMapOvr>
    <a:masterClrMapping/>
  </p:clrMapOvr>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67494"/>
            <a:ext cx="8229600" cy="1399032"/>
          </a:xfrm>
        </p:spPr>
        <p:txBody>
          <a:bodyPr/>
          <a:lstStyle/>
          <a:p>
            <a:pPr indent="0" fontAlgn="auto">
              <a:spcAft>
                <a:spcPts val="0"/>
              </a:spcAft>
              <a:defRPr/>
            </a:pPr>
            <a:r>
              <a:rPr lang="tr-TR" dirty="0" smtClean="0">
                <a:solidFill>
                  <a:schemeClr val="accent1">
                    <a:tint val="83000"/>
                    <a:satMod val="150000"/>
                  </a:schemeClr>
                </a:solidFill>
              </a:rPr>
              <a:t>ÜSTÜNLÜK BELİRTEN HAREKETLER</a:t>
            </a:r>
            <a:endParaRPr lang="tr-TR" dirty="0">
              <a:solidFill>
                <a:schemeClr val="accent1">
                  <a:tint val="83000"/>
                  <a:satMod val="150000"/>
                </a:schemeClr>
              </a:solidFill>
            </a:endParaRPr>
          </a:p>
        </p:txBody>
      </p:sp>
      <p:pic>
        <p:nvPicPr>
          <p:cNvPr id="34819" name="4 İçerik Yer Tutucusu" descr="P1010009.JPG"/>
          <p:cNvPicPr>
            <a:picLocks noGrp="1" noChangeAspect="1"/>
          </p:cNvPicPr>
          <p:nvPr>
            <p:ph sz="half" idx="1"/>
          </p:nvPr>
        </p:nvPicPr>
        <p:blipFill>
          <a:blip r:embed="rId2">
            <a:extLst>
              <a:ext uri="{28A0092B-C50C-407E-A947-70E740481C1C}">
                <a14:useLocalDpi xmlns="" xmlns:a14="http://schemas.microsoft.com/office/drawing/2010/main" val="0"/>
              </a:ext>
            </a:extLst>
          </a:blip>
          <a:srcRect/>
          <a:stretch>
            <a:fillRect/>
          </a:stretch>
        </p:blipFill>
        <p:spPr>
          <a:xfrm>
            <a:off x="457200" y="1785938"/>
            <a:ext cx="4038600" cy="4572000"/>
          </a:xfrm>
        </p:spPr>
      </p:pic>
      <p:sp>
        <p:nvSpPr>
          <p:cNvPr id="34820" name="3 İçerik Yer Tutucusu"/>
          <p:cNvSpPr>
            <a:spLocks noGrp="1"/>
          </p:cNvSpPr>
          <p:nvPr>
            <p:ph sz="half" idx="2"/>
          </p:nvPr>
        </p:nvSpPr>
        <p:spPr>
          <a:xfrm>
            <a:off x="4648200" y="1722438"/>
            <a:ext cx="4038600" cy="4525962"/>
          </a:xfrm>
        </p:spPr>
        <p:txBody>
          <a:bodyPr/>
          <a:lstStyle/>
          <a:p>
            <a:r>
              <a:rPr lang="tr-TR" dirty="0" smtClean="0"/>
              <a:t>Sıkılmış yumruğuyla işaret parmağını kağıt üzerine uzatarak yapılan bir hatayı </a:t>
            </a:r>
            <a:r>
              <a:rPr lang="tr-TR" dirty="0" smtClean="0"/>
              <a:t>çocuğuna</a:t>
            </a:r>
            <a:r>
              <a:rPr lang="tr-TR" dirty="0" smtClean="0"/>
              <a:t> </a:t>
            </a:r>
            <a:r>
              <a:rPr lang="tr-TR" dirty="0" smtClean="0"/>
              <a:t>işaret eden bir </a:t>
            </a:r>
            <a:r>
              <a:rPr lang="tr-TR" dirty="0" smtClean="0"/>
              <a:t>ebeveyn,hiçbir </a:t>
            </a:r>
            <a:r>
              <a:rPr lang="tr-TR" dirty="0" smtClean="0"/>
              <a:t>mazeret kabul etmeyeceğini açıkça ortaya koymaktadır.</a:t>
            </a:r>
          </a:p>
        </p:txBody>
      </p:sp>
    </p:spTree>
    <p:extLst>
      <p:ext uri="{BB962C8B-B14F-4D97-AF65-F5344CB8AC3E}">
        <p14:creationId xmlns="" xmlns:p14="http://schemas.microsoft.com/office/powerpoint/2010/main" val="3054553190"/>
      </p:ext>
    </p:extLst>
  </p:cSld>
  <p:clrMapOvr>
    <a:masterClrMapping/>
  </p:clrMapOvr>
  <p:transition>
    <p:dissolve/>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4 İçerik Yer Tutucusu" descr="P1010003.JPG"/>
          <p:cNvPicPr>
            <a:picLocks noGrp="1" noChangeAspect="1"/>
          </p:cNvPicPr>
          <p:nvPr>
            <p:ph sz="half" idx="1"/>
          </p:nvPr>
        </p:nvPicPr>
        <p:blipFill>
          <a:blip r:embed="rId2">
            <a:extLst>
              <a:ext uri="{28A0092B-C50C-407E-A947-70E740481C1C}">
                <a14:useLocalDpi xmlns="" xmlns:a14="http://schemas.microsoft.com/office/drawing/2010/main" val="0"/>
              </a:ext>
            </a:extLst>
          </a:blip>
          <a:srcRect/>
          <a:stretch>
            <a:fillRect/>
          </a:stretch>
        </p:blipFill>
        <p:spPr>
          <a:xfrm>
            <a:off x="180975" y="714375"/>
            <a:ext cx="4314825" cy="5572125"/>
          </a:xfrm>
        </p:spPr>
      </p:pic>
      <p:sp>
        <p:nvSpPr>
          <p:cNvPr id="35843" name="3 İçerik Yer Tutucusu"/>
          <p:cNvSpPr>
            <a:spLocks noGrp="1"/>
          </p:cNvSpPr>
          <p:nvPr>
            <p:ph sz="half" idx="2"/>
          </p:nvPr>
        </p:nvSpPr>
        <p:spPr>
          <a:xfrm>
            <a:off x="4648200" y="1643063"/>
            <a:ext cx="4038600" cy="4605337"/>
          </a:xfrm>
        </p:spPr>
        <p:txBody>
          <a:bodyPr/>
          <a:lstStyle/>
          <a:p>
            <a:r>
              <a:rPr lang="tr-TR" dirty="0" smtClean="0"/>
              <a:t>Kendisine bir şey söylemek için gelen </a:t>
            </a:r>
            <a:r>
              <a:rPr lang="tr-TR" dirty="0" smtClean="0"/>
              <a:t>çocuğunu</a:t>
            </a:r>
            <a:r>
              <a:rPr lang="tr-TR" dirty="0" smtClean="0"/>
              <a:t> </a:t>
            </a:r>
            <a:r>
              <a:rPr lang="tr-TR" dirty="0" smtClean="0"/>
              <a:t>elinin tersiyle kendisinden uzaklaştıran </a:t>
            </a:r>
            <a:r>
              <a:rPr lang="tr-TR" dirty="0" smtClean="0"/>
              <a:t>ebeveyn,ona </a:t>
            </a:r>
            <a:r>
              <a:rPr lang="tr-TR" dirty="0" smtClean="0"/>
              <a:t>değer vermediğini göstermektedir ve bu bir hakarettir.</a:t>
            </a:r>
          </a:p>
        </p:txBody>
      </p:sp>
    </p:spTree>
    <p:extLst>
      <p:ext uri="{BB962C8B-B14F-4D97-AF65-F5344CB8AC3E}">
        <p14:creationId xmlns="" xmlns:p14="http://schemas.microsoft.com/office/powerpoint/2010/main" val="1811801517"/>
      </p:ext>
    </p:extLst>
  </p:cSld>
  <p:clrMapOvr>
    <a:masterClrMapping/>
  </p:clrMapOvr>
  <p:transition>
    <p:dissolve/>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3"/>
          <p:cNvSpPr>
            <a:spLocks noChangeArrowheads="1"/>
          </p:cNvSpPr>
          <p:nvPr/>
        </p:nvSpPr>
        <p:spPr bwMode="auto">
          <a:xfrm>
            <a:off x="323850" y="476250"/>
            <a:ext cx="8453438" cy="59770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fontAlgn="base">
              <a:spcBef>
                <a:spcPct val="0"/>
              </a:spcBef>
              <a:spcAft>
                <a:spcPct val="0"/>
              </a:spcAft>
            </a:pPr>
            <a:r>
              <a:rPr lang="tr-TR" altLang="zh-CN" sz="2400" b="1" dirty="0" smtClean="0">
                <a:solidFill>
                  <a:srgbClr val="000000"/>
                </a:solidFill>
              </a:rPr>
              <a:t>İletişimde kullandığınız dil çok önemlidir. İnsan beyni her cümleyi önce olumlu anlar, daha sonra olumsuz cümleye çevirir. Bu nedenle </a:t>
            </a:r>
            <a:r>
              <a:rPr lang="tr-TR" altLang="zh-CN" sz="2400" b="1" dirty="0" smtClean="0">
                <a:solidFill>
                  <a:srgbClr val="000000"/>
                </a:solidFill>
              </a:rPr>
              <a:t>konuşmalar </a:t>
            </a:r>
            <a:r>
              <a:rPr lang="tr-TR" altLang="zh-CN" sz="2400" b="1" dirty="0" smtClean="0">
                <a:solidFill>
                  <a:srgbClr val="000000"/>
                </a:solidFill>
              </a:rPr>
              <a:t>olumlu olsun. </a:t>
            </a:r>
          </a:p>
          <a:p>
            <a:pPr algn="ctr" fontAlgn="base">
              <a:spcBef>
                <a:spcPct val="0"/>
              </a:spcBef>
              <a:spcAft>
                <a:spcPct val="0"/>
              </a:spcAft>
            </a:pPr>
            <a:r>
              <a:rPr lang="tr-TR" altLang="zh-CN" sz="2400" b="1" dirty="0" smtClean="0">
                <a:solidFill>
                  <a:srgbClr val="008000"/>
                </a:solidFill>
              </a:rPr>
              <a:t>“</a:t>
            </a:r>
            <a:r>
              <a:rPr lang="tr-TR" altLang="zh-CN" sz="2400" b="1" dirty="0" smtClean="0">
                <a:solidFill>
                  <a:srgbClr val="008000"/>
                </a:solidFill>
              </a:rPr>
              <a:t>Bağırma!” &gt;”Alçak sesle konuş</a:t>
            </a:r>
            <a:r>
              <a:rPr lang="tr-TR" altLang="zh-CN" sz="2400" b="1" dirty="0" smtClean="0">
                <a:solidFill>
                  <a:srgbClr val="008000"/>
                </a:solidFill>
              </a:rPr>
              <a:t>”- “Unutma!” &gt;”Hatırla.” </a:t>
            </a:r>
            <a:r>
              <a:rPr lang="tr-TR" altLang="zh-CN" sz="2400" b="1" dirty="0" smtClean="0">
                <a:solidFill>
                  <a:srgbClr val="008000"/>
                </a:solidFill>
              </a:rPr>
              <a:t>gibi.</a:t>
            </a:r>
            <a:r>
              <a:rPr lang="tr-TR" altLang="zh-CN" sz="2400" b="1" dirty="0" smtClean="0">
                <a:solidFill>
                  <a:srgbClr val="000000"/>
                </a:solidFill>
              </a:rPr>
              <a:t/>
            </a:r>
            <a:br>
              <a:rPr lang="tr-TR" altLang="zh-CN" sz="2400" b="1" dirty="0" smtClean="0">
                <a:solidFill>
                  <a:srgbClr val="000000"/>
                </a:solidFill>
              </a:rPr>
            </a:br>
            <a:r>
              <a:rPr lang="tr-TR" altLang="zh-CN" sz="2400" b="1" dirty="0" smtClean="0">
                <a:solidFill>
                  <a:srgbClr val="3333CC"/>
                </a:solidFill>
              </a:rPr>
              <a:t>Siz olumsuz cümleler kullanırsanız, öğrenci de otomatik olarak olumsuz ve inkar edici sözler söyleyecektir.</a:t>
            </a:r>
          </a:p>
          <a:p>
            <a:pPr algn="ctr" fontAlgn="base">
              <a:spcBef>
                <a:spcPct val="0"/>
              </a:spcBef>
              <a:spcAft>
                <a:spcPct val="0"/>
              </a:spcAft>
            </a:pPr>
            <a:endParaRPr lang="tr-TR" altLang="zh-CN" sz="2400" b="1" dirty="0" smtClean="0">
              <a:solidFill>
                <a:srgbClr val="3333CC"/>
              </a:solidFill>
              <a:ea typeface="宋体" charset="-122"/>
            </a:endParaRPr>
          </a:p>
          <a:p>
            <a:pPr algn="ctr" fontAlgn="base">
              <a:spcBef>
                <a:spcPct val="0"/>
              </a:spcBef>
              <a:spcAft>
                <a:spcPct val="0"/>
              </a:spcAft>
            </a:pPr>
            <a:r>
              <a:rPr lang="tr-TR" altLang="zh-CN" sz="2400" b="1" dirty="0" smtClean="0">
                <a:solidFill>
                  <a:srgbClr val="3333CC"/>
                </a:solidFill>
                <a:ea typeface="宋体" charset="-122"/>
              </a:rPr>
              <a:t>Pozitif </a:t>
            </a:r>
            <a:r>
              <a:rPr lang="tr-TR" altLang="zh-CN" sz="2400" b="1" dirty="0" smtClean="0">
                <a:solidFill>
                  <a:srgbClr val="3333CC"/>
                </a:solidFill>
                <a:ea typeface="宋体" charset="-122"/>
              </a:rPr>
              <a:t>Dil Kullanmak</a:t>
            </a:r>
            <a:endParaRPr lang="en-US" altLang="zh-CN" sz="2400" dirty="0" smtClean="0">
              <a:solidFill>
                <a:srgbClr val="3333CC"/>
              </a:solidFill>
              <a:ea typeface="宋体" charset="-122"/>
            </a:endParaRPr>
          </a:p>
        </p:txBody>
      </p:sp>
      <p:sp>
        <p:nvSpPr>
          <p:cNvPr id="16387" name="Rectangle 4"/>
          <p:cNvSpPr>
            <a:spLocks noChangeArrowheads="1"/>
          </p:cNvSpPr>
          <p:nvPr/>
        </p:nvSpPr>
        <p:spPr bwMode="auto">
          <a:xfrm>
            <a:off x="395288" y="1484313"/>
            <a:ext cx="8382000" cy="48434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algn="just" fontAlgn="base">
              <a:spcBef>
                <a:spcPct val="20000"/>
              </a:spcBef>
              <a:spcAft>
                <a:spcPct val="0"/>
              </a:spcAft>
            </a:pPr>
            <a:endParaRPr lang="en-US" altLang="zh-CN" sz="2800" smtClean="0">
              <a:solidFill>
                <a:srgbClr val="000000"/>
              </a:solidFill>
              <a:latin typeface="Palatino" pitchFamily="18" charset="0"/>
              <a:ea typeface="宋体" charset="-122"/>
            </a:endParaRPr>
          </a:p>
        </p:txBody>
      </p:sp>
    </p:spTree>
    <p:extLst>
      <p:ext uri="{BB962C8B-B14F-4D97-AF65-F5344CB8AC3E}">
        <p14:creationId xmlns="" xmlns:p14="http://schemas.microsoft.com/office/powerpoint/2010/main" val="3886834566"/>
      </p:ext>
    </p:extLst>
  </p:cSld>
  <p:clrMapOvr>
    <a:masterClrMapping/>
  </p:clrMapOvr>
  <p:transition spd="slow">
    <p:random/>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1" name="Rectangle 3"/>
          <p:cNvSpPr>
            <a:spLocks noChangeArrowheads="1"/>
          </p:cNvSpPr>
          <p:nvPr/>
        </p:nvSpPr>
        <p:spPr bwMode="auto">
          <a:xfrm>
            <a:off x="323850" y="476250"/>
            <a:ext cx="8083550" cy="5851525"/>
          </a:xfrm>
          <a:prstGeom prst="rect">
            <a:avLst/>
          </a:prstGeom>
          <a:noFill/>
          <a:ln w="9525">
            <a:noFill/>
            <a:miter lim="800000"/>
            <a:headEnd/>
            <a:tailEnd/>
          </a:ln>
          <a:effectLst/>
        </p:spPr>
        <p:txBody>
          <a:bodyPr anchor="ctr"/>
          <a:lstStyle/>
          <a:p>
            <a:pPr fontAlgn="base">
              <a:spcBef>
                <a:spcPct val="0"/>
              </a:spcBef>
              <a:spcAft>
                <a:spcPct val="0"/>
              </a:spcAft>
              <a:defRPr/>
            </a:pPr>
            <a:r>
              <a:rPr lang="tr-TR" altLang="zh-CN" sz="4400" b="1" dirty="0">
                <a:solidFill>
                  <a:srgbClr val="000000"/>
                </a:solidFill>
                <a:effectLst>
                  <a:outerShdw blurRad="38100" dist="38100" dir="2700000" algn="tl">
                    <a:srgbClr val="C0C0C0"/>
                  </a:outerShdw>
                </a:effectLst>
              </a:rPr>
              <a:t>Sınıfta iki aşırı davranış:</a:t>
            </a:r>
            <a:br>
              <a:rPr lang="tr-TR" altLang="zh-CN" sz="4400" b="1" dirty="0">
                <a:solidFill>
                  <a:srgbClr val="000000"/>
                </a:solidFill>
                <a:effectLst>
                  <a:outerShdw blurRad="38100" dist="38100" dir="2700000" algn="tl">
                    <a:srgbClr val="C0C0C0"/>
                  </a:outerShdw>
                </a:effectLst>
              </a:rPr>
            </a:br>
            <a:r>
              <a:rPr lang="tr-TR" altLang="zh-CN" sz="4400" b="1" dirty="0">
                <a:solidFill>
                  <a:srgbClr val="000000"/>
                </a:solidFill>
                <a:effectLst>
                  <a:outerShdw blurRad="38100" dist="38100" dir="2700000" algn="tl">
                    <a:srgbClr val="C0C0C0"/>
                  </a:outerShdw>
                </a:effectLst>
              </a:rPr>
              <a:t/>
            </a:r>
            <a:br>
              <a:rPr lang="tr-TR" altLang="zh-CN" sz="4400" b="1" dirty="0">
                <a:solidFill>
                  <a:srgbClr val="000000"/>
                </a:solidFill>
                <a:effectLst>
                  <a:outerShdw blurRad="38100" dist="38100" dir="2700000" algn="tl">
                    <a:srgbClr val="C0C0C0"/>
                  </a:outerShdw>
                </a:effectLst>
              </a:rPr>
            </a:br>
            <a:r>
              <a:rPr lang="tr-TR" altLang="zh-CN" sz="4400" b="1" dirty="0">
                <a:solidFill>
                  <a:srgbClr val="000000"/>
                </a:solidFill>
                <a:effectLst>
                  <a:outerShdw blurRad="38100" dist="38100" dir="2700000" algn="tl">
                    <a:srgbClr val="C0C0C0"/>
                  </a:outerShdw>
                </a:effectLst>
              </a:rPr>
              <a:t>1. </a:t>
            </a:r>
            <a:r>
              <a:rPr lang="tr-TR" altLang="zh-CN" sz="2800" b="1" dirty="0">
                <a:solidFill>
                  <a:srgbClr val="669900"/>
                </a:solidFill>
              </a:rPr>
              <a:t>“Ben öğretmenim. Sen öğrencisin. Eğer bir şeyler öğrenmek ve bir şey olmak istiyorsan, benim istediğim gibi düşüneceksin, konuşacaksın ve yapacaksın</a:t>
            </a:r>
            <a:r>
              <a:rPr lang="tr-TR" altLang="zh-CN" sz="2800" b="1" dirty="0" smtClean="0">
                <a:solidFill>
                  <a:srgbClr val="669900"/>
                </a:solidFill>
              </a:rPr>
              <a:t>.”  </a:t>
            </a:r>
            <a:r>
              <a:rPr lang="tr-TR" altLang="zh-CN" sz="2800" b="1" dirty="0">
                <a:solidFill>
                  <a:srgbClr val="669900"/>
                </a:solidFill>
              </a:rPr>
              <a:t/>
            </a:r>
            <a:br>
              <a:rPr lang="tr-TR" altLang="zh-CN" sz="2800" b="1" dirty="0">
                <a:solidFill>
                  <a:srgbClr val="669900"/>
                </a:solidFill>
              </a:rPr>
            </a:br>
            <a:r>
              <a:rPr lang="tr-TR" altLang="zh-CN" sz="2800" b="1" dirty="0">
                <a:solidFill>
                  <a:srgbClr val="669900"/>
                </a:solidFill>
              </a:rPr>
              <a:t/>
            </a:r>
            <a:br>
              <a:rPr lang="tr-TR" altLang="zh-CN" sz="2800" b="1" dirty="0">
                <a:solidFill>
                  <a:srgbClr val="669900"/>
                </a:solidFill>
              </a:rPr>
            </a:br>
            <a:r>
              <a:rPr lang="tr-TR" altLang="zh-CN" sz="2800" b="1" dirty="0">
                <a:solidFill>
                  <a:srgbClr val="669900"/>
                </a:solidFill>
              </a:rPr>
              <a:t> </a:t>
            </a:r>
            <a:r>
              <a:rPr lang="tr-TR" altLang="zh-CN" sz="4400" b="1" dirty="0">
                <a:solidFill>
                  <a:srgbClr val="000000"/>
                </a:solidFill>
                <a:effectLst>
                  <a:outerShdw blurRad="38100" dist="38100" dir="2700000" algn="tl">
                    <a:srgbClr val="C0C0C0"/>
                  </a:outerShdw>
                </a:effectLst>
              </a:rPr>
              <a:t>2. </a:t>
            </a:r>
            <a:r>
              <a:rPr lang="tr-TR" altLang="zh-CN" sz="2800" b="1" dirty="0">
                <a:solidFill>
                  <a:srgbClr val="003366"/>
                </a:solidFill>
              </a:rPr>
              <a:t>“Burada öğretmen, öğrenci yok. Hepimiz öğretmen ve öğrenciyiz. Hiç kimse birbirinden üstün değildir, herkes eşittir</a:t>
            </a:r>
            <a:r>
              <a:rPr lang="tr-TR" altLang="zh-CN" sz="2800" b="1" dirty="0" smtClean="0">
                <a:solidFill>
                  <a:srgbClr val="003366"/>
                </a:solidFill>
              </a:rPr>
              <a:t>.”</a:t>
            </a:r>
          </a:p>
          <a:p>
            <a:pPr fontAlgn="base">
              <a:spcBef>
                <a:spcPct val="0"/>
              </a:spcBef>
              <a:spcAft>
                <a:spcPct val="0"/>
              </a:spcAft>
              <a:defRPr/>
            </a:pPr>
            <a:endParaRPr lang="tr-TR" altLang="zh-CN" sz="2800" b="1" dirty="0" smtClean="0">
              <a:solidFill>
                <a:srgbClr val="003366"/>
              </a:solidFill>
            </a:endParaRPr>
          </a:p>
          <a:p>
            <a:pPr fontAlgn="base">
              <a:spcBef>
                <a:spcPct val="0"/>
              </a:spcBef>
              <a:spcAft>
                <a:spcPct val="0"/>
              </a:spcAft>
              <a:defRPr/>
            </a:pPr>
            <a:r>
              <a:rPr lang="tr-TR" altLang="zh-CN" sz="2800" b="1" dirty="0">
                <a:solidFill>
                  <a:srgbClr val="003366"/>
                </a:solidFill>
                <a:ea typeface="宋体" charset="-122"/>
              </a:rPr>
              <a:t> </a:t>
            </a:r>
            <a:r>
              <a:rPr lang="tr-TR" altLang="zh-CN" sz="2800" b="1" dirty="0" smtClean="0">
                <a:solidFill>
                  <a:srgbClr val="003366"/>
                </a:solidFill>
                <a:ea typeface="宋体" charset="-122"/>
              </a:rPr>
              <a:t>Öğrencilere arkadaşlar diye hitap edilmemeli</a:t>
            </a:r>
            <a:endParaRPr lang="en-US" altLang="zh-CN" sz="2800" b="1" dirty="0">
              <a:solidFill>
                <a:srgbClr val="003366"/>
              </a:solidFill>
              <a:ea typeface="宋体" charset="-122"/>
            </a:endParaRPr>
          </a:p>
        </p:txBody>
      </p:sp>
      <p:sp>
        <p:nvSpPr>
          <p:cNvPr id="17411" name="Rectangle 4"/>
          <p:cNvSpPr>
            <a:spLocks noChangeArrowheads="1"/>
          </p:cNvSpPr>
          <p:nvPr/>
        </p:nvSpPr>
        <p:spPr bwMode="auto">
          <a:xfrm>
            <a:off x="395288" y="1484313"/>
            <a:ext cx="8382000" cy="48434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algn="just" fontAlgn="base">
              <a:spcBef>
                <a:spcPct val="20000"/>
              </a:spcBef>
              <a:spcAft>
                <a:spcPct val="0"/>
              </a:spcAft>
            </a:pPr>
            <a:endParaRPr lang="en-US" altLang="zh-CN" sz="2800" smtClean="0">
              <a:solidFill>
                <a:srgbClr val="000000"/>
              </a:solidFill>
              <a:latin typeface="Palatino" pitchFamily="18" charset="0"/>
              <a:ea typeface="宋体" charset="-122"/>
            </a:endParaRPr>
          </a:p>
        </p:txBody>
      </p:sp>
    </p:spTree>
    <p:extLst>
      <p:ext uri="{BB962C8B-B14F-4D97-AF65-F5344CB8AC3E}">
        <p14:creationId xmlns="" xmlns:p14="http://schemas.microsoft.com/office/powerpoint/2010/main" val="2133480675"/>
      </p:ext>
    </p:extLst>
  </p:cSld>
  <p:clrMapOvr>
    <a:masterClrMapping/>
  </p:clrMapOvr>
  <p:transition spd="slow">
    <p:random/>
  </p:transition>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4" descr="man_teacher_student"/>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0" y="-28575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197" name="Text Box 5"/>
          <p:cNvSpPr txBox="1">
            <a:spLocks noChangeArrowheads="1"/>
          </p:cNvSpPr>
          <p:nvPr/>
        </p:nvSpPr>
        <p:spPr bwMode="auto">
          <a:xfrm>
            <a:off x="4551363" y="496888"/>
            <a:ext cx="3116262" cy="23083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r>
              <a:rPr lang="tr-TR" sz="2400" dirty="0" smtClean="0">
                <a:solidFill>
                  <a:prstClr val="white"/>
                </a:solidFill>
              </a:rPr>
              <a:t>Bir </a:t>
            </a:r>
            <a:r>
              <a:rPr lang="tr-TR" sz="2400" dirty="0" smtClean="0">
                <a:solidFill>
                  <a:prstClr val="white"/>
                </a:solidFill>
              </a:rPr>
              <a:t>ebeveynin </a:t>
            </a:r>
            <a:r>
              <a:rPr lang="tr-TR" sz="2400" dirty="0" smtClean="0">
                <a:solidFill>
                  <a:prstClr val="white"/>
                </a:solidFill>
              </a:rPr>
              <a:t> çocuğu üzerinde </a:t>
            </a:r>
            <a:r>
              <a:rPr lang="tr-TR" sz="2400" dirty="0" smtClean="0">
                <a:solidFill>
                  <a:prstClr val="white"/>
                </a:solidFill>
              </a:rPr>
              <a:t>etkili </a:t>
            </a:r>
            <a:r>
              <a:rPr lang="tr-TR" sz="2400" dirty="0" smtClean="0">
                <a:solidFill>
                  <a:prstClr val="white"/>
                </a:solidFill>
              </a:rPr>
              <a:t>olabilmesi </a:t>
            </a:r>
            <a:r>
              <a:rPr lang="tr-TR" sz="2400" dirty="0" smtClean="0">
                <a:solidFill>
                  <a:prstClr val="white"/>
                </a:solidFill>
              </a:rPr>
              <a:t>için </a:t>
            </a:r>
            <a:r>
              <a:rPr lang="tr-TR" sz="2400" dirty="0" smtClean="0">
                <a:solidFill>
                  <a:prstClr val="white"/>
                </a:solidFill>
              </a:rPr>
              <a:t>çocuğuyla </a:t>
            </a:r>
            <a:r>
              <a:rPr lang="tr-TR" sz="2400" dirty="0" smtClean="0">
                <a:solidFill>
                  <a:prstClr val="white"/>
                </a:solidFill>
              </a:rPr>
              <a:t>sağlıklı bir iletişim kurması gerekmektedir.</a:t>
            </a:r>
          </a:p>
        </p:txBody>
      </p:sp>
    </p:spTree>
    <p:extLst>
      <p:ext uri="{BB962C8B-B14F-4D97-AF65-F5344CB8AC3E}">
        <p14:creationId xmlns="" xmlns:p14="http://schemas.microsoft.com/office/powerpoint/2010/main" val="29371383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ntr" presetSubtype="0" fill="hold" nodeType="withEffect">
                                  <p:stCondLst>
                                    <p:cond delay="0"/>
                                  </p:stCondLst>
                                  <p:iterate type="lt">
                                    <p:tmPct val="50000"/>
                                  </p:iterate>
                                  <p:childTnLst>
                                    <p:set>
                                      <p:cBhvr>
                                        <p:cTn id="6" dur="1" fill="hold">
                                          <p:stCondLst>
                                            <p:cond delay="0"/>
                                          </p:stCondLst>
                                        </p:cTn>
                                        <p:tgtEl>
                                          <p:spTgt spid="8197">
                                            <p:txEl>
                                              <p:pRg st="0" end="0"/>
                                            </p:txEl>
                                          </p:spTgt>
                                        </p:tgtEl>
                                        <p:attrNameLst>
                                          <p:attrName>style.visibility</p:attrName>
                                        </p:attrNameLst>
                                      </p:cBhvr>
                                      <p:to>
                                        <p:strVal val="visible"/>
                                      </p:to>
                                    </p:set>
                                    <p:anim calcmode="discrete" valueType="clr">
                                      <p:cBhvr override="childStyle">
                                        <p:cTn id="7" dur="80"/>
                                        <p:tgtEl>
                                          <p:spTgt spid="8197">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8197">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8197">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İçerik Yer Tutucusu 2"/>
          <p:cNvSpPr>
            <a:spLocks noGrp="1"/>
          </p:cNvSpPr>
          <p:nvPr>
            <p:ph sz="quarter" idx="1"/>
          </p:nvPr>
        </p:nvSpPr>
        <p:spPr>
          <a:xfrm>
            <a:off x="468313" y="333375"/>
            <a:ext cx="8229600" cy="2159000"/>
          </a:xfrm>
        </p:spPr>
        <p:txBody>
          <a:bodyPr/>
          <a:lstStyle/>
          <a:p>
            <a:pPr marL="0" indent="0" algn="ctr" eaLnBrk="1" hangingPunct="1">
              <a:buFontTx/>
              <a:buNone/>
            </a:pPr>
            <a:r>
              <a:rPr lang="tr-TR" sz="4000" dirty="0" smtClean="0">
                <a:solidFill>
                  <a:srgbClr val="006600"/>
                </a:solidFill>
              </a:rPr>
              <a:t>Etkili olmanın en önemli parçası </a:t>
            </a:r>
            <a:r>
              <a:rPr lang="tr-TR" sz="4000" dirty="0" smtClean="0">
                <a:solidFill>
                  <a:srgbClr val="006600"/>
                </a:solidFill>
              </a:rPr>
              <a:t>çocuğa </a:t>
            </a:r>
            <a:r>
              <a:rPr lang="tr-TR" sz="4000" dirty="0" smtClean="0">
                <a:solidFill>
                  <a:srgbClr val="006600"/>
                </a:solidFill>
              </a:rPr>
              <a:t>kendimizi sevdirmektir.</a:t>
            </a:r>
          </a:p>
          <a:p>
            <a:pPr marL="0" indent="0" algn="ctr" eaLnBrk="1" hangingPunct="1">
              <a:buFontTx/>
              <a:buNone/>
            </a:pPr>
            <a:r>
              <a:rPr lang="tr-TR" sz="4000" dirty="0" smtClean="0">
                <a:solidFill>
                  <a:srgbClr val="006600"/>
                </a:solidFill>
              </a:rPr>
              <a:t>Örnek: </a:t>
            </a:r>
          </a:p>
          <a:p>
            <a:pPr marL="0" indent="0" algn="ctr" eaLnBrk="1" hangingPunct="1">
              <a:buFontTx/>
              <a:buNone/>
            </a:pPr>
            <a:r>
              <a:rPr lang="tr-TR" sz="2800" dirty="0" smtClean="0">
                <a:solidFill>
                  <a:srgbClr val="006600"/>
                </a:solidFill>
              </a:rPr>
              <a:t>Öğrenci; Ben öğretmenimi sevmiyorum. Onun dersine çalışmak istemiyorum. Peki neden sevmiyorsun? O daima çalışkan öğrencilerle ders işliyor.</a:t>
            </a:r>
          </a:p>
        </p:txBody>
      </p:sp>
      <p:pic>
        <p:nvPicPr>
          <p:cNvPr id="34819" name="Picture 2" descr="http://t2.gstatic.com/images?q=tbn:ANd9GcQBcS_rtSA_U_q6-o6aOrIGpVhWyXvY11SlA9xFUwS5aK_yZPPb"/>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251521" y="4293097"/>
            <a:ext cx="8424936" cy="23762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1093531673"/>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sz="quarter" idx="1"/>
          </p:nvPr>
        </p:nvSpPr>
        <p:spPr/>
        <p:txBody>
          <a:bodyPr/>
          <a:lstStyle/>
          <a:p>
            <a:endParaRPr lang="tr-TR"/>
          </a:p>
        </p:txBody>
      </p:sp>
      <p:pic>
        <p:nvPicPr>
          <p:cNvPr id="5122"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12364" y="0"/>
            <a:ext cx="9147980"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3989383037"/>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sz="quarter" idx="1"/>
          </p:nvPr>
        </p:nvSpPr>
        <p:spPr/>
        <p:txBody>
          <a:bodyPr/>
          <a:lstStyle/>
          <a:p>
            <a:endParaRPr lang="tr-TR"/>
          </a:p>
        </p:txBody>
      </p:sp>
      <p:pic>
        <p:nvPicPr>
          <p:cNvPr id="9218" name="Picture 2" descr="C:\Users\Offical\Desktop\15 TATİL\İLETİŞİM\SINIF+İÇİ+ETKİLEŞİM+ve+İLETİŞİM.jp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28105552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İçerik Yer Tutucusu"/>
          <p:cNvSpPr>
            <a:spLocks noGrp="1"/>
          </p:cNvSpPr>
          <p:nvPr>
            <p:ph idx="4294967295"/>
          </p:nvPr>
        </p:nvSpPr>
        <p:spPr>
          <a:xfrm>
            <a:off x="395536" y="2780928"/>
            <a:ext cx="8219256" cy="4525814"/>
          </a:xfrm>
          <a:prstGeom prst="rect">
            <a:avLst/>
          </a:prstGeom>
        </p:spPr>
        <p:txBody>
          <a:bodyPr/>
          <a:lstStyle/>
          <a:p>
            <a:pPr eaLnBrk="1" hangingPunct="1"/>
            <a:r>
              <a:rPr lang="tr-TR" dirty="0" smtClean="0">
                <a:latin typeface="Arial" pitchFamily="34" charset="0"/>
                <a:cs typeface="Arial" pitchFamily="34" charset="0"/>
              </a:rPr>
              <a:t>Kendimizi doğru ifade etmek</a:t>
            </a:r>
          </a:p>
          <a:p>
            <a:pPr eaLnBrk="1" hangingPunct="1"/>
            <a:r>
              <a:rPr lang="tr-TR" dirty="0" smtClean="0">
                <a:latin typeface="Arial" pitchFamily="34" charset="0"/>
                <a:cs typeface="Arial" pitchFamily="34" charset="0"/>
              </a:rPr>
              <a:t>Karşımızdakini doğru anlamak</a:t>
            </a:r>
          </a:p>
          <a:p>
            <a:pPr eaLnBrk="1" hangingPunct="1"/>
            <a:endParaRPr lang="tr-TR" dirty="0" smtClean="0">
              <a:latin typeface="Arial" pitchFamily="34" charset="0"/>
              <a:cs typeface="Arial" pitchFamily="34" charset="0"/>
            </a:endParaRPr>
          </a:p>
          <a:p>
            <a:pPr eaLnBrk="1" hangingPunct="1">
              <a:buFont typeface="Arial" pitchFamily="34" charset="0"/>
              <a:buNone/>
            </a:pPr>
            <a:endParaRPr lang="tr-TR" dirty="0" smtClean="0">
              <a:latin typeface="Arial" pitchFamily="34" charset="0"/>
              <a:cs typeface="Arial" pitchFamily="34" charset="0"/>
            </a:endParaRPr>
          </a:p>
          <a:p>
            <a:pPr eaLnBrk="1" hangingPunct="1">
              <a:buFont typeface="Arial" pitchFamily="34" charset="0"/>
              <a:buNone/>
            </a:pPr>
            <a:r>
              <a:rPr lang="tr-TR" dirty="0" smtClean="0">
                <a:latin typeface="Arial" pitchFamily="34" charset="0"/>
                <a:cs typeface="Arial" pitchFamily="34" charset="0"/>
              </a:rPr>
              <a:t>                Anlamak ve anlaşılmak</a:t>
            </a:r>
          </a:p>
        </p:txBody>
      </p:sp>
      <p:sp>
        <p:nvSpPr>
          <p:cNvPr id="5" name="2 Başlık"/>
          <p:cNvSpPr>
            <a:spLocks noGrp="1"/>
          </p:cNvSpPr>
          <p:nvPr>
            <p:ph type="title"/>
          </p:nvPr>
        </p:nvSpPr>
        <p:spPr>
          <a:xfrm>
            <a:off x="395536" y="1124744"/>
            <a:ext cx="8229600" cy="787400"/>
          </a:xfrm>
          <a:prstGeom prst="rect">
            <a:avLst/>
          </a:prstGeom>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tr-TR" sz="4000" b="1" i="0" u="none" strike="noStrike" kern="0" cap="none" spc="0" normalizeH="0" baseline="0" noProof="0" dirty="0" smtClean="0">
                <a:ln>
                  <a:noFill/>
                </a:ln>
                <a:solidFill>
                  <a:srgbClr val="FF0000"/>
                </a:solidFill>
                <a:effectLst/>
                <a:uLnTx/>
                <a:uFillTx/>
                <a:latin typeface="Arial" pitchFamily="34" charset="0"/>
              </a:rPr>
              <a:t>Etkili iletişim ne işimize yarar?</a:t>
            </a:r>
            <a:endParaRPr kumimoji="0" lang="tr-TR" sz="4000" b="0" i="0" u="none" strike="noStrike" kern="0" cap="none" spc="0" normalizeH="0" baseline="0" noProof="0" dirty="0" smtClean="0">
              <a:ln>
                <a:noFill/>
              </a:ln>
              <a:solidFill>
                <a:srgbClr val="FF0000"/>
              </a:solidFill>
              <a:effectLst/>
              <a:uLnTx/>
              <a:uFillTx/>
            </a:endParaRPr>
          </a:p>
        </p:txBody>
      </p:sp>
    </p:spTree>
    <p:extLst>
      <p:ext uri="{BB962C8B-B14F-4D97-AF65-F5344CB8AC3E}">
        <p14:creationId xmlns="" xmlns:p14="http://schemas.microsoft.com/office/powerpoint/2010/main" val="594457527"/>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Box 4"/>
          <p:cNvSpPr txBox="1">
            <a:spLocks noChangeArrowheads="1"/>
          </p:cNvSpPr>
          <p:nvPr/>
        </p:nvSpPr>
        <p:spPr bwMode="auto">
          <a:xfrm>
            <a:off x="228600" y="0"/>
            <a:ext cx="8382000" cy="9461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defRPr>
                <a:solidFill>
                  <a:schemeClr val="tx1"/>
                </a:solidFill>
                <a:latin typeface="Comic Sans MS" pitchFamily="66" charset="0"/>
                <a:cs typeface="Arial" charset="0"/>
              </a:defRPr>
            </a:lvl1pPr>
            <a:lvl2pPr marL="742950" indent="-285750" eaLnBrk="0" hangingPunct="0">
              <a:defRPr>
                <a:solidFill>
                  <a:schemeClr val="tx1"/>
                </a:solidFill>
                <a:latin typeface="Comic Sans MS" pitchFamily="66" charset="0"/>
                <a:cs typeface="Arial" charset="0"/>
              </a:defRPr>
            </a:lvl2pPr>
            <a:lvl3pPr marL="1143000" indent="-228600" eaLnBrk="0" hangingPunct="0">
              <a:defRPr>
                <a:solidFill>
                  <a:schemeClr val="tx1"/>
                </a:solidFill>
                <a:latin typeface="Comic Sans MS" pitchFamily="66" charset="0"/>
                <a:cs typeface="Arial" charset="0"/>
              </a:defRPr>
            </a:lvl3pPr>
            <a:lvl4pPr marL="1600200" indent="-228600" eaLnBrk="0" hangingPunct="0">
              <a:defRPr>
                <a:solidFill>
                  <a:schemeClr val="tx1"/>
                </a:solidFill>
                <a:latin typeface="Comic Sans MS" pitchFamily="66" charset="0"/>
                <a:cs typeface="Arial" charset="0"/>
              </a:defRPr>
            </a:lvl4pPr>
            <a:lvl5pPr marL="2057400" indent="-228600" eaLnBrk="0" hangingPunct="0">
              <a:defRPr>
                <a:solidFill>
                  <a:schemeClr val="tx1"/>
                </a:solidFill>
                <a:latin typeface="Comic Sans MS" pitchFamily="66" charset="0"/>
                <a:cs typeface="Arial" charset="0"/>
              </a:defRPr>
            </a:lvl5pPr>
            <a:lvl6pPr marL="2514600" indent="-228600" eaLnBrk="0" fontAlgn="base" hangingPunct="0">
              <a:spcBef>
                <a:spcPct val="0"/>
              </a:spcBef>
              <a:spcAft>
                <a:spcPct val="0"/>
              </a:spcAft>
              <a:defRPr>
                <a:solidFill>
                  <a:schemeClr val="tx1"/>
                </a:solidFill>
                <a:latin typeface="Comic Sans MS" pitchFamily="66" charset="0"/>
                <a:cs typeface="Arial" charset="0"/>
              </a:defRPr>
            </a:lvl6pPr>
            <a:lvl7pPr marL="2971800" indent="-228600" eaLnBrk="0" fontAlgn="base" hangingPunct="0">
              <a:spcBef>
                <a:spcPct val="0"/>
              </a:spcBef>
              <a:spcAft>
                <a:spcPct val="0"/>
              </a:spcAft>
              <a:defRPr>
                <a:solidFill>
                  <a:schemeClr val="tx1"/>
                </a:solidFill>
                <a:latin typeface="Comic Sans MS" pitchFamily="66" charset="0"/>
                <a:cs typeface="Arial" charset="0"/>
              </a:defRPr>
            </a:lvl7pPr>
            <a:lvl8pPr marL="3429000" indent="-228600" eaLnBrk="0" fontAlgn="base" hangingPunct="0">
              <a:spcBef>
                <a:spcPct val="0"/>
              </a:spcBef>
              <a:spcAft>
                <a:spcPct val="0"/>
              </a:spcAft>
              <a:defRPr>
                <a:solidFill>
                  <a:schemeClr val="tx1"/>
                </a:solidFill>
                <a:latin typeface="Comic Sans MS" pitchFamily="66" charset="0"/>
                <a:cs typeface="Arial" charset="0"/>
              </a:defRPr>
            </a:lvl8pPr>
            <a:lvl9pPr marL="3886200" indent="-228600" eaLnBrk="0" fontAlgn="base" hangingPunct="0">
              <a:spcBef>
                <a:spcPct val="0"/>
              </a:spcBef>
              <a:spcAft>
                <a:spcPct val="0"/>
              </a:spcAft>
              <a:defRPr>
                <a:solidFill>
                  <a:schemeClr val="tx1"/>
                </a:solidFill>
                <a:latin typeface="Comic Sans MS" pitchFamily="66" charset="0"/>
                <a:cs typeface="Arial" charset="0"/>
              </a:defRPr>
            </a:lvl9pPr>
          </a:lstStyle>
          <a:p>
            <a:pPr marL="0" indent="0" algn="ctr" eaLnBrk="1" fontAlgn="base" hangingPunct="1">
              <a:spcBef>
                <a:spcPct val="50000"/>
              </a:spcBef>
              <a:spcAft>
                <a:spcPct val="0"/>
              </a:spcAft>
            </a:pPr>
            <a:r>
              <a:rPr lang="tr-TR" sz="2800" b="1" dirty="0" smtClean="0">
                <a:solidFill>
                  <a:srgbClr val="000000"/>
                </a:solidFill>
                <a:latin typeface="Arial" charset="0"/>
              </a:rPr>
              <a:t>SÖZEL OLMAYAN MESAJLARI DİNLEME VE ANLAMA</a:t>
            </a:r>
          </a:p>
        </p:txBody>
      </p:sp>
      <p:sp>
        <p:nvSpPr>
          <p:cNvPr id="27651" name="Text Box 5"/>
          <p:cNvSpPr txBox="1">
            <a:spLocks noChangeArrowheads="1"/>
          </p:cNvSpPr>
          <p:nvPr/>
        </p:nvSpPr>
        <p:spPr bwMode="auto">
          <a:xfrm>
            <a:off x="533400" y="914400"/>
            <a:ext cx="6553200" cy="20145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omic Sans MS" pitchFamily="66" charset="0"/>
                <a:cs typeface="Arial" charset="0"/>
              </a:defRPr>
            </a:lvl1pPr>
            <a:lvl2pPr marL="742950" indent="-285750" eaLnBrk="0" hangingPunct="0">
              <a:defRPr>
                <a:solidFill>
                  <a:schemeClr val="tx1"/>
                </a:solidFill>
                <a:latin typeface="Comic Sans MS" pitchFamily="66" charset="0"/>
                <a:cs typeface="Arial" charset="0"/>
              </a:defRPr>
            </a:lvl2pPr>
            <a:lvl3pPr marL="1143000" indent="-228600" eaLnBrk="0" hangingPunct="0">
              <a:defRPr>
                <a:solidFill>
                  <a:schemeClr val="tx1"/>
                </a:solidFill>
                <a:latin typeface="Comic Sans MS" pitchFamily="66" charset="0"/>
                <a:cs typeface="Arial" charset="0"/>
              </a:defRPr>
            </a:lvl3pPr>
            <a:lvl4pPr marL="1600200" indent="-228600" eaLnBrk="0" hangingPunct="0">
              <a:defRPr>
                <a:solidFill>
                  <a:schemeClr val="tx1"/>
                </a:solidFill>
                <a:latin typeface="Comic Sans MS" pitchFamily="66" charset="0"/>
                <a:cs typeface="Arial" charset="0"/>
              </a:defRPr>
            </a:lvl4pPr>
            <a:lvl5pPr marL="2057400" indent="-228600" eaLnBrk="0" hangingPunct="0">
              <a:defRPr>
                <a:solidFill>
                  <a:schemeClr val="tx1"/>
                </a:solidFill>
                <a:latin typeface="Comic Sans MS" pitchFamily="66" charset="0"/>
                <a:cs typeface="Arial" charset="0"/>
              </a:defRPr>
            </a:lvl5pPr>
            <a:lvl6pPr marL="2514600" indent="-228600" eaLnBrk="0" fontAlgn="base" hangingPunct="0">
              <a:spcBef>
                <a:spcPct val="0"/>
              </a:spcBef>
              <a:spcAft>
                <a:spcPct val="0"/>
              </a:spcAft>
              <a:defRPr>
                <a:solidFill>
                  <a:schemeClr val="tx1"/>
                </a:solidFill>
                <a:latin typeface="Comic Sans MS" pitchFamily="66" charset="0"/>
                <a:cs typeface="Arial" charset="0"/>
              </a:defRPr>
            </a:lvl6pPr>
            <a:lvl7pPr marL="2971800" indent="-228600" eaLnBrk="0" fontAlgn="base" hangingPunct="0">
              <a:spcBef>
                <a:spcPct val="0"/>
              </a:spcBef>
              <a:spcAft>
                <a:spcPct val="0"/>
              </a:spcAft>
              <a:defRPr>
                <a:solidFill>
                  <a:schemeClr val="tx1"/>
                </a:solidFill>
                <a:latin typeface="Comic Sans MS" pitchFamily="66" charset="0"/>
                <a:cs typeface="Arial" charset="0"/>
              </a:defRPr>
            </a:lvl7pPr>
            <a:lvl8pPr marL="3429000" indent="-228600" eaLnBrk="0" fontAlgn="base" hangingPunct="0">
              <a:spcBef>
                <a:spcPct val="0"/>
              </a:spcBef>
              <a:spcAft>
                <a:spcPct val="0"/>
              </a:spcAft>
              <a:defRPr>
                <a:solidFill>
                  <a:schemeClr val="tx1"/>
                </a:solidFill>
                <a:latin typeface="Comic Sans MS" pitchFamily="66" charset="0"/>
                <a:cs typeface="Arial" charset="0"/>
              </a:defRPr>
            </a:lvl8pPr>
            <a:lvl9pPr marL="3886200" indent="-228600" eaLnBrk="0" fontAlgn="base" hangingPunct="0">
              <a:spcBef>
                <a:spcPct val="0"/>
              </a:spcBef>
              <a:spcAft>
                <a:spcPct val="0"/>
              </a:spcAft>
              <a:defRPr>
                <a:solidFill>
                  <a:schemeClr val="tx1"/>
                </a:solidFill>
                <a:latin typeface="Comic Sans MS" pitchFamily="66" charset="0"/>
                <a:cs typeface="Arial" charset="0"/>
              </a:defRPr>
            </a:lvl9pPr>
          </a:lstStyle>
          <a:p>
            <a:pPr eaLnBrk="1" fontAlgn="base" hangingPunct="1">
              <a:spcBef>
                <a:spcPct val="50000"/>
              </a:spcBef>
              <a:spcAft>
                <a:spcPct val="0"/>
              </a:spcAft>
              <a:buFontTx/>
              <a:buChar char="•"/>
            </a:pPr>
            <a:r>
              <a:rPr lang="tr-TR" sz="2800" dirty="0" smtClean="0">
                <a:solidFill>
                  <a:srgbClr val="000000"/>
                </a:solidFill>
                <a:latin typeface="Arial" charset="0"/>
              </a:rPr>
              <a:t>Yüz ve beden iletişimi oldukça iyi yansıtır.</a:t>
            </a:r>
          </a:p>
          <a:p>
            <a:pPr eaLnBrk="1" fontAlgn="base" hangingPunct="1">
              <a:spcBef>
                <a:spcPct val="50000"/>
              </a:spcBef>
              <a:spcAft>
                <a:spcPct val="0"/>
              </a:spcAft>
              <a:buFontTx/>
              <a:buChar char="•"/>
            </a:pPr>
            <a:r>
              <a:rPr lang="tr-TR" sz="2800" dirty="0" smtClean="0">
                <a:solidFill>
                  <a:srgbClr val="000000"/>
                </a:solidFill>
                <a:latin typeface="Arial" charset="0"/>
              </a:rPr>
              <a:t>Bazen sözcüklerden daha fazla şeyler anlatır.</a:t>
            </a:r>
          </a:p>
        </p:txBody>
      </p:sp>
      <p:pic>
        <p:nvPicPr>
          <p:cNvPr id="27652" name="Picture 7" descr="images+(1)"/>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1828800" y="2743200"/>
            <a:ext cx="6096000" cy="3581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118488643"/>
      </p:ext>
    </p:extLst>
  </p:cSld>
  <p:clrMapOvr>
    <a:masterClrMapping/>
  </p:clrMapOvr>
  <p:transition/>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4" descr="images (1) - Kopya"/>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152400" y="0"/>
            <a:ext cx="77724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3998597166"/>
      </p:ext>
    </p:extLst>
  </p:cSld>
  <p:clrMapOvr>
    <a:masterClrMapping/>
  </p:clrMapOvr>
  <p:transition/>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etin kutusu"/>
          <p:cNvSpPr txBox="1"/>
          <p:nvPr/>
        </p:nvSpPr>
        <p:spPr>
          <a:xfrm>
            <a:off x="357158" y="571480"/>
            <a:ext cx="6572264" cy="1785104"/>
          </a:xfrm>
          <a:prstGeom prst="rect">
            <a:avLst/>
          </a:prstGeom>
          <a:noFill/>
        </p:spPr>
        <p:txBody>
          <a:bodyPr wrap="square" rtlCol="0">
            <a:spAutoFit/>
          </a:bodyPr>
          <a:lstStyle/>
          <a:p>
            <a:pPr algn="ctr"/>
            <a:r>
              <a:rPr lang="tr-TR" sz="2800" b="1" dirty="0" smtClean="0"/>
              <a:t>BEN DİLİ VE SEN DİLİ TEKNİĞİ</a:t>
            </a:r>
          </a:p>
          <a:p>
            <a:pPr algn="ctr"/>
            <a:endParaRPr lang="tr-TR" sz="2800" b="1" dirty="0" smtClean="0"/>
          </a:p>
          <a:p>
            <a:r>
              <a:rPr lang="tr-TR" dirty="0" smtClean="0"/>
              <a:t>Çocuğunuzun yanlış bir davranışında</a:t>
            </a:r>
          </a:p>
          <a:p>
            <a:r>
              <a:rPr lang="tr-TR" dirty="0" smtClean="0"/>
              <a:t>“Terbiyesizlik yapıyorsun” denilirse </a:t>
            </a:r>
            <a:r>
              <a:rPr lang="tr-TR" b="1" dirty="0" smtClean="0"/>
              <a:t>SEN DİLİ </a:t>
            </a:r>
          </a:p>
          <a:p>
            <a:r>
              <a:rPr lang="tr-TR" dirty="0" smtClean="0"/>
              <a:t>“Çok rahatsız </a:t>
            </a:r>
            <a:r>
              <a:rPr lang="tr-TR" dirty="0" err="1" smtClean="0"/>
              <a:t>oldum”denilirse</a:t>
            </a:r>
            <a:r>
              <a:rPr lang="tr-TR" dirty="0" smtClean="0"/>
              <a:t>  </a:t>
            </a:r>
            <a:r>
              <a:rPr lang="tr-TR" b="1" dirty="0" smtClean="0"/>
              <a:t>BEN DİLİ </a:t>
            </a:r>
            <a:r>
              <a:rPr lang="tr-TR" dirty="0" smtClean="0"/>
              <a:t>kullanılmış olur.</a:t>
            </a:r>
            <a:endParaRPr lang="tr-TR" dirty="0"/>
          </a:p>
        </p:txBody>
      </p:sp>
    </p:spTree>
    <p:extLst>
      <p:ext uri="{BB962C8B-B14F-4D97-AF65-F5344CB8AC3E}">
        <p14:creationId xmlns="" xmlns:p14="http://schemas.microsoft.com/office/powerpoint/2010/main" val="3399434615"/>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4" descr="1437x600"/>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0" y="0"/>
            <a:ext cx="77724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2536135025"/>
      </p:ext>
    </p:extLst>
  </p:cSld>
  <p:clrMapOvr>
    <a:masterClrMapping/>
  </p:clrMapOvr>
  <p:transition/>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5875" name="Picture 2" descr="http://www.gunlukkitap.com/21897-large/22421-iletisim-becerileri-the-communication-skills-book.jp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22225" y="1052736"/>
            <a:ext cx="2238375" cy="28080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35876" name="Picture 2" descr="http://www.kulturtv.com.tr/images/book/ce8dac0ce6eae1977fe8daad7a029797.jpg"/>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201567" y="3970938"/>
            <a:ext cx="2076450" cy="2683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35877" name="Picture 4" descr="http://3.bp.blogspot.com/-8QcqkXWPI9Q/TzFluIFGSZI/AAAAAAAAACA/cygt9eOhz3c/s1600/beden+dili+ahmet+%25C5%259Ferif+izg%25C3%25B6ren.jpg"/>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3708400" y="2456768"/>
            <a:ext cx="2232025" cy="41980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35878" name="Picture 6" descr="http://www.baltas-baltas.com/web/img/books/10.gif"/>
          <p:cNvPicPr>
            <a:picLocks noChangeAspect="1" noChangeArrowheads="1"/>
          </p:cNvPicPr>
          <p:nvPr/>
        </p:nvPicPr>
        <p:blipFill>
          <a:blip r:embed="rId5">
            <a:extLst>
              <a:ext uri="{28A0092B-C50C-407E-A947-70E740481C1C}">
                <a14:useLocalDpi xmlns="" xmlns:a14="http://schemas.microsoft.com/office/drawing/2010/main" val="0"/>
              </a:ext>
            </a:extLst>
          </a:blip>
          <a:srcRect/>
          <a:stretch>
            <a:fillRect/>
          </a:stretch>
        </p:blipFill>
        <p:spPr bwMode="auto">
          <a:xfrm>
            <a:off x="6965950" y="3860800"/>
            <a:ext cx="1927225" cy="279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35879" name="Picture 2"/>
          <p:cNvPicPr>
            <a:picLocks noChangeAspect="1" noChangeArrowheads="1"/>
          </p:cNvPicPr>
          <p:nvPr/>
        </p:nvPicPr>
        <p:blipFill>
          <a:blip r:embed="rId6">
            <a:extLst>
              <a:ext uri="{28A0092B-C50C-407E-A947-70E740481C1C}">
                <a14:useLocalDpi xmlns="" xmlns:a14="http://schemas.microsoft.com/office/drawing/2010/main" val="0"/>
              </a:ext>
            </a:extLst>
          </a:blip>
          <a:srcRect/>
          <a:stretch>
            <a:fillRect/>
          </a:stretch>
        </p:blipFill>
        <p:spPr bwMode="auto">
          <a:xfrm>
            <a:off x="6869113" y="1052736"/>
            <a:ext cx="2120900" cy="258105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 name="Dikdörtgen 1"/>
          <p:cNvSpPr/>
          <p:nvPr/>
        </p:nvSpPr>
        <p:spPr>
          <a:xfrm>
            <a:off x="-29243" y="-1"/>
            <a:ext cx="9144000" cy="7651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4400" b="1" dirty="0">
                <a:solidFill>
                  <a:schemeClr val="accent6"/>
                </a:solidFill>
                <a:ea typeface="+mj-ea"/>
                <a:cs typeface="+mj-cs"/>
              </a:rPr>
              <a:t>Kaynakça</a:t>
            </a:r>
            <a:endParaRPr lang="tr-TR" dirty="0">
              <a:solidFill>
                <a:schemeClr val="accent6"/>
              </a:solidFill>
            </a:endParaRPr>
          </a:p>
        </p:txBody>
      </p:sp>
    </p:spTree>
    <p:extLst>
      <p:ext uri="{BB962C8B-B14F-4D97-AF65-F5344CB8AC3E}">
        <p14:creationId xmlns="" xmlns:p14="http://schemas.microsoft.com/office/powerpoint/2010/main" val="105489918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sz="quarter" idx="13"/>
          </p:nvPr>
        </p:nvSpPr>
        <p:spPr/>
        <p:txBody>
          <a:bodyPr/>
          <a:lstStyle/>
          <a:p>
            <a:endParaRPr lang="tr-TR"/>
          </a:p>
        </p:txBody>
      </p:sp>
      <p:pic>
        <p:nvPicPr>
          <p:cNvPr id="3074"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270122726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a:spLocks noChangeArrowheads="1"/>
          </p:cNvSpPr>
          <p:nvPr/>
        </p:nvSpPr>
        <p:spPr bwMode="auto">
          <a:xfrm>
            <a:off x="509588" y="1125538"/>
            <a:ext cx="7920037" cy="39703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tr-TR" sz="2800" b="1" i="0" u="none" strike="noStrike" kern="0" cap="none" spc="0" normalizeH="0" baseline="0" noProof="0" dirty="0" smtClean="0">
                <a:ln>
                  <a:noFill/>
                </a:ln>
                <a:solidFill>
                  <a:srgbClr val="4B1F6F"/>
                </a:solidFill>
                <a:effectLst/>
                <a:uLnTx/>
                <a:uFillTx/>
                <a:latin typeface="Arial-BoldMT"/>
              </a:rPr>
              <a:t>Sözsüz İletişim</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tr-TR" sz="2800" b="1" i="0" u="none" strike="noStrike" kern="0" cap="none" spc="0" normalizeH="0" baseline="0" noProof="0" dirty="0" smtClean="0">
              <a:ln>
                <a:noFill/>
              </a:ln>
              <a:solidFill>
                <a:srgbClr val="4B1F6F"/>
              </a:solidFill>
              <a:effectLst/>
              <a:uLnTx/>
              <a:uFillTx/>
              <a:latin typeface="Arial-BoldMT"/>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tr-TR" sz="2800" b="0" i="0" u="none" strike="noStrike" kern="0" cap="none" spc="0" normalizeH="0" baseline="0" noProof="0" dirty="0" smtClean="0">
                <a:ln>
                  <a:noFill/>
                </a:ln>
                <a:solidFill>
                  <a:srgbClr val="000000"/>
                </a:solidFill>
                <a:effectLst/>
                <a:uLnTx/>
                <a:uFillTx/>
                <a:latin typeface="ArialMT"/>
              </a:rPr>
              <a:t>İletişim çoğu kez ağızdan çıkan kelimeler</a:t>
            </a:r>
          </a:p>
          <a:p>
            <a:pPr marL="0" marR="0" lvl="0" indent="0" defTabSz="914400" eaLnBrk="1" fontAlgn="auto" latinLnBrk="0" hangingPunct="1">
              <a:lnSpc>
                <a:spcPct val="100000"/>
              </a:lnSpc>
              <a:spcBef>
                <a:spcPts val="0"/>
              </a:spcBef>
              <a:spcAft>
                <a:spcPts val="0"/>
              </a:spcAft>
              <a:buClrTx/>
              <a:buSzTx/>
              <a:buFontTx/>
              <a:buNone/>
              <a:tabLst/>
              <a:defRPr/>
            </a:pPr>
            <a:r>
              <a:rPr kumimoji="0" lang="tr-TR" sz="2800" b="0" i="0" u="none" strike="noStrike" kern="0" cap="none" spc="0" normalizeH="0" baseline="0" noProof="0" dirty="0" smtClean="0">
                <a:ln>
                  <a:noFill/>
                </a:ln>
                <a:solidFill>
                  <a:srgbClr val="000000"/>
                </a:solidFill>
                <a:effectLst/>
                <a:uLnTx/>
                <a:uFillTx/>
                <a:latin typeface="ArialMT"/>
              </a:rPr>
              <a:t>olarak kabul edilir. Halbuki insanlar arasında</a:t>
            </a:r>
          </a:p>
          <a:p>
            <a:pPr marL="0" marR="0" lvl="0" indent="0" defTabSz="914400" eaLnBrk="1" fontAlgn="auto" latinLnBrk="0" hangingPunct="1">
              <a:lnSpc>
                <a:spcPct val="100000"/>
              </a:lnSpc>
              <a:spcBef>
                <a:spcPts val="0"/>
              </a:spcBef>
              <a:spcAft>
                <a:spcPts val="0"/>
              </a:spcAft>
              <a:buClrTx/>
              <a:buSzTx/>
              <a:buFontTx/>
              <a:buNone/>
              <a:tabLst/>
              <a:defRPr/>
            </a:pPr>
            <a:r>
              <a:rPr kumimoji="0" lang="tr-TR" sz="2800" b="0" i="0" u="none" strike="noStrike" kern="0" cap="none" spc="0" normalizeH="0" baseline="0" noProof="0" dirty="0" smtClean="0">
                <a:ln>
                  <a:noFill/>
                </a:ln>
                <a:solidFill>
                  <a:srgbClr val="000000"/>
                </a:solidFill>
                <a:effectLst/>
                <a:uLnTx/>
                <a:uFillTx/>
                <a:latin typeface="ArialMT"/>
              </a:rPr>
              <a:t>konuşma olmadan da iletişim vardır. Vücut dili</a:t>
            </a:r>
          </a:p>
          <a:p>
            <a:pPr marL="0" marR="0" lvl="0" indent="0" defTabSz="914400" eaLnBrk="1" fontAlgn="auto" latinLnBrk="0" hangingPunct="1">
              <a:lnSpc>
                <a:spcPct val="100000"/>
              </a:lnSpc>
              <a:spcBef>
                <a:spcPts val="0"/>
              </a:spcBef>
              <a:spcAft>
                <a:spcPts val="0"/>
              </a:spcAft>
              <a:buClrTx/>
              <a:buSzTx/>
              <a:buFontTx/>
              <a:buNone/>
              <a:tabLst/>
              <a:defRPr/>
            </a:pPr>
            <a:r>
              <a:rPr kumimoji="0" lang="tr-TR" sz="2800" b="0" i="0" u="none" strike="noStrike" kern="0" cap="none" spc="0" normalizeH="0" baseline="0" noProof="0" dirty="0" smtClean="0">
                <a:ln>
                  <a:noFill/>
                </a:ln>
                <a:solidFill>
                  <a:srgbClr val="000000"/>
                </a:solidFill>
                <a:effectLst/>
                <a:uLnTx/>
                <a:uFillTx/>
                <a:latin typeface="ArialMT"/>
              </a:rPr>
              <a:t>ile çok etkili iletişimler yapılmaktadır. Başı iki</a:t>
            </a:r>
          </a:p>
          <a:p>
            <a:pPr marL="0" marR="0" lvl="0" indent="0" defTabSz="914400" eaLnBrk="1" fontAlgn="auto" latinLnBrk="0" hangingPunct="1">
              <a:lnSpc>
                <a:spcPct val="100000"/>
              </a:lnSpc>
              <a:spcBef>
                <a:spcPts val="0"/>
              </a:spcBef>
              <a:spcAft>
                <a:spcPts val="0"/>
              </a:spcAft>
              <a:buClrTx/>
              <a:buSzTx/>
              <a:buFontTx/>
              <a:buNone/>
              <a:tabLst/>
              <a:defRPr/>
            </a:pPr>
            <a:r>
              <a:rPr kumimoji="0" lang="tr-TR" sz="2800" b="0" i="0" u="none" strike="noStrike" kern="0" cap="none" spc="0" normalizeH="0" baseline="0" noProof="0" dirty="0" smtClean="0">
                <a:ln>
                  <a:noFill/>
                </a:ln>
                <a:solidFill>
                  <a:srgbClr val="000000"/>
                </a:solidFill>
                <a:effectLst/>
                <a:uLnTx/>
                <a:uFillTx/>
                <a:latin typeface="ArialMT"/>
              </a:rPr>
              <a:t>yana sallama, yukarı aşağı sallama, kaşları</a:t>
            </a:r>
          </a:p>
          <a:p>
            <a:pPr marL="0" marR="0" lvl="0" indent="0" defTabSz="914400" eaLnBrk="1" fontAlgn="auto" latinLnBrk="0" hangingPunct="1">
              <a:lnSpc>
                <a:spcPct val="100000"/>
              </a:lnSpc>
              <a:spcBef>
                <a:spcPts val="0"/>
              </a:spcBef>
              <a:spcAft>
                <a:spcPts val="0"/>
              </a:spcAft>
              <a:buClrTx/>
              <a:buSzTx/>
              <a:buFontTx/>
              <a:buNone/>
              <a:tabLst/>
              <a:defRPr/>
            </a:pPr>
            <a:r>
              <a:rPr kumimoji="0" lang="tr-TR" sz="2800" b="0" i="0" u="none" strike="noStrike" kern="0" cap="none" spc="0" normalizeH="0" baseline="0" noProof="0" dirty="0" smtClean="0">
                <a:ln>
                  <a:noFill/>
                </a:ln>
                <a:solidFill>
                  <a:srgbClr val="000000"/>
                </a:solidFill>
                <a:effectLst/>
                <a:uLnTx/>
                <a:uFillTx/>
                <a:latin typeface="ArialMT"/>
              </a:rPr>
              <a:t>çatma veya kaldırma gibi hareketlerin hepsinin</a:t>
            </a:r>
          </a:p>
          <a:p>
            <a:pPr marL="0" marR="0" lvl="0" indent="0" defTabSz="914400" eaLnBrk="1" fontAlgn="auto" latinLnBrk="0" hangingPunct="1">
              <a:lnSpc>
                <a:spcPct val="100000"/>
              </a:lnSpc>
              <a:spcBef>
                <a:spcPts val="0"/>
              </a:spcBef>
              <a:spcAft>
                <a:spcPts val="0"/>
              </a:spcAft>
              <a:buClrTx/>
              <a:buSzTx/>
              <a:buFontTx/>
              <a:buNone/>
              <a:tabLst/>
              <a:defRPr/>
            </a:pPr>
            <a:r>
              <a:rPr kumimoji="0" lang="tr-TR" sz="2800" b="0" i="0" u="none" strike="noStrike" kern="0" cap="none" spc="0" normalizeH="0" baseline="0" noProof="0" dirty="0" smtClean="0">
                <a:ln>
                  <a:noFill/>
                </a:ln>
                <a:solidFill>
                  <a:srgbClr val="000000"/>
                </a:solidFill>
                <a:effectLst/>
                <a:uLnTx/>
                <a:uFillTx/>
                <a:latin typeface="ArialMT"/>
              </a:rPr>
              <a:t>de anlamı vardır.</a:t>
            </a:r>
            <a:endParaRPr kumimoji="0" lang="tr-TR" sz="2800" b="0" i="0" u="none" strike="noStrike" kern="0" cap="none" spc="0" normalizeH="0" baseline="0" noProof="0" dirty="0" smtClean="0">
              <a:ln>
                <a:noFill/>
              </a:ln>
              <a:solidFill>
                <a:sysClr val="windowText" lastClr="000000"/>
              </a:solidFill>
              <a:effectLst/>
              <a:uLnTx/>
              <a:uFillTx/>
            </a:endParaRPr>
          </a:p>
        </p:txBody>
      </p:sp>
    </p:spTree>
    <p:extLst>
      <p:ext uri="{BB962C8B-B14F-4D97-AF65-F5344CB8AC3E}">
        <p14:creationId xmlns="" xmlns:p14="http://schemas.microsoft.com/office/powerpoint/2010/main" val="267276956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Diyagram"/>
          <p:cNvGraphicFramePr/>
          <p:nvPr>
            <p:extLst>
              <p:ext uri="{D42A27DB-BD31-4B8C-83A1-F6EECF244321}">
                <p14:modId xmlns="" xmlns:p14="http://schemas.microsoft.com/office/powerpoint/2010/main" val="117051142"/>
              </p:ext>
            </p:extLst>
          </p:nvPr>
        </p:nvGraphicFramePr>
        <p:xfrm>
          <a:off x="1065461" y="443301"/>
          <a:ext cx="8078539" cy="62865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4 Metin kutusu"/>
          <p:cNvSpPr txBox="1">
            <a:spLocks noChangeArrowheads="1"/>
          </p:cNvSpPr>
          <p:nvPr/>
        </p:nvSpPr>
        <p:spPr bwMode="auto">
          <a:xfrm rot="16200000">
            <a:off x="-1950094" y="3038327"/>
            <a:ext cx="6094412" cy="8270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eaVert">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tr-TR" sz="4800" b="1" i="0" u="none" strike="noStrike" kern="0" cap="none" spc="0" normalizeH="0" baseline="0" noProof="0" dirty="0" smtClean="0">
                <a:ln>
                  <a:noFill/>
                </a:ln>
                <a:solidFill>
                  <a:srgbClr val="C00000"/>
                </a:solidFill>
                <a:effectLst/>
                <a:uLnTx/>
                <a:uFillTx/>
                <a:latin typeface="Arial" pitchFamily="34" charset="0"/>
                <a:cs typeface="Arial" pitchFamily="34" charset="0"/>
              </a:rPr>
              <a:t>İ</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tr-TR" sz="4800" b="1" i="0" u="none" strike="noStrike" kern="0" cap="none" spc="0" normalizeH="0" baseline="0" noProof="0" dirty="0" smtClean="0">
                <a:ln>
                  <a:noFill/>
                </a:ln>
                <a:solidFill>
                  <a:srgbClr val="C00000"/>
                </a:solidFill>
                <a:effectLst/>
                <a:uLnTx/>
                <a:uFillTx/>
                <a:latin typeface="Arial" pitchFamily="34" charset="0"/>
                <a:cs typeface="Arial" pitchFamily="34" charset="0"/>
              </a:rPr>
              <a:t>LET</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tr-TR" sz="4800" b="1" i="0" u="none" strike="noStrike" kern="0" cap="none" spc="0" normalizeH="0" baseline="0" noProof="0" dirty="0" smtClean="0">
                <a:ln>
                  <a:noFill/>
                </a:ln>
                <a:solidFill>
                  <a:srgbClr val="C00000"/>
                </a:solidFill>
                <a:effectLst/>
                <a:uLnTx/>
                <a:uFillTx/>
                <a:latin typeface="Arial" pitchFamily="34" charset="0"/>
                <a:cs typeface="Arial" pitchFamily="34" charset="0"/>
              </a:rPr>
              <a:t>İ</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tr-TR" sz="4800" b="1" i="0" u="none" strike="noStrike" kern="0" cap="none" spc="0" normalizeH="0" baseline="0" noProof="0" dirty="0" smtClean="0">
                <a:ln>
                  <a:noFill/>
                </a:ln>
                <a:solidFill>
                  <a:srgbClr val="C00000"/>
                </a:solidFill>
                <a:effectLst/>
                <a:uLnTx/>
                <a:uFillTx/>
                <a:latin typeface="Arial" pitchFamily="34" charset="0"/>
                <a:cs typeface="Arial" pitchFamily="34" charset="0"/>
              </a:rPr>
              <a:t>Ş</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tr-TR" sz="4800" b="1" i="0" u="none" strike="noStrike" kern="0" cap="none" spc="0" normalizeH="0" baseline="0" noProof="0" dirty="0" smtClean="0">
                <a:ln>
                  <a:noFill/>
                </a:ln>
                <a:solidFill>
                  <a:srgbClr val="C00000"/>
                </a:solidFill>
                <a:effectLst/>
                <a:uLnTx/>
                <a:uFillTx/>
                <a:latin typeface="Arial" pitchFamily="34" charset="0"/>
                <a:cs typeface="Arial" pitchFamily="34" charset="0"/>
              </a:rPr>
              <a:t>İ</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tr-TR" sz="4800" b="1" i="0" u="none" strike="noStrike" kern="0" cap="none" spc="0" normalizeH="0" baseline="0" noProof="0" dirty="0" smtClean="0">
                <a:ln>
                  <a:noFill/>
                </a:ln>
                <a:solidFill>
                  <a:srgbClr val="C00000"/>
                </a:solidFill>
                <a:effectLst/>
                <a:uLnTx/>
                <a:uFillTx/>
                <a:latin typeface="Arial" pitchFamily="34" charset="0"/>
                <a:cs typeface="Arial" pitchFamily="34" charset="0"/>
              </a:rPr>
              <a:t>M</a:t>
            </a:r>
          </a:p>
        </p:txBody>
      </p:sp>
    </p:spTree>
    <p:extLst>
      <p:ext uri="{BB962C8B-B14F-4D97-AF65-F5344CB8AC3E}">
        <p14:creationId xmlns="" xmlns:p14="http://schemas.microsoft.com/office/powerpoint/2010/main" val="201990542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0402" name="Rectangle 4"/>
          <p:cNvSpPr>
            <a:spLocks noChangeArrowheads="1"/>
          </p:cNvSpPr>
          <p:nvPr/>
        </p:nvSpPr>
        <p:spPr bwMode="auto">
          <a:xfrm>
            <a:off x="1042988" y="2060575"/>
            <a:ext cx="4824412" cy="3886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fontAlgn="base">
              <a:spcBef>
                <a:spcPct val="20000"/>
              </a:spcBef>
              <a:spcAft>
                <a:spcPct val="0"/>
              </a:spcAft>
              <a:buClr>
                <a:srgbClr val="EEECE1"/>
              </a:buClr>
              <a:buSzPct val="75000"/>
              <a:buFont typeface="Wingdings" pitchFamily="2" charset="2"/>
              <a:buNone/>
            </a:pPr>
            <a:r>
              <a:rPr lang="tr-TR" sz="2800" b="1" dirty="0" smtClean="0">
                <a:solidFill>
                  <a:srgbClr val="FFFF99"/>
                </a:solidFill>
                <a:latin typeface="Comic Sans MS" pitchFamily="66" charset="0"/>
                <a:cs typeface="Arial" pitchFamily="34" charset="0"/>
              </a:rPr>
              <a:t>  </a:t>
            </a:r>
            <a:r>
              <a:rPr lang="tr-TR" sz="2800" b="1" dirty="0" smtClean="0">
                <a:solidFill>
                  <a:prstClr val="black"/>
                </a:solidFill>
                <a:latin typeface="Arial" pitchFamily="34" charset="0"/>
                <a:cs typeface="Arial" pitchFamily="34" charset="0"/>
              </a:rPr>
              <a:t>Söz ola kese savaşı</a:t>
            </a:r>
          </a:p>
          <a:p>
            <a:pPr marL="342900" indent="-342900" fontAlgn="base">
              <a:spcBef>
                <a:spcPct val="20000"/>
              </a:spcBef>
              <a:spcAft>
                <a:spcPct val="0"/>
              </a:spcAft>
              <a:buClr>
                <a:srgbClr val="EEECE1"/>
              </a:buClr>
              <a:buSzPct val="75000"/>
              <a:buFont typeface="Wingdings" pitchFamily="2" charset="2"/>
              <a:buNone/>
            </a:pPr>
            <a:r>
              <a:rPr lang="tr-TR" sz="2800" b="1" dirty="0" smtClean="0">
                <a:solidFill>
                  <a:prstClr val="black"/>
                </a:solidFill>
                <a:latin typeface="Arial" pitchFamily="34" charset="0"/>
                <a:cs typeface="Arial" pitchFamily="34" charset="0"/>
              </a:rPr>
              <a:t>   Söz ola kestire başı</a:t>
            </a:r>
          </a:p>
          <a:p>
            <a:pPr marL="342900" indent="-342900" fontAlgn="base">
              <a:spcBef>
                <a:spcPct val="20000"/>
              </a:spcBef>
              <a:spcAft>
                <a:spcPct val="0"/>
              </a:spcAft>
              <a:buClr>
                <a:srgbClr val="EEECE1"/>
              </a:buClr>
              <a:buSzPct val="75000"/>
              <a:buFont typeface="Wingdings" pitchFamily="2" charset="2"/>
              <a:buNone/>
            </a:pPr>
            <a:r>
              <a:rPr lang="tr-TR" sz="2800" b="1" dirty="0" smtClean="0">
                <a:solidFill>
                  <a:prstClr val="black"/>
                </a:solidFill>
                <a:latin typeface="Arial" pitchFamily="34" charset="0"/>
                <a:cs typeface="Arial" pitchFamily="34" charset="0"/>
              </a:rPr>
              <a:t>   Söz ola </a:t>
            </a:r>
            <a:r>
              <a:rPr lang="tr-TR" sz="2800" b="1" dirty="0" err="1" smtClean="0">
                <a:solidFill>
                  <a:prstClr val="black"/>
                </a:solidFill>
                <a:latin typeface="Arial" pitchFamily="34" charset="0"/>
                <a:cs typeface="Arial" pitchFamily="34" charset="0"/>
              </a:rPr>
              <a:t>oğulu</a:t>
            </a:r>
            <a:r>
              <a:rPr lang="tr-TR" sz="2800" b="1" dirty="0" smtClean="0">
                <a:solidFill>
                  <a:prstClr val="black"/>
                </a:solidFill>
                <a:latin typeface="Arial" pitchFamily="34" charset="0"/>
                <a:cs typeface="Arial" pitchFamily="34" charset="0"/>
              </a:rPr>
              <a:t> aşı</a:t>
            </a:r>
          </a:p>
          <a:p>
            <a:pPr marL="342900" indent="-342900" fontAlgn="base">
              <a:spcBef>
                <a:spcPct val="20000"/>
              </a:spcBef>
              <a:spcAft>
                <a:spcPct val="0"/>
              </a:spcAft>
              <a:buClr>
                <a:srgbClr val="EEECE1"/>
              </a:buClr>
              <a:buSzPct val="75000"/>
              <a:buFont typeface="Wingdings" pitchFamily="2" charset="2"/>
              <a:buNone/>
            </a:pPr>
            <a:r>
              <a:rPr lang="tr-TR" sz="2800" b="1" dirty="0" smtClean="0">
                <a:solidFill>
                  <a:prstClr val="black"/>
                </a:solidFill>
                <a:latin typeface="Arial" pitchFamily="34" charset="0"/>
                <a:cs typeface="Arial" pitchFamily="34" charset="0"/>
              </a:rPr>
              <a:t>	Balla yağ ede bir söz</a:t>
            </a:r>
          </a:p>
          <a:p>
            <a:pPr marL="342900" indent="-342900" fontAlgn="base">
              <a:spcBef>
                <a:spcPct val="20000"/>
              </a:spcBef>
              <a:spcAft>
                <a:spcPct val="0"/>
              </a:spcAft>
              <a:buClr>
                <a:srgbClr val="EEECE1"/>
              </a:buClr>
              <a:buSzPct val="75000"/>
              <a:buFont typeface="Wingdings" pitchFamily="2" charset="2"/>
              <a:buNone/>
            </a:pPr>
            <a:r>
              <a:rPr lang="tr-TR" sz="2800" b="1" dirty="0" smtClean="0">
                <a:solidFill>
                  <a:prstClr val="black"/>
                </a:solidFill>
                <a:latin typeface="Comic Sans MS" pitchFamily="66" charset="0"/>
                <a:cs typeface="Arial" pitchFamily="34" charset="0"/>
              </a:rPr>
              <a:t>					                   </a:t>
            </a:r>
          </a:p>
          <a:p>
            <a:pPr marL="342900" indent="-342900" fontAlgn="base">
              <a:spcBef>
                <a:spcPct val="20000"/>
              </a:spcBef>
              <a:spcAft>
                <a:spcPct val="0"/>
              </a:spcAft>
              <a:buClr>
                <a:srgbClr val="EEECE1"/>
              </a:buClr>
              <a:buSzPct val="75000"/>
              <a:buFont typeface="Wingdings" pitchFamily="2" charset="2"/>
              <a:buNone/>
            </a:pPr>
            <a:r>
              <a:rPr lang="tr-TR" sz="2800" b="1" dirty="0" smtClean="0">
                <a:solidFill>
                  <a:prstClr val="black"/>
                </a:solidFill>
                <a:latin typeface="Arial" pitchFamily="34" charset="0"/>
                <a:cs typeface="Arial" pitchFamily="34" charset="0"/>
              </a:rPr>
              <a:t>                Yunus Emre</a:t>
            </a:r>
          </a:p>
          <a:p>
            <a:pPr marL="342900" indent="-342900" fontAlgn="base">
              <a:spcBef>
                <a:spcPct val="20000"/>
              </a:spcBef>
              <a:spcAft>
                <a:spcPct val="0"/>
              </a:spcAft>
              <a:buClr>
                <a:srgbClr val="EEECE1"/>
              </a:buClr>
              <a:buSzPct val="75000"/>
              <a:buFont typeface="Wingdings" pitchFamily="2" charset="2"/>
              <a:buChar char="n"/>
            </a:pPr>
            <a:endParaRPr lang="tr-TR" sz="2800" dirty="0" smtClean="0">
              <a:solidFill>
                <a:prstClr val="black"/>
              </a:solidFill>
              <a:latin typeface="Arial" pitchFamily="34" charset="0"/>
              <a:cs typeface="Arial" pitchFamily="34" charset="0"/>
            </a:endParaRPr>
          </a:p>
        </p:txBody>
      </p:sp>
      <p:pic>
        <p:nvPicPr>
          <p:cNvPr id="230403" name="Picture 5" descr="ANd9GcSRfdOqzpcn1pM21a4XFL2YnrrPy-FFCr5xPupWJCvamojZAkiYmLm0S8g">
            <a:hlinkClick r:id="rId2"/>
          </p:cNvPr>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5795963" y="2060575"/>
            <a:ext cx="2616200" cy="2616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147775267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Offical\AppData\Local\Temp\Rar$DIa0.600\iletisim_becerileri-28.jp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52834411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2450" name="1 Slayt Numarası Yer Tutucusu"/>
          <p:cNvSpPr>
            <a:spLocks noGrp="1"/>
          </p:cNvSpPr>
          <p:nvPr>
            <p:ph type="sldNum" sz="quarter" idx="4294967295"/>
          </p:nvPr>
        </p:nvSpPr>
        <p:spPr bwMode="auto">
          <a:xfrm>
            <a:off x="6553200" y="6248400"/>
            <a:ext cx="21336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fld id="{337BA041-6D36-4A82-9A96-267A931F9EC2}" type="slidenum">
              <a:rPr lang="tr-TR" smtClean="0">
                <a:solidFill>
                  <a:srgbClr val="000000"/>
                </a:solidFill>
              </a:rPr>
              <a:pPr eaLnBrk="1" fontAlgn="base" hangingPunct="1">
                <a:spcBef>
                  <a:spcPct val="0"/>
                </a:spcBef>
                <a:spcAft>
                  <a:spcPct val="0"/>
                </a:spcAft>
              </a:pPr>
              <a:t>18</a:t>
            </a:fld>
            <a:endParaRPr lang="tr-TR" smtClean="0">
              <a:solidFill>
                <a:srgbClr val="000000"/>
              </a:solidFill>
            </a:endParaRPr>
          </a:p>
        </p:txBody>
      </p:sp>
      <p:pic>
        <p:nvPicPr>
          <p:cNvPr id="232451" name="Picture 2" descr="http://www.worldnextdoor.org/wp-content/uploads/2009/05/personal-space.gif"/>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0" y="946150"/>
            <a:ext cx="9144000" cy="5075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289642649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4498" name="Rectangle 2"/>
          <p:cNvSpPr>
            <a:spLocks noGrp="1" noChangeArrowheads="1"/>
          </p:cNvSpPr>
          <p:nvPr>
            <p:ph type="title"/>
          </p:nvPr>
        </p:nvSpPr>
        <p:spPr>
          <a:xfrm>
            <a:off x="395536" y="8807"/>
            <a:ext cx="8001000" cy="827906"/>
          </a:xfrm>
        </p:spPr>
        <p:txBody>
          <a:bodyPr/>
          <a:lstStyle/>
          <a:p>
            <a:pPr algn="ctr" eaLnBrk="1" hangingPunct="1"/>
            <a:r>
              <a:rPr lang="tr-TR" altLang="tr-TR" b="1" i="1" dirty="0" smtClean="0">
                <a:solidFill>
                  <a:schemeClr val="accent2"/>
                </a:solidFill>
                <a:latin typeface="Arial" pitchFamily="34" charset="0"/>
              </a:rPr>
              <a:t>EMPATİ </a:t>
            </a:r>
          </a:p>
        </p:txBody>
      </p:sp>
      <p:sp>
        <p:nvSpPr>
          <p:cNvPr id="234499" name="Rectangle 3"/>
          <p:cNvSpPr>
            <a:spLocks noGrp="1" noChangeArrowheads="1"/>
          </p:cNvSpPr>
          <p:nvPr>
            <p:ph type="body" idx="1"/>
          </p:nvPr>
        </p:nvSpPr>
        <p:spPr>
          <a:xfrm>
            <a:off x="3419872" y="1003970"/>
            <a:ext cx="5472608" cy="4267200"/>
          </a:xfrm>
        </p:spPr>
        <p:txBody>
          <a:bodyPr/>
          <a:lstStyle/>
          <a:p>
            <a:pPr algn="just" eaLnBrk="1" hangingPunct="1"/>
            <a:r>
              <a:rPr lang="tr-TR" altLang="tr-TR" sz="3200" dirty="0" smtClean="0">
                <a:latin typeface="Arial" pitchFamily="34" charset="0"/>
              </a:rPr>
              <a:t>Bir insanın kendisini, karşısındakinin yerine koyarak olaylara onun bakış açısıyla bakması , o kişinin duygu ve düşüncelerini doğru olarak anlaması , hissetmesi ve bu durumu ona iletmesi sürecine denir.</a:t>
            </a:r>
          </a:p>
        </p:txBody>
      </p:sp>
      <p:pic>
        <p:nvPicPr>
          <p:cNvPr id="46082"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755577" y="1003970"/>
            <a:ext cx="2160240" cy="446449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3166686245"/>
      </p:ext>
    </p:extLst>
  </p:cSld>
  <p:clrMapOvr>
    <a:masterClrMapping/>
  </p:clrMapOvr>
  <p:transition>
    <p:strips dir="rd"/>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755576" y="260648"/>
            <a:ext cx="8064500" cy="6397625"/>
          </a:xfrm>
          <a:prstGeom prst="rect">
            <a:avLst/>
          </a:prstGeom>
          <a:noFill/>
          <a:ln w="9525">
            <a:noFill/>
            <a:miter lim="800000"/>
            <a:headEnd/>
            <a:tailEnd/>
          </a:ln>
          <a:effectLst/>
        </p:spPr>
        <p:txBody>
          <a:bodyPr/>
          <a:lstStyle/>
          <a:p>
            <a:pPr marL="365125" indent="-255588" algn="ctr">
              <a:lnSpc>
                <a:spcPct val="90000"/>
              </a:lnSpc>
              <a:spcBef>
                <a:spcPct val="20000"/>
              </a:spcBef>
              <a:buClr>
                <a:schemeClr val="hlink"/>
              </a:buClr>
              <a:defRPr/>
            </a:pPr>
            <a:endParaRPr lang="tr-TR" sz="4100" b="1" dirty="0">
              <a:solidFill>
                <a:srgbClr val="FFFF00"/>
              </a:solidFill>
              <a:effectLst>
                <a:outerShdw blurRad="38100" dist="38100" dir="2700000" algn="tl">
                  <a:srgbClr val="000000"/>
                </a:outerShdw>
              </a:effectLst>
              <a:latin typeface="Arial" charset="0"/>
              <a:cs typeface="Arial" charset="0"/>
            </a:endParaRPr>
          </a:p>
          <a:p>
            <a:pPr marL="365125" indent="-255588" algn="ctr">
              <a:lnSpc>
                <a:spcPct val="90000"/>
              </a:lnSpc>
              <a:spcBef>
                <a:spcPct val="20000"/>
              </a:spcBef>
              <a:buClr>
                <a:schemeClr val="hlink"/>
              </a:buClr>
              <a:defRPr/>
            </a:pPr>
            <a:endParaRPr lang="tr-TR" sz="4100" b="1" dirty="0">
              <a:solidFill>
                <a:srgbClr val="FFFF00"/>
              </a:solidFill>
              <a:effectLst>
                <a:outerShdw blurRad="38100" dist="38100" dir="2700000" algn="tl">
                  <a:srgbClr val="000000"/>
                </a:outerShdw>
              </a:effectLst>
              <a:latin typeface="Arial" charset="0"/>
              <a:cs typeface="Arial" charset="0"/>
            </a:endParaRPr>
          </a:p>
          <a:p>
            <a:pPr marL="365125" indent="-255588" algn="ctr">
              <a:lnSpc>
                <a:spcPct val="90000"/>
              </a:lnSpc>
              <a:spcBef>
                <a:spcPct val="20000"/>
              </a:spcBef>
              <a:buClr>
                <a:schemeClr val="hlink"/>
              </a:buClr>
              <a:buFont typeface="Wingdings 3" pitchFamily="18" charset="2"/>
              <a:buChar char=""/>
              <a:defRPr/>
            </a:pPr>
            <a:r>
              <a:rPr lang="tr-TR" sz="3200" dirty="0">
                <a:latin typeface="Arial" charset="0"/>
                <a:cs typeface="Arial" charset="0"/>
              </a:rPr>
              <a:t>Sözcükler       : %------       </a:t>
            </a:r>
          </a:p>
          <a:p>
            <a:pPr marL="365125" indent="-255588" algn="ctr">
              <a:lnSpc>
                <a:spcPct val="90000"/>
              </a:lnSpc>
              <a:spcBef>
                <a:spcPct val="20000"/>
              </a:spcBef>
              <a:buClr>
                <a:schemeClr val="hlink"/>
              </a:buClr>
              <a:buFont typeface="Wingdings 3" pitchFamily="18" charset="2"/>
              <a:buChar char=""/>
              <a:defRPr/>
            </a:pPr>
            <a:r>
              <a:rPr lang="tr-TR" sz="3200" dirty="0">
                <a:latin typeface="Arial" charset="0"/>
                <a:cs typeface="Arial" charset="0"/>
              </a:rPr>
              <a:t>Ses tonu         : %------</a:t>
            </a:r>
          </a:p>
          <a:p>
            <a:pPr marL="365125" indent="-255588" algn="ctr">
              <a:lnSpc>
                <a:spcPct val="90000"/>
              </a:lnSpc>
              <a:spcBef>
                <a:spcPct val="20000"/>
              </a:spcBef>
              <a:buClr>
                <a:schemeClr val="hlink"/>
              </a:buClr>
              <a:buFont typeface="Wingdings 3" pitchFamily="18" charset="2"/>
              <a:buChar char=""/>
              <a:defRPr/>
            </a:pPr>
            <a:r>
              <a:rPr lang="tr-TR" sz="3200" dirty="0">
                <a:latin typeface="Arial" charset="0"/>
                <a:cs typeface="Arial" charset="0"/>
              </a:rPr>
              <a:t>Beden dili       : %------</a:t>
            </a:r>
          </a:p>
          <a:p>
            <a:pPr marL="365125" indent="-255588">
              <a:lnSpc>
                <a:spcPct val="90000"/>
              </a:lnSpc>
              <a:spcBef>
                <a:spcPct val="20000"/>
              </a:spcBef>
              <a:buClr>
                <a:schemeClr val="hlink"/>
              </a:buClr>
              <a:defRPr/>
            </a:pPr>
            <a:endParaRPr lang="tr-TR" sz="3200" b="1" dirty="0">
              <a:effectLst>
                <a:outerShdw blurRad="38100" dist="38100" dir="2700000" algn="tl">
                  <a:srgbClr val="000000"/>
                </a:outerShdw>
              </a:effectLst>
              <a:latin typeface="Arial" charset="0"/>
              <a:cs typeface="Arial" charset="0"/>
            </a:endParaRPr>
          </a:p>
          <a:p>
            <a:pPr marL="365125" indent="-255588">
              <a:lnSpc>
                <a:spcPct val="90000"/>
              </a:lnSpc>
              <a:spcBef>
                <a:spcPct val="20000"/>
              </a:spcBef>
              <a:buClr>
                <a:schemeClr val="hlink"/>
              </a:buClr>
              <a:defRPr/>
            </a:pPr>
            <a:r>
              <a:rPr lang="tr-TR" sz="4400" b="1" dirty="0">
                <a:solidFill>
                  <a:srgbClr val="546422"/>
                </a:solidFill>
                <a:effectLst>
                  <a:outerShdw blurRad="38100" dist="38100" dir="2700000" algn="tl">
                    <a:srgbClr val="000000"/>
                  </a:outerShdw>
                </a:effectLst>
                <a:latin typeface="Arial" charset="0"/>
                <a:cs typeface="Arial" charset="0"/>
              </a:rPr>
              <a:t>	</a:t>
            </a:r>
            <a:r>
              <a:rPr lang="tr-TR" sz="3600" b="1" dirty="0">
                <a:solidFill>
                  <a:schemeClr val="accent5"/>
                </a:solidFill>
                <a:effectLst>
                  <a:outerShdw blurRad="38100" dist="38100" dir="2700000" algn="tl">
                    <a:srgbClr val="000000"/>
                  </a:outerShdw>
                </a:effectLst>
                <a:latin typeface="Arial" charset="0"/>
                <a:cs typeface="Arial" charset="0"/>
              </a:rPr>
              <a:t>Etkili iletişimde etki oranları nedir?</a:t>
            </a:r>
          </a:p>
        </p:txBody>
      </p:sp>
    </p:spTree>
    <p:extLst>
      <p:ext uri="{BB962C8B-B14F-4D97-AF65-F5344CB8AC3E}">
        <p14:creationId xmlns="" xmlns:p14="http://schemas.microsoft.com/office/powerpoint/2010/main" val="307503395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endParaRPr lang="tr-TR"/>
          </a:p>
        </p:txBody>
      </p:sp>
      <p:pic>
        <p:nvPicPr>
          <p:cNvPr id="44036" name="Picture 4" descr="Ä°lgili resim"/>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429721676"/>
      </p:ext>
    </p:extLst>
  </p:cSld>
  <p:clrMapOvr>
    <a:masterClrMapping/>
  </p:clrMapOvr>
  <p:transition>
    <p:strips dir="rd"/>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EMPATÄ° ile ilgili gÃ¶rsel sonucu"/>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31444" y="-7311"/>
            <a:ext cx="9175443" cy="6846296"/>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235565386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endParaRPr lang="tr-TR"/>
          </a:p>
        </p:txBody>
      </p:sp>
      <p:pic>
        <p:nvPicPr>
          <p:cNvPr id="45058"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5122" name="Picture 2" descr="iletiÅimde nasÄ±l sÃ¶ylediÄi Ã¶nemli ile ilgili gÃ¶rsel sonucu"/>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158839107"/>
      </p:ext>
    </p:extLst>
  </p:cSld>
  <p:clrMapOvr>
    <a:masterClrMapping/>
  </p:clrMapOvr>
  <p:transition>
    <p:strips dir="rd"/>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5 Slayt Numarası Yer Tutucusu"/>
          <p:cNvSpPr>
            <a:spLocks noGrp="1"/>
          </p:cNvSpPr>
          <p:nvPr>
            <p:ph type="sldNum" sz="quarter" idx="12"/>
          </p:nvPr>
        </p:nvSpPr>
        <p:spPr/>
        <p:txBody>
          <a:bodyPr/>
          <a:lstStyle/>
          <a:p>
            <a:pPr>
              <a:defRPr/>
            </a:pPr>
            <a:fld id="{F3F74341-5BEF-4DC5-81B2-AB71BCFD2D5C}" type="slidenum">
              <a:rPr lang="tr-TR">
                <a:solidFill>
                  <a:srgbClr val="EAEAEA"/>
                </a:solidFill>
              </a:rPr>
              <a:pPr>
                <a:defRPr/>
              </a:pPr>
              <a:t>23</a:t>
            </a:fld>
            <a:endParaRPr lang="tr-TR">
              <a:solidFill>
                <a:srgbClr val="EAEAEA"/>
              </a:solidFill>
            </a:endParaRPr>
          </a:p>
        </p:txBody>
      </p:sp>
      <p:sp>
        <p:nvSpPr>
          <p:cNvPr id="116738" name="Rectangle 2"/>
          <p:cNvSpPr>
            <a:spLocks noGrp="1" noChangeArrowheads="1"/>
          </p:cNvSpPr>
          <p:nvPr>
            <p:ph type="title"/>
          </p:nvPr>
        </p:nvSpPr>
        <p:spPr/>
        <p:txBody>
          <a:bodyPr/>
          <a:lstStyle/>
          <a:p>
            <a:pPr eaLnBrk="1" hangingPunct="1">
              <a:defRPr/>
            </a:pPr>
            <a:r>
              <a:rPr lang="tr-TR" smtClean="0"/>
              <a:t>Beden Dili</a:t>
            </a:r>
            <a:endParaRPr lang="en-US" smtClean="0"/>
          </a:p>
        </p:txBody>
      </p:sp>
      <p:sp>
        <p:nvSpPr>
          <p:cNvPr id="116739" name="Rectangle 3"/>
          <p:cNvSpPr>
            <a:spLocks noGrp="1" noChangeArrowheads="1"/>
          </p:cNvSpPr>
          <p:nvPr>
            <p:ph type="body" idx="1"/>
          </p:nvPr>
        </p:nvSpPr>
        <p:spPr/>
        <p:txBody>
          <a:bodyPr/>
          <a:lstStyle/>
          <a:p>
            <a:pPr eaLnBrk="1" hangingPunct="1">
              <a:buFontTx/>
              <a:buNone/>
              <a:defRPr/>
            </a:pPr>
            <a:r>
              <a:rPr lang="tr-TR" smtClean="0"/>
              <a:t>	</a:t>
            </a:r>
            <a:r>
              <a:rPr lang="tr-TR" b="1" smtClean="0"/>
              <a:t>İletişimde İlk Dakika Önemlidir</a:t>
            </a:r>
          </a:p>
          <a:p>
            <a:pPr algn="just" eaLnBrk="1" hangingPunct="1">
              <a:buFontTx/>
              <a:buNone/>
              <a:defRPr/>
            </a:pPr>
            <a:r>
              <a:rPr lang="tr-TR" smtClean="0"/>
              <a:t>	Karşı karşıya gelen iki kişi arasındaki ilk etkileşim, iletişim sürecinin önemli bir belirleyicisidir. </a:t>
            </a:r>
            <a:endParaRPr lang="en-US" smtClean="0"/>
          </a:p>
        </p:txBody>
      </p:sp>
    </p:spTree>
    <p:extLst>
      <p:ext uri="{BB962C8B-B14F-4D97-AF65-F5344CB8AC3E}">
        <p14:creationId xmlns="" xmlns:p14="http://schemas.microsoft.com/office/powerpoint/2010/main" val="5524774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6739">
                                            <p:txEl>
                                              <p:pRg st="0" end="0"/>
                                            </p:txEl>
                                          </p:spTgt>
                                        </p:tgtEl>
                                        <p:attrNameLst>
                                          <p:attrName>style.visibility</p:attrName>
                                        </p:attrNameLst>
                                      </p:cBhvr>
                                      <p:to>
                                        <p:strVal val="visible"/>
                                      </p:to>
                                    </p:set>
                                    <p:anim calcmode="lin" valueType="num">
                                      <p:cBhvr additive="base">
                                        <p:cTn id="7" dur="500" fill="hold"/>
                                        <p:tgtEl>
                                          <p:spTgt spid="11673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673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6739">
                                            <p:txEl>
                                              <p:pRg st="1" end="1"/>
                                            </p:txEl>
                                          </p:spTgt>
                                        </p:tgtEl>
                                        <p:attrNameLst>
                                          <p:attrName>style.visibility</p:attrName>
                                        </p:attrNameLst>
                                      </p:cBhvr>
                                      <p:to>
                                        <p:strVal val="visible"/>
                                      </p:to>
                                    </p:set>
                                    <p:anim calcmode="lin" valueType="num">
                                      <p:cBhvr additive="base">
                                        <p:cTn id="13" dur="500" fill="hold"/>
                                        <p:tgtEl>
                                          <p:spTgt spid="11673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16739">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739"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7 Slayt Numarası Yer Tutucusu"/>
          <p:cNvSpPr>
            <a:spLocks noGrp="1"/>
          </p:cNvSpPr>
          <p:nvPr>
            <p:ph type="sldNum" sz="quarter" idx="12"/>
          </p:nvPr>
        </p:nvSpPr>
        <p:spPr/>
        <p:txBody>
          <a:bodyPr/>
          <a:lstStyle/>
          <a:p>
            <a:pPr>
              <a:defRPr/>
            </a:pPr>
            <a:fld id="{820CF5AF-5216-4B04-AB09-00029B0A85F7}" type="slidenum">
              <a:rPr lang="tr-TR">
                <a:solidFill>
                  <a:srgbClr val="EAEAEA"/>
                </a:solidFill>
              </a:rPr>
              <a:pPr>
                <a:defRPr/>
              </a:pPr>
              <a:t>24</a:t>
            </a:fld>
            <a:endParaRPr lang="tr-TR">
              <a:solidFill>
                <a:srgbClr val="EAEAEA"/>
              </a:solidFill>
            </a:endParaRPr>
          </a:p>
        </p:txBody>
      </p:sp>
      <p:sp>
        <p:nvSpPr>
          <p:cNvPr id="131074" name="Rectangle 2"/>
          <p:cNvSpPr>
            <a:spLocks noGrp="1" noChangeArrowheads="1"/>
          </p:cNvSpPr>
          <p:nvPr>
            <p:ph type="title"/>
          </p:nvPr>
        </p:nvSpPr>
        <p:spPr/>
        <p:txBody>
          <a:bodyPr/>
          <a:lstStyle/>
          <a:p>
            <a:pPr eaLnBrk="1" hangingPunct="1">
              <a:defRPr/>
            </a:pPr>
            <a:r>
              <a:rPr lang="tr-TR" dirty="0" smtClean="0">
                <a:solidFill>
                  <a:srgbClr val="FF0000"/>
                </a:solidFill>
              </a:rPr>
              <a:t>Jestler ve Mimikler</a:t>
            </a:r>
            <a:endParaRPr lang="en-US" dirty="0" smtClean="0">
              <a:solidFill>
                <a:srgbClr val="FF0000"/>
              </a:solidFill>
            </a:endParaRPr>
          </a:p>
        </p:txBody>
      </p:sp>
      <p:sp>
        <p:nvSpPr>
          <p:cNvPr id="131075" name="Rectangle 3"/>
          <p:cNvSpPr>
            <a:spLocks noGrp="1" noChangeArrowheads="1"/>
          </p:cNvSpPr>
          <p:nvPr>
            <p:ph type="body" sz="half" idx="1"/>
          </p:nvPr>
        </p:nvSpPr>
        <p:spPr>
          <a:xfrm>
            <a:off x="0" y="1628800"/>
            <a:ext cx="4454525" cy="4497387"/>
          </a:xfrm>
        </p:spPr>
        <p:txBody>
          <a:bodyPr/>
          <a:lstStyle/>
          <a:p>
            <a:pPr algn="just" eaLnBrk="1" hangingPunct="1">
              <a:buFont typeface="Wingdings" pitchFamily="2" charset="2"/>
              <a:buNone/>
              <a:defRPr/>
            </a:pPr>
            <a:r>
              <a:rPr lang="tr-TR" sz="2800" dirty="0" smtClean="0"/>
              <a:t>	Yüz kaslarının anlatım amaçlı kullanımı mimikleri; </a:t>
            </a:r>
          </a:p>
          <a:p>
            <a:pPr algn="just" eaLnBrk="1" hangingPunct="1">
              <a:buFont typeface="Wingdings" pitchFamily="2" charset="2"/>
              <a:buNone/>
              <a:defRPr/>
            </a:pPr>
            <a:r>
              <a:rPr lang="tr-TR" sz="2800" dirty="0" smtClean="0"/>
              <a:t>	baş, el, ayak, bacak ve bedenin kullanımı da jestleri oluşturur.</a:t>
            </a:r>
          </a:p>
        </p:txBody>
      </p:sp>
      <p:pic>
        <p:nvPicPr>
          <p:cNvPr id="6146" name="Picture 2" descr="dÃ¼ÄÃ¼n dernek fikri ile ilgili gÃ¶rsel sonucu"/>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5076056" y="1772816"/>
            <a:ext cx="3744416" cy="2664296"/>
          </a:xfrm>
          <a:prstGeom prst="rect">
            <a:avLst/>
          </a:prstGeom>
          <a:noFill/>
          <a:extLst>
            <a:ext uri="{909E8E84-426E-40DD-AFC4-6F175D3DCCD1}">
              <a14:hiddenFill xmlns="" xmlns:a14="http://schemas.microsoft.com/office/drawing/2010/main">
                <a:solidFill>
                  <a:srgbClr val="FFFFFF"/>
                </a:solidFill>
              </a14:hiddenFill>
            </a:ext>
          </a:extLst>
        </p:spPr>
      </p:pic>
      <p:sp>
        <p:nvSpPr>
          <p:cNvPr id="5" name="AutoShape 4" descr="beden dili ile ilgili gÃ¶rsel sonucu"/>
          <p:cNvSpPr>
            <a:spLocks noChangeAspect="1" noChangeArrowheads="1"/>
          </p:cNvSpPr>
          <p:nvPr/>
        </p:nvSpPr>
        <p:spPr bwMode="auto">
          <a:xfrm>
            <a:off x="155575" y="-144463"/>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7" name="AutoShape 6" descr="beden dili ile ilgili gÃ¶rsel sonucu"/>
          <p:cNvSpPr>
            <a:spLocks noChangeAspect="1" noChangeArrowheads="1"/>
          </p:cNvSpPr>
          <p:nvPr/>
        </p:nvSpPr>
        <p:spPr bwMode="auto">
          <a:xfrm>
            <a:off x="307975" y="7937"/>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Tree>
    <p:extLst>
      <p:ext uri="{BB962C8B-B14F-4D97-AF65-F5344CB8AC3E}">
        <p14:creationId xmlns="" xmlns:p14="http://schemas.microsoft.com/office/powerpoint/2010/main" val="4182790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1075">
                                            <p:txEl>
                                              <p:pRg st="0" end="0"/>
                                            </p:txEl>
                                          </p:spTgt>
                                        </p:tgtEl>
                                        <p:attrNameLst>
                                          <p:attrName>style.visibility</p:attrName>
                                        </p:attrNameLst>
                                      </p:cBhvr>
                                      <p:to>
                                        <p:strVal val="visible"/>
                                      </p:to>
                                    </p:set>
                                    <p:anim calcmode="lin" valueType="num">
                                      <p:cBhvr additive="base">
                                        <p:cTn id="7" dur="500" fill="hold"/>
                                        <p:tgtEl>
                                          <p:spTgt spid="131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31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1075">
                                            <p:txEl>
                                              <p:pRg st="1" end="1"/>
                                            </p:txEl>
                                          </p:spTgt>
                                        </p:tgtEl>
                                        <p:attrNameLst>
                                          <p:attrName>style.visibility</p:attrName>
                                        </p:attrNameLst>
                                      </p:cBhvr>
                                      <p:to>
                                        <p:strVal val="visible"/>
                                      </p:to>
                                    </p:set>
                                    <p:anim calcmode="lin" valueType="num">
                                      <p:cBhvr additive="base">
                                        <p:cTn id="13" dur="500" fill="hold"/>
                                        <p:tgtEl>
                                          <p:spTgt spid="13107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31075">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075" grpId="0" build="p"/>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72" name="Rectangle 4"/>
          <p:cNvSpPr>
            <a:spLocks noChangeArrowheads="1"/>
          </p:cNvSpPr>
          <p:nvPr/>
        </p:nvSpPr>
        <p:spPr bwMode="auto">
          <a:xfrm>
            <a:off x="381000" y="1371600"/>
            <a:ext cx="4114800" cy="5029200"/>
          </a:xfrm>
          <a:prstGeom prst="rect">
            <a:avLst/>
          </a:prstGeom>
          <a:noFill/>
          <a:ln w="9525">
            <a:solidFill>
              <a:srgbClr val="FF3300"/>
            </a:solidFill>
            <a:miter lim="800000"/>
            <a:headEnd/>
            <a:tailEnd/>
          </a:ln>
          <a:extLst>
            <a:ext uri="{909E8E84-426E-40DD-AFC4-6F175D3DCCD1}">
              <a14:hiddenFill xmlns="" xmlns:a14="http://schemas.microsoft.com/office/drawing/2010/main">
                <a:solidFill>
                  <a:srgbClr val="FFFFFF"/>
                </a:solidFill>
              </a14:hiddenFill>
            </a:ext>
          </a:extLst>
        </p:spPr>
        <p:txBody>
          <a:bodyPr lIns="92075" tIns="46038" rIns="92075" bIns="46038"/>
          <a:lstStyle/>
          <a:p>
            <a:pPr marL="342900" indent="-342900" fontAlgn="base">
              <a:spcBef>
                <a:spcPct val="20000"/>
              </a:spcBef>
              <a:spcAft>
                <a:spcPct val="0"/>
              </a:spcAft>
              <a:buClr>
                <a:srgbClr val="EEECE1"/>
              </a:buClr>
              <a:buSzPct val="75000"/>
              <a:buFont typeface="Wingdings" pitchFamily="2" charset="2"/>
              <a:buChar char="n"/>
            </a:pPr>
            <a:r>
              <a:rPr lang="tr-TR" sz="3200" smtClean="0">
                <a:solidFill>
                  <a:srgbClr val="000000"/>
                </a:solidFill>
                <a:latin typeface="Arial" pitchFamily="34" charset="0"/>
                <a:cs typeface="Arial" pitchFamily="34" charset="0"/>
              </a:rPr>
              <a:t>Beden Duruşu</a:t>
            </a:r>
          </a:p>
          <a:p>
            <a:pPr marL="342900" indent="-342900" fontAlgn="base">
              <a:spcBef>
                <a:spcPct val="20000"/>
              </a:spcBef>
              <a:spcAft>
                <a:spcPct val="0"/>
              </a:spcAft>
              <a:buClr>
                <a:srgbClr val="EEECE1"/>
              </a:buClr>
              <a:buSzPct val="75000"/>
              <a:buFont typeface="Wingdings" pitchFamily="2" charset="2"/>
              <a:buChar char="n"/>
            </a:pPr>
            <a:r>
              <a:rPr lang="tr-TR" sz="3200" smtClean="0">
                <a:solidFill>
                  <a:srgbClr val="000000"/>
                </a:solidFill>
                <a:latin typeface="Arial" pitchFamily="34" charset="0"/>
                <a:cs typeface="Arial" pitchFamily="34" charset="0"/>
              </a:rPr>
              <a:t>Mimikler</a:t>
            </a:r>
          </a:p>
          <a:p>
            <a:pPr marL="342900" indent="-342900" fontAlgn="base">
              <a:spcBef>
                <a:spcPct val="20000"/>
              </a:spcBef>
              <a:spcAft>
                <a:spcPct val="0"/>
              </a:spcAft>
              <a:buClr>
                <a:srgbClr val="EEECE1"/>
              </a:buClr>
              <a:buSzPct val="75000"/>
              <a:buFont typeface="Wingdings" pitchFamily="2" charset="2"/>
              <a:buChar char="n"/>
            </a:pPr>
            <a:r>
              <a:rPr lang="tr-TR" sz="3200" smtClean="0">
                <a:solidFill>
                  <a:srgbClr val="000000"/>
                </a:solidFill>
                <a:latin typeface="Arial" pitchFamily="34" charset="0"/>
                <a:cs typeface="Arial" pitchFamily="34" charset="0"/>
              </a:rPr>
              <a:t>Jestler</a:t>
            </a:r>
          </a:p>
          <a:p>
            <a:pPr marL="342900" indent="-342900" fontAlgn="base">
              <a:spcBef>
                <a:spcPct val="20000"/>
              </a:spcBef>
              <a:spcAft>
                <a:spcPct val="0"/>
              </a:spcAft>
              <a:buClr>
                <a:srgbClr val="EEECE1"/>
              </a:buClr>
              <a:buSzPct val="75000"/>
              <a:buFont typeface="Wingdings" pitchFamily="2" charset="2"/>
              <a:buChar char="n"/>
            </a:pPr>
            <a:r>
              <a:rPr lang="tr-TR" sz="3200" smtClean="0">
                <a:solidFill>
                  <a:srgbClr val="000000"/>
                </a:solidFill>
                <a:latin typeface="Arial" pitchFamily="34" charset="0"/>
                <a:cs typeface="Arial" pitchFamily="34" charset="0"/>
              </a:rPr>
              <a:t>Göz Teması</a:t>
            </a:r>
          </a:p>
          <a:p>
            <a:pPr marL="342900" indent="-342900" fontAlgn="base">
              <a:spcBef>
                <a:spcPct val="20000"/>
              </a:spcBef>
              <a:spcAft>
                <a:spcPct val="0"/>
              </a:spcAft>
              <a:buClr>
                <a:srgbClr val="EEECE1"/>
              </a:buClr>
              <a:buSzPct val="75000"/>
              <a:buFont typeface="Wingdings" pitchFamily="2" charset="2"/>
              <a:buChar char="n"/>
            </a:pPr>
            <a:r>
              <a:rPr lang="tr-TR" sz="3200" smtClean="0">
                <a:solidFill>
                  <a:srgbClr val="000000"/>
                </a:solidFill>
                <a:latin typeface="Arial" pitchFamily="34" charset="0"/>
                <a:cs typeface="Arial" pitchFamily="34" charset="0"/>
              </a:rPr>
              <a:t>Başın Kullanımı </a:t>
            </a:r>
          </a:p>
          <a:p>
            <a:pPr marL="342900" indent="-342900" fontAlgn="base">
              <a:spcBef>
                <a:spcPct val="20000"/>
              </a:spcBef>
              <a:spcAft>
                <a:spcPct val="0"/>
              </a:spcAft>
              <a:buClr>
                <a:srgbClr val="EEECE1"/>
              </a:buClr>
              <a:buSzPct val="75000"/>
              <a:buFont typeface="Wingdings" pitchFamily="2" charset="2"/>
              <a:buChar char="n"/>
            </a:pPr>
            <a:r>
              <a:rPr lang="tr-TR" sz="3200" smtClean="0">
                <a:solidFill>
                  <a:srgbClr val="000000"/>
                </a:solidFill>
                <a:latin typeface="Arial" pitchFamily="34" charset="0"/>
                <a:cs typeface="Arial" pitchFamily="34" charset="0"/>
              </a:rPr>
              <a:t>Ayakların Kullanımı</a:t>
            </a:r>
          </a:p>
        </p:txBody>
      </p:sp>
      <p:sp>
        <p:nvSpPr>
          <p:cNvPr id="7173" name="Rectangle 5"/>
          <p:cNvSpPr>
            <a:spLocks noChangeArrowheads="1"/>
          </p:cNvSpPr>
          <p:nvPr/>
        </p:nvSpPr>
        <p:spPr bwMode="auto">
          <a:xfrm>
            <a:off x="4495800" y="1371600"/>
            <a:ext cx="4267200" cy="5029200"/>
          </a:xfrm>
          <a:prstGeom prst="rect">
            <a:avLst/>
          </a:prstGeom>
          <a:noFill/>
          <a:ln w="9525">
            <a:solidFill>
              <a:srgbClr val="FF3300"/>
            </a:solidFill>
            <a:miter lim="800000"/>
            <a:headEnd/>
            <a:tailEnd/>
          </a:ln>
          <a:extLst>
            <a:ext uri="{909E8E84-426E-40DD-AFC4-6F175D3DCCD1}">
              <a14:hiddenFill xmlns="" xmlns:a14="http://schemas.microsoft.com/office/drawing/2010/main">
                <a:solidFill>
                  <a:srgbClr val="FFFFFF"/>
                </a:solidFill>
              </a14:hiddenFill>
            </a:ext>
          </a:extLst>
        </p:spPr>
        <p:txBody>
          <a:bodyPr lIns="92075" tIns="46038" rIns="92075" bIns="46038"/>
          <a:lstStyle/>
          <a:p>
            <a:pPr marL="342900" indent="-342900" fontAlgn="base">
              <a:spcBef>
                <a:spcPct val="20000"/>
              </a:spcBef>
              <a:spcAft>
                <a:spcPct val="0"/>
              </a:spcAft>
              <a:buClr>
                <a:srgbClr val="EEECE1"/>
              </a:buClr>
              <a:buSzPct val="75000"/>
              <a:buFont typeface="Wingdings" pitchFamily="2" charset="2"/>
              <a:buChar char="n"/>
            </a:pPr>
            <a:r>
              <a:rPr lang="tr-TR" sz="3200" smtClean="0">
                <a:solidFill>
                  <a:srgbClr val="000000"/>
                </a:solidFill>
                <a:latin typeface="Arial" pitchFamily="34" charset="0"/>
                <a:cs typeface="Arial" pitchFamily="34" charset="0"/>
              </a:rPr>
              <a:t>Mesafe </a:t>
            </a:r>
          </a:p>
          <a:p>
            <a:pPr marL="342900" indent="-342900" fontAlgn="base">
              <a:spcBef>
                <a:spcPct val="20000"/>
              </a:spcBef>
              <a:spcAft>
                <a:spcPct val="0"/>
              </a:spcAft>
              <a:buClr>
                <a:srgbClr val="EEECE1"/>
              </a:buClr>
              <a:buSzPct val="75000"/>
              <a:buFont typeface="Wingdings" pitchFamily="2" charset="2"/>
              <a:buChar char="n"/>
            </a:pPr>
            <a:r>
              <a:rPr lang="tr-TR" sz="3200" smtClean="0">
                <a:solidFill>
                  <a:srgbClr val="000000"/>
                </a:solidFill>
                <a:latin typeface="Arial" pitchFamily="34" charset="0"/>
                <a:cs typeface="Arial" pitchFamily="34" charset="0"/>
              </a:rPr>
              <a:t>Oturmak İçin Seçilen Yer</a:t>
            </a:r>
          </a:p>
          <a:p>
            <a:pPr marL="342900" indent="-342900" fontAlgn="base">
              <a:spcBef>
                <a:spcPct val="20000"/>
              </a:spcBef>
              <a:spcAft>
                <a:spcPct val="0"/>
              </a:spcAft>
              <a:buClr>
                <a:srgbClr val="EEECE1"/>
              </a:buClr>
              <a:buSzPct val="75000"/>
              <a:buFont typeface="Wingdings" pitchFamily="2" charset="2"/>
              <a:buChar char="n"/>
            </a:pPr>
            <a:r>
              <a:rPr lang="tr-TR" sz="3200" smtClean="0">
                <a:solidFill>
                  <a:srgbClr val="000000"/>
                </a:solidFill>
                <a:latin typeface="Arial" pitchFamily="34" charset="0"/>
                <a:cs typeface="Arial" pitchFamily="34" charset="0"/>
              </a:rPr>
              <a:t>Oturma Biçimi</a:t>
            </a:r>
          </a:p>
          <a:p>
            <a:pPr marL="342900" indent="-342900" fontAlgn="base">
              <a:spcBef>
                <a:spcPct val="20000"/>
              </a:spcBef>
              <a:spcAft>
                <a:spcPct val="0"/>
              </a:spcAft>
              <a:buClr>
                <a:srgbClr val="EEECE1"/>
              </a:buClr>
              <a:buSzPct val="75000"/>
              <a:buFont typeface="Wingdings" pitchFamily="2" charset="2"/>
              <a:buChar char="n"/>
            </a:pPr>
            <a:r>
              <a:rPr lang="tr-TR" sz="3200" smtClean="0">
                <a:solidFill>
                  <a:srgbClr val="000000"/>
                </a:solidFill>
                <a:latin typeface="Arial" pitchFamily="34" charset="0"/>
                <a:cs typeface="Arial" pitchFamily="34" charset="0"/>
              </a:rPr>
              <a:t>Giysi ve takılar</a:t>
            </a:r>
          </a:p>
          <a:p>
            <a:pPr marL="342900" indent="-342900" fontAlgn="base">
              <a:spcBef>
                <a:spcPct val="20000"/>
              </a:spcBef>
              <a:spcAft>
                <a:spcPct val="0"/>
              </a:spcAft>
              <a:buClr>
                <a:srgbClr val="EEECE1"/>
              </a:buClr>
              <a:buSzPct val="75000"/>
              <a:buFont typeface="Wingdings" pitchFamily="2" charset="2"/>
              <a:buChar char="n"/>
            </a:pPr>
            <a:r>
              <a:rPr lang="tr-TR" sz="3200" smtClean="0">
                <a:solidFill>
                  <a:srgbClr val="000000"/>
                </a:solidFill>
                <a:latin typeface="Arial" pitchFamily="34" charset="0"/>
                <a:cs typeface="Arial" pitchFamily="34" charset="0"/>
              </a:rPr>
              <a:t>Dış görünüm</a:t>
            </a:r>
          </a:p>
          <a:p>
            <a:pPr marL="342900" indent="-342900" fontAlgn="base">
              <a:spcBef>
                <a:spcPct val="20000"/>
              </a:spcBef>
              <a:spcAft>
                <a:spcPct val="0"/>
              </a:spcAft>
              <a:buClr>
                <a:srgbClr val="EEECE1"/>
              </a:buClr>
              <a:buSzPct val="75000"/>
              <a:buFont typeface="Wingdings" pitchFamily="2" charset="2"/>
              <a:buChar char="n"/>
            </a:pPr>
            <a:endParaRPr lang="tr-TR" sz="3600" smtClean="0">
              <a:solidFill>
                <a:srgbClr val="000000"/>
              </a:solidFill>
              <a:latin typeface="Arial" pitchFamily="34" charset="0"/>
              <a:cs typeface="Arial" pitchFamily="34" charset="0"/>
            </a:endParaRPr>
          </a:p>
        </p:txBody>
      </p:sp>
      <p:sp>
        <p:nvSpPr>
          <p:cNvPr id="7174" name="Text Box 6"/>
          <p:cNvSpPr txBox="1">
            <a:spLocks noChangeArrowheads="1"/>
          </p:cNvSpPr>
          <p:nvPr/>
        </p:nvSpPr>
        <p:spPr bwMode="auto">
          <a:xfrm>
            <a:off x="2051050" y="620713"/>
            <a:ext cx="5441950" cy="641350"/>
          </a:xfrm>
          <a:prstGeom prst="rect">
            <a:avLst/>
          </a:prstGeom>
          <a:noFill/>
          <a:ln>
            <a:noFill/>
          </a:ln>
          <a:effectLst>
            <a:outerShdw dist="45791" dir="18221404" algn="ctr" rotWithShape="0">
              <a:schemeClr val="bg2"/>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fontAlgn="base">
              <a:spcBef>
                <a:spcPct val="0"/>
              </a:spcBef>
              <a:spcAft>
                <a:spcPct val="0"/>
              </a:spcAft>
            </a:pPr>
            <a:r>
              <a:rPr lang="tr-TR" sz="3600" smtClean="0">
                <a:solidFill>
                  <a:srgbClr val="7030A0"/>
                </a:solidFill>
                <a:latin typeface="Arial Black" pitchFamily="34" charset="0"/>
              </a:rPr>
              <a:t>Beden Dilinin Öğeleri</a:t>
            </a:r>
          </a:p>
        </p:txBody>
      </p:sp>
    </p:spTree>
    <p:extLst>
      <p:ext uri="{BB962C8B-B14F-4D97-AF65-F5344CB8AC3E}">
        <p14:creationId xmlns="" xmlns:p14="http://schemas.microsoft.com/office/powerpoint/2010/main" val="20386239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iterate type="lt">
                                    <p:tmPct val="100000"/>
                                  </p:iterate>
                                  <p:childTnLst>
                                    <p:set>
                                      <p:cBhvr>
                                        <p:cTn id="6" dur="1" fill="hold">
                                          <p:stCondLst>
                                            <p:cond delay="0"/>
                                          </p:stCondLst>
                                        </p:cTn>
                                        <p:tgtEl>
                                          <p:spTgt spid="7174"/>
                                        </p:tgtEl>
                                        <p:attrNameLst>
                                          <p:attrName>style.visibility</p:attrName>
                                        </p:attrNameLst>
                                      </p:cBhvr>
                                      <p:to>
                                        <p:strVal val="visible"/>
                                      </p:to>
                                    </p:set>
                                    <p:animEffect transition="in" filter="wipe(left)">
                                      <p:cBhvr>
                                        <p:cTn id="7" dur="75"/>
                                        <p:tgtEl>
                                          <p:spTgt spid="7174"/>
                                        </p:tgtEl>
                                      </p:cBhvr>
                                    </p:animEffect>
                                  </p:childTnLst>
                                  <p:subTnLst>
                                    <p:audio>
                                      <p:cMediaNode>
                                        <p:cTn display="0" masterRel="sameClick">
                                          <p:stCondLst>
                                            <p:cond evt="begin" delay="0">
                                              <p:tn val="5"/>
                                            </p:cond>
                                          </p:stCondLst>
                                          <p:endCondLst>
                                            <p:cond evt="onStopAudio" delay="0">
                                              <p:tgtEl>
                                                <p:sldTgt/>
                                              </p:tgtEl>
                                            </p:cond>
                                          </p:endCondLst>
                                        </p:cTn>
                                        <p:tgtEl>
                                          <p:sndTgt r:embed="rId2" name="DAKTILO.WAV"/>
                                        </p:tgtEl>
                                      </p:cMediaNode>
                                    </p:audio>
                                  </p:subTnLst>
                                </p:cTn>
                              </p:par>
                            </p:childTnLst>
                          </p:cTn>
                        </p:par>
                        <p:par>
                          <p:cTn id="8" fill="hold" nodeType="afterGroup">
                            <p:stCondLst>
                              <p:cond delay="1425"/>
                            </p:stCondLst>
                            <p:childTnLst>
                              <p:par>
                                <p:cTn id="9" presetID="22" presetClass="entr" presetSubtype="8" fill="hold" grpId="0" nodeType="afterEffect">
                                  <p:stCondLst>
                                    <p:cond delay="0"/>
                                  </p:stCondLst>
                                  <p:iterate type="lt">
                                    <p:tmPct val="100000"/>
                                  </p:iterate>
                                  <p:childTnLst>
                                    <p:set>
                                      <p:cBhvr>
                                        <p:cTn id="10" dur="1" fill="hold">
                                          <p:stCondLst>
                                            <p:cond delay="0"/>
                                          </p:stCondLst>
                                        </p:cTn>
                                        <p:tgtEl>
                                          <p:spTgt spid="7172"/>
                                        </p:tgtEl>
                                        <p:attrNameLst>
                                          <p:attrName>style.visibility</p:attrName>
                                        </p:attrNameLst>
                                      </p:cBhvr>
                                      <p:to>
                                        <p:strVal val="visible"/>
                                      </p:to>
                                    </p:set>
                                    <p:animEffect transition="in" filter="wipe(left)">
                                      <p:cBhvr>
                                        <p:cTn id="11" dur="75"/>
                                        <p:tgtEl>
                                          <p:spTgt spid="7172"/>
                                        </p:tgtEl>
                                      </p:cBhvr>
                                    </p:animEffect>
                                  </p:childTnLst>
                                </p:cTn>
                              </p:par>
                            </p:childTnLst>
                          </p:cTn>
                        </p:par>
                        <p:par>
                          <p:cTn id="12" fill="hold" nodeType="afterGroup">
                            <p:stCondLst>
                              <p:cond delay="6450"/>
                            </p:stCondLst>
                            <p:childTnLst>
                              <p:par>
                                <p:cTn id="13" presetID="22" presetClass="entr" presetSubtype="8" fill="hold" grpId="0" nodeType="afterEffect">
                                  <p:stCondLst>
                                    <p:cond delay="0"/>
                                  </p:stCondLst>
                                  <p:iterate type="lt">
                                    <p:tmPct val="100000"/>
                                  </p:iterate>
                                  <p:childTnLst>
                                    <p:set>
                                      <p:cBhvr>
                                        <p:cTn id="14" dur="1" fill="hold">
                                          <p:stCondLst>
                                            <p:cond delay="0"/>
                                          </p:stCondLst>
                                        </p:cTn>
                                        <p:tgtEl>
                                          <p:spTgt spid="7173"/>
                                        </p:tgtEl>
                                        <p:attrNameLst>
                                          <p:attrName>style.visibility</p:attrName>
                                        </p:attrNameLst>
                                      </p:cBhvr>
                                      <p:to>
                                        <p:strVal val="visible"/>
                                      </p:to>
                                    </p:set>
                                    <p:animEffect transition="in" filter="wipe(left)">
                                      <p:cBhvr>
                                        <p:cTn id="15" dur="75"/>
                                        <p:tgtEl>
                                          <p:spTgt spid="71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2" grpId="0" animBg="1" autoUpdateAnimBg="0"/>
      <p:bldP spid="7173" grpId="0" animBg="1" autoUpdateAnimBg="0"/>
      <p:bldP spid="7174" grpId="0"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8 Slayt Numarası Yer Tutucusu"/>
          <p:cNvSpPr>
            <a:spLocks noGrp="1"/>
          </p:cNvSpPr>
          <p:nvPr>
            <p:ph type="sldNum" sz="quarter" idx="12"/>
          </p:nvPr>
        </p:nvSpPr>
        <p:spPr/>
        <p:txBody>
          <a:bodyPr/>
          <a:lstStyle/>
          <a:p>
            <a:pPr>
              <a:defRPr/>
            </a:pPr>
            <a:fld id="{B5D959C2-8A51-471D-97DA-5BDEFCF6170E}" type="slidenum">
              <a:rPr lang="tr-TR"/>
              <a:pPr>
                <a:defRPr/>
              </a:pPr>
              <a:t>26</a:t>
            </a:fld>
            <a:endParaRPr lang="tr-TR"/>
          </a:p>
        </p:txBody>
      </p:sp>
      <p:sp>
        <p:nvSpPr>
          <p:cNvPr id="297986" name="Rectangle 2"/>
          <p:cNvSpPr>
            <a:spLocks noGrp="1" noChangeArrowheads="1"/>
          </p:cNvSpPr>
          <p:nvPr>
            <p:ph type="title" sz="quarter"/>
          </p:nvPr>
        </p:nvSpPr>
        <p:spPr/>
        <p:txBody>
          <a:bodyPr/>
          <a:lstStyle/>
          <a:p>
            <a:pPr eaLnBrk="1" hangingPunct="1">
              <a:defRPr/>
            </a:pPr>
            <a:r>
              <a:rPr lang="tr-TR" smtClean="0"/>
              <a:t>Başın Kullanımı</a:t>
            </a:r>
            <a:endParaRPr lang="en-US" smtClean="0"/>
          </a:p>
        </p:txBody>
      </p:sp>
      <p:pic>
        <p:nvPicPr>
          <p:cNvPr id="245764" name="Picture 3" descr="bas2"/>
          <p:cNvPicPr>
            <a:picLocks noGrp="1" noChangeAspect="1" noChangeArrowheads="1"/>
          </p:cNvPicPr>
          <p:nvPr>
            <p:ph sz="quarter" idx="1"/>
          </p:nvPr>
        </p:nvPicPr>
        <p:blipFill>
          <a:blip r:embed="rId3">
            <a:extLst>
              <a:ext uri="{28A0092B-C50C-407E-A947-70E740481C1C}">
                <a14:useLocalDpi xmlns="" xmlns:a14="http://schemas.microsoft.com/office/drawing/2010/main" val="0"/>
              </a:ext>
            </a:extLst>
          </a:blip>
          <a:srcRect/>
          <a:stretch>
            <a:fillRect/>
          </a:stretch>
        </p:blipFill>
        <p:spPr>
          <a:xfrm>
            <a:off x="395288" y="1557338"/>
            <a:ext cx="3424237" cy="3868737"/>
          </a:xfrm>
        </p:spPr>
      </p:pic>
      <p:sp>
        <p:nvSpPr>
          <p:cNvPr id="297990" name="Rectangle 6"/>
          <p:cNvSpPr>
            <a:spLocks noGrp="1" noChangeArrowheads="1"/>
          </p:cNvSpPr>
          <p:nvPr>
            <p:ph sz="quarter" idx="2"/>
          </p:nvPr>
        </p:nvSpPr>
        <p:spPr>
          <a:xfrm>
            <a:off x="4067175" y="1598613"/>
            <a:ext cx="4614863" cy="2046287"/>
          </a:xfrm>
        </p:spPr>
        <p:txBody>
          <a:bodyPr/>
          <a:lstStyle/>
          <a:p>
            <a:pPr eaLnBrk="1" hangingPunct="1">
              <a:defRPr/>
            </a:pPr>
            <a:r>
              <a:rPr lang="tr-TR" sz="2400" dirty="0" smtClean="0"/>
              <a:t>Eğer baş benlik çizgisi üzerinde yukarıya doğru döndürülmüş ise ÜSTÜNLÜK gösterilmektedir.</a:t>
            </a:r>
          </a:p>
          <a:p>
            <a:pPr eaLnBrk="1" hangingPunct="1">
              <a:defRPr/>
            </a:pPr>
            <a:r>
              <a:rPr lang="tr-TR" sz="2400" dirty="0" smtClean="0"/>
              <a:t>Burnu havada olmak, bu baş duruşunun toplumsal bir ifadesidir.</a:t>
            </a:r>
          </a:p>
          <a:p>
            <a:pPr eaLnBrk="1" hangingPunct="1">
              <a:defRPr/>
            </a:pPr>
            <a:r>
              <a:rPr lang="tr-TR" sz="2400" dirty="0" smtClean="0"/>
              <a:t>Eğer baş, aynı eksen üzerinde öne eğiliyorsa, bu uysallıktır. Başı önünde efendi insan tanımının tipik bir görünüşüdür.</a:t>
            </a:r>
          </a:p>
        </p:txBody>
      </p:sp>
    </p:spTree>
    <p:extLst>
      <p:ext uri="{BB962C8B-B14F-4D97-AF65-F5344CB8AC3E}">
        <p14:creationId xmlns="" xmlns:p14="http://schemas.microsoft.com/office/powerpoint/2010/main" val="10687239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97990"/>
                                        </p:tgtEl>
                                        <p:attrNameLst>
                                          <p:attrName>style.visibility</p:attrName>
                                        </p:attrNameLst>
                                      </p:cBhvr>
                                      <p:to>
                                        <p:strVal val="visible"/>
                                      </p:to>
                                    </p:set>
                                    <p:anim calcmode="lin" valueType="num">
                                      <p:cBhvr additive="base">
                                        <p:cTn id="7" dur="500" fill="hold"/>
                                        <p:tgtEl>
                                          <p:spTgt spid="297990"/>
                                        </p:tgtEl>
                                        <p:attrNameLst>
                                          <p:attrName>ppt_x</p:attrName>
                                        </p:attrNameLst>
                                      </p:cBhvr>
                                      <p:tavLst>
                                        <p:tav tm="0">
                                          <p:val>
                                            <p:strVal val="#ppt_x"/>
                                          </p:val>
                                        </p:tav>
                                        <p:tav tm="100000">
                                          <p:val>
                                            <p:strVal val="#ppt_x"/>
                                          </p:val>
                                        </p:tav>
                                      </p:tavLst>
                                    </p:anim>
                                    <p:anim calcmode="lin" valueType="num">
                                      <p:cBhvr additive="base">
                                        <p:cTn id="8" dur="500" fill="hold"/>
                                        <p:tgtEl>
                                          <p:spTgt spid="29799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99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5 Slayt Numarası Yer Tutucusu"/>
          <p:cNvSpPr>
            <a:spLocks noGrp="1"/>
          </p:cNvSpPr>
          <p:nvPr>
            <p:ph type="sldNum" sz="quarter" idx="12"/>
          </p:nvPr>
        </p:nvSpPr>
        <p:spPr/>
        <p:txBody>
          <a:bodyPr/>
          <a:lstStyle/>
          <a:p>
            <a:pPr>
              <a:defRPr/>
            </a:pPr>
            <a:fld id="{3E3E7E47-1790-420E-B7E3-DA16BBCBF696}" type="slidenum">
              <a:rPr lang="tr-TR"/>
              <a:pPr>
                <a:defRPr/>
              </a:pPr>
              <a:t>27</a:t>
            </a:fld>
            <a:endParaRPr lang="tr-TR"/>
          </a:p>
        </p:txBody>
      </p:sp>
      <p:sp>
        <p:nvSpPr>
          <p:cNvPr id="27650" name="Rectangle 2"/>
          <p:cNvSpPr>
            <a:spLocks noGrp="1" noChangeArrowheads="1"/>
          </p:cNvSpPr>
          <p:nvPr>
            <p:ph type="title"/>
          </p:nvPr>
        </p:nvSpPr>
        <p:spPr/>
        <p:txBody>
          <a:bodyPr/>
          <a:lstStyle/>
          <a:p>
            <a:pPr eaLnBrk="1" hangingPunct="1">
              <a:defRPr/>
            </a:pPr>
            <a:r>
              <a:rPr lang="tr-TR" smtClean="0"/>
              <a:t>Göz Teması</a:t>
            </a:r>
            <a:endParaRPr lang="en-US" smtClean="0"/>
          </a:p>
        </p:txBody>
      </p:sp>
      <p:sp>
        <p:nvSpPr>
          <p:cNvPr id="27656" name="Rectangle 8"/>
          <p:cNvSpPr>
            <a:spLocks noGrp="1" noChangeArrowheads="1"/>
          </p:cNvSpPr>
          <p:nvPr>
            <p:ph type="body" idx="1"/>
          </p:nvPr>
        </p:nvSpPr>
        <p:spPr/>
        <p:txBody>
          <a:bodyPr/>
          <a:lstStyle/>
          <a:p>
            <a:pPr algn="just" eaLnBrk="1" hangingPunct="1">
              <a:lnSpc>
                <a:spcPct val="90000"/>
              </a:lnSpc>
              <a:defRPr/>
            </a:pPr>
            <a:r>
              <a:rPr lang="tr-TR" sz="2800" smtClean="0"/>
              <a:t>Başka birisiyle bir ilişki kurmak için toplam zamanın yüzde 60-70’inde onunla göz göze gelmemiz gerekir.</a:t>
            </a:r>
          </a:p>
          <a:p>
            <a:pPr algn="just" eaLnBrk="1" hangingPunct="1">
              <a:lnSpc>
                <a:spcPct val="90000"/>
              </a:lnSpc>
              <a:defRPr/>
            </a:pPr>
            <a:r>
              <a:rPr lang="tr-TR" sz="2800" smtClean="0"/>
              <a:t>Birisi dürüst değilse veya bir şeyler gizliyorsa bakışları bizimkilerle toplam üçte birinden daha az oranda karşılaşacaktır.</a:t>
            </a:r>
          </a:p>
          <a:p>
            <a:pPr algn="just" eaLnBrk="1" hangingPunct="1">
              <a:lnSpc>
                <a:spcPct val="90000"/>
              </a:lnSpc>
              <a:defRPr/>
            </a:pPr>
            <a:r>
              <a:rPr lang="tr-TR" sz="2800" smtClean="0"/>
              <a:t>Gözler yalan söylemez. </a:t>
            </a:r>
          </a:p>
        </p:txBody>
      </p:sp>
    </p:spTree>
    <p:extLst>
      <p:ext uri="{BB962C8B-B14F-4D97-AF65-F5344CB8AC3E}">
        <p14:creationId xmlns="" xmlns:p14="http://schemas.microsoft.com/office/powerpoint/2010/main" val="237401039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5 Slayt Numarası Yer Tutucusu"/>
          <p:cNvSpPr>
            <a:spLocks noGrp="1"/>
          </p:cNvSpPr>
          <p:nvPr>
            <p:ph type="sldNum" sz="quarter" idx="12"/>
          </p:nvPr>
        </p:nvSpPr>
        <p:spPr/>
        <p:txBody>
          <a:bodyPr/>
          <a:lstStyle/>
          <a:p>
            <a:pPr>
              <a:defRPr/>
            </a:pPr>
            <a:fld id="{40E89E50-B991-4EEC-957F-17C8679686A7}" type="slidenum">
              <a:rPr lang="tr-TR"/>
              <a:pPr>
                <a:defRPr/>
              </a:pPr>
              <a:t>28</a:t>
            </a:fld>
            <a:endParaRPr lang="tr-TR"/>
          </a:p>
        </p:txBody>
      </p:sp>
      <p:sp>
        <p:nvSpPr>
          <p:cNvPr id="140290" name="Rectangle 2"/>
          <p:cNvSpPr>
            <a:spLocks noGrp="1" noChangeArrowheads="1"/>
          </p:cNvSpPr>
          <p:nvPr>
            <p:ph type="title"/>
          </p:nvPr>
        </p:nvSpPr>
        <p:spPr/>
        <p:txBody>
          <a:bodyPr/>
          <a:lstStyle/>
          <a:p>
            <a:pPr eaLnBrk="1" hangingPunct="1">
              <a:defRPr/>
            </a:pPr>
            <a:r>
              <a:rPr lang="tr-TR" smtClean="0"/>
              <a:t>Göz Teması</a:t>
            </a:r>
            <a:endParaRPr lang="en-US" smtClean="0"/>
          </a:p>
        </p:txBody>
      </p:sp>
      <p:sp>
        <p:nvSpPr>
          <p:cNvPr id="140291" name="Rectangle 3"/>
          <p:cNvSpPr>
            <a:spLocks noGrp="1" noChangeArrowheads="1"/>
          </p:cNvSpPr>
          <p:nvPr>
            <p:ph type="body" idx="1"/>
          </p:nvPr>
        </p:nvSpPr>
        <p:spPr/>
        <p:txBody>
          <a:bodyPr/>
          <a:lstStyle/>
          <a:p>
            <a:pPr algn="just" eaLnBrk="1" hangingPunct="1">
              <a:defRPr/>
            </a:pPr>
            <a:r>
              <a:rPr lang="tr-TR" smtClean="0"/>
              <a:t>Daha uzun süreyle karşılaşıyorsa, bunun anlamı şunlardan biridir; birincisi sizi çok ilginç veya çekici buluyordur; ikincisi de size karşı saldırgan bir tavrı vardır.</a:t>
            </a:r>
          </a:p>
          <a:p>
            <a:pPr algn="just" eaLnBrk="1" hangingPunct="1">
              <a:defRPr/>
            </a:pPr>
            <a:r>
              <a:rPr lang="tr-TR" smtClean="0"/>
              <a:t>Buna ek olarak gözbebekleri de büzüşüyorsa sözel olmayan bir meydan okumada bulunuyor olabilir. </a:t>
            </a:r>
          </a:p>
        </p:txBody>
      </p:sp>
    </p:spTree>
    <p:extLst>
      <p:ext uri="{BB962C8B-B14F-4D97-AF65-F5344CB8AC3E}">
        <p14:creationId xmlns="" xmlns:p14="http://schemas.microsoft.com/office/powerpoint/2010/main" val="203964551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7 Slayt Numarası Yer Tutucusu"/>
          <p:cNvSpPr>
            <a:spLocks noGrp="1"/>
          </p:cNvSpPr>
          <p:nvPr>
            <p:ph type="sldNum" sz="quarter" idx="12"/>
          </p:nvPr>
        </p:nvSpPr>
        <p:spPr/>
        <p:txBody>
          <a:bodyPr/>
          <a:lstStyle/>
          <a:p>
            <a:pPr>
              <a:defRPr/>
            </a:pPr>
            <a:fld id="{9B1F2678-DDEB-48FE-8573-DAEC475F4ABF}" type="slidenum">
              <a:rPr lang="tr-TR"/>
              <a:pPr>
                <a:defRPr/>
              </a:pPr>
              <a:t>29</a:t>
            </a:fld>
            <a:endParaRPr lang="tr-TR"/>
          </a:p>
        </p:txBody>
      </p:sp>
      <p:sp>
        <p:nvSpPr>
          <p:cNvPr id="138242" name="Rectangle 2"/>
          <p:cNvSpPr>
            <a:spLocks noGrp="1" noChangeArrowheads="1"/>
          </p:cNvSpPr>
          <p:nvPr>
            <p:ph type="title"/>
          </p:nvPr>
        </p:nvSpPr>
        <p:spPr/>
        <p:txBody>
          <a:bodyPr/>
          <a:lstStyle/>
          <a:p>
            <a:pPr eaLnBrk="1" hangingPunct="1">
              <a:defRPr/>
            </a:pPr>
            <a:r>
              <a:rPr lang="tr-TR" smtClean="0"/>
              <a:t>Göz Teması</a:t>
            </a:r>
            <a:endParaRPr lang="en-US" smtClean="0"/>
          </a:p>
        </p:txBody>
      </p:sp>
      <p:pic>
        <p:nvPicPr>
          <p:cNvPr id="283652" name="Picture 5" descr="46"/>
          <p:cNvPicPr>
            <a:picLocks noGrp="1" noChangeAspect="1" noChangeArrowheads="1"/>
          </p:cNvPicPr>
          <p:nvPr>
            <p:ph sz="quarter" idx="3"/>
          </p:nvPr>
        </p:nvPicPr>
        <p:blipFill>
          <a:blip r:embed="rId3">
            <a:extLst>
              <a:ext uri="{28A0092B-C50C-407E-A947-70E740481C1C}">
                <a14:useLocalDpi xmlns="" xmlns:a14="http://schemas.microsoft.com/office/drawing/2010/main" val="0"/>
              </a:ext>
            </a:extLst>
          </a:blip>
          <a:srcRect/>
          <a:stretch>
            <a:fillRect/>
          </a:stretch>
        </p:blipFill>
        <p:spPr>
          <a:xfrm>
            <a:off x="1598613" y="1670050"/>
            <a:ext cx="5008562" cy="4178300"/>
          </a:xfrm>
          <a:noFill/>
          <a:extLst>
            <a:ext uri="{909E8E84-426E-40DD-AFC4-6F175D3DCCD1}">
              <a14:hiddenFill xmlns="" xmlns:a14="http://schemas.microsoft.com/office/drawing/2010/main">
                <a:solidFill>
                  <a:srgbClr val="FFFFFF"/>
                </a:solidFill>
              </a14:hiddenFill>
            </a:ext>
          </a:extLst>
        </p:spPr>
      </p:pic>
      <p:sp>
        <p:nvSpPr>
          <p:cNvPr id="63493" name="Rectangle 8"/>
          <p:cNvSpPr>
            <a:spLocks noChangeArrowheads="1"/>
          </p:cNvSpPr>
          <p:nvPr/>
        </p:nvSpPr>
        <p:spPr bwMode="auto">
          <a:xfrm>
            <a:off x="1476375" y="6021388"/>
            <a:ext cx="5964238"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eaLnBrk="0" fontAlgn="base" hangingPunct="0">
              <a:spcBef>
                <a:spcPct val="50000"/>
              </a:spcBef>
              <a:spcAft>
                <a:spcPct val="0"/>
              </a:spcAft>
              <a:defRPr/>
            </a:pPr>
            <a:r>
              <a:rPr lang="tr-TR" sz="1400" b="1">
                <a:solidFill>
                  <a:srgbClr val="000000"/>
                </a:solidFill>
                <a:cs typeface="Arial" pitchFamily="34" charset="0"/>
              </a:rPr>
              <a:t>KARŞISINDAKİNİ AŞAĞILAYAN BİR BAKIŞ TÜRÜ MÜFETTİŞ BAKIŞI</a:t>
            </a:r>
          </a:p>
        </p:txBody>
      </p:sp>
      <p:sp>
        <p:nvSpPr>
          <p:cNvPr id="138249" name="Rectangle 9"/>
          <p:cNvSpPr>
            <a:spLocks noGrp="1" noChangeArrowheads="1"/>
          </p:cNvSpPr>
          <p:nvPr>
            <p:ph sz="quarter" idx="2"/>
          </p:nvPr>
        </p:nvSpPr>
        <p:spPr>
          <a:xfrm>
            <a:off x="2754313" y="1928813"/>
            <a:ext cx="4032250" cy="2157412"/>
          </a:xfrm>
        </p:spPr>
        <p:txBody>
          <a:bodyPr/>
          <a:lstStyle/>
          <a:p>
            <a:pPr eaLnBrk="1" hangingPunct="1">
              <a:defRPr/>
            </a:pPr>
            <a:endParaRPr lang="tr-TR" sz="2400" smtClean="0"/>
          </a:p>
        </p:txBody>
      </p:sp>
    </p:spTree>
    <p:extLst>
      <p:ext uri="{BB962C8B-B14F-4D97-AF65-F5344CB8AC3E}">
        <p14:creationId xmlns="" xmlns:p14="http://schemas.microsoft.com/office/powerpoint/2010/main" val="402945026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0052" name="Rectangle 4"/>
          <p:cNvSpPr>
            <a:spLocks noChangeArrowheads="1"/>
          </p:cNvSpPr>
          <p:nvPr/>
        </p:nvSpPr>
        <p:spPr bwMode="auto">
          <a:xfrm>
            <a:off x="250825" y="765175"/>
            <a:ext cx="8066088" cy="484188"/>
          </a:xfrm>
          <a:prstGeom prst="rect">
            <a:avLst/>
          </a:prstGeom>
          <a:noFill/>
          <a:ln w="12700">
            <a:noFill/>
            <a:miter lim="800000"/>
            <a:headEnd/>
            <a:tailEnd/>
          </a:ln>
          <a:effectLst/>
        </p:spPr>
        <p:txBody>
          <a:bodyPr lIns="63595" tIns="25438" rIns="63595" bIns="25438">
            <a:spAutoFit/>
          </a:bodyPr>
          <a:lstStyle/>
          <a:p>
            <a:pPr fontAlgn="base">
              <a:lnSpc>
                <a:spcPct val="75000"/>
              </a:lnSpc>
              <a:spcBef>
                <a:spcPct val="0"/>
              </a:spcBef>
              <a:spcAft>
                <a:spcPct val="0"/>
              </a:spcAft>
              <a:defRPr/>
            </a:pPr>
            <a:r>
              <a:rPr lang="tr-TR" sz="3600" dirty="0">
                <a:solidFill>
                  <a:srgbClr val="7030A0"/>
                </a:solidFill>
                <a:effectLst>
                  <a:outerShdw blurRad="38100" dist="38100" dir="2700000" algn="tl">
                    <a:srgbClr val="000000"/>
                  </a:outerShdw>
                </a:effectLst>
                <a:latin typeface="Arial Black" pitchFamily="34" charset="0"/>
                <a:cs typeface="Arial" charset="0"/>
              </a:rPr>
              <a:t>       </a:t>
            </a:r>
            <a:r>
              <a:rPr lang="tr-TR" sz="3600" dirty="0">
                <a:solidFill>
                  <a:srgbClr val="7030A0"/>
                </a:solidFill>
                <a:latin typeface="Arial Black" pitchFamily="34" charset="0"/>
                <a:cs typeface="Arial" charset="0"/>
              </a:rPr>
              <a:t>Etkili iletişimdeki etkenler</a:t>
            </a:r>
            <a:endParaRPr lang="en-US" sz="3600" dirty="0">
              <a:solidFill>
                <a:srgbClr val="7030A0"/>
              </a:solidFill>
              <a:latin typeface="Arial Black" pitchFamily="34" charset="0"/>
              <a:cs typeface="Arial" charset="0"/>
            </a:endParaRPr>
          </a:p>
        </p:txBody>
      </p:sp>
      <p:graphicFrame>
        <p:nvGraphicFramePr>
          <p:cNvPr id="130053" name="Object 5">
            <a:hlinkClick r:id="" action="ppaction://ole?verb=0"/>
          </p:cNvPr>
          <p:cNvGraphicFramePr>
            <a:graphicFrameLocks/>
          </p:cNvGraphicFramePr>
          <p:nvPr>
            <p:extLst>
              <p:ext uri="{D42A27DB-BD31-4B8C-83A1-F6EECF244321}">
                <p14:modId xmlns="" xmlns:p14="http://schemas.microsoft.com/office/powerpoint/2010/main" val="3658894507"/>
              </p:ext>
            </p:extLst>
          </p:nvPr>
        </p:nvGraphicFramePr>
        <p:xfrm>
          <a:off x="1907704" y="1249363"/>
          <a:ext cx="5970588" cy="4335462"/>
        </p:xfrm>
        <a:graphic>
          <a:graphicData uri="http://schemas.openxmlformats.org/presentationml/2006/ole">
            <p:oleObj spid="_x0000_s2082" name="Chart" r:id="rId3" imgW="5438769" imgH="4114867" progId="MSGraph.Chart.8">
              <p:embed followColorScheme="full"/>
            </p:oleObj>
          </a:graphicData>
        </a:graphic>
      </p:graphicFrame>
      <p:sp>
        <p:nvSpPr>
          <p:cNvPr id="130054" name="Rectangle 6"/>
          <p:cNvSpPr>
            <a:spLocks noChangeArrowheads="1"/>
          </p:cNvSpPr>
          <p:nvPr/>
        </p:nvSpPr>
        <p:spPr bwMode="auto">
          <a:xfrm>
            <a:off x="5280025" y="2282825"/>
            <a:ext cx="1393825" cy="704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624" tIns="44517" rIns="90624" bIns="44517">
            <a:spAutoFit/>
          </a:bodyPr>
          <a:lstStyle/>
          <a:p>
            <a:pPr algn="ctr" defTabSz="915988" eaLnBrk="0" fontAlgn="base" hangingPunct="0">
              <a:spcBef>
                <a:spcPct val="0"/>
              </a:spcBef>
              <a:spcAft>
                <a:spcPct val="0"/>
              </a:spcAft>
            </a:pPr>
            <a:r>
              <a:rPr lang="en-US" sz="2000" b="1" smtClean="0">
                <a:solidFill>
                  <a:srgbClr val="FFFF00"/>
                </a:solidFill>
                <a:latin typeface="Arial" pitchFamily="34" charset="0"/>
                <a:cs typeface="Arial" pitchFamily="34" charset="0"/>
              </a:rPr>
              <a:t>7%</a:t>
            </a:r>
            <a:br>
              <a:rPr lang="en-US" sz="2000" b="1" smtClean="0">
                <a:solidFill>
                  <a:srgbClr val="FFFF00"/>
                </a:solidFill>
                <a:latin typeface="Arial" pitchFamily="34" charset="0"/>
                <a:cs typeface="Arial" pitchFamily="34" charset="0"/>
              </a:rPr>
            </a:br>
            <a:r>
              <a:rPr lang="tr-TR" sz="2000" b="1" smtClean="0">
                <a:solidFill>
                  <a:srgbClr val="FFFF00"/>
                </a:solidFill>
                <a:latin typeface="Arial" pitchFamily="34" charset="0"/>
                <a:cs typeface="Arial" pitchFamily="34" charset="0"/>
              </a:rPr>
              <a:t>Sözcükler</a:t>
            </a:r>
            <a:endParaRPr lang="en-US" sz="2000" b="1" smtClean="0">
              <a:solidFill>
                <a:srgbClr val="FFFF00"/>
              </a:solidFill>
              <a:latin typeface="Arial" pitchFamily="34" charset="0"/>
              <a:cs typeface="Arial" pitchFamily="34" charset="0"/>
            </a:endParaRPr>
          </a:p>
        </p:txBody>
      </p:sp>
      <p:sp>
        <p:nvSpPr>
          <p:cNvPr id="130055" name="Rectangle 7"/>
          <p:cNvSpPr>
            <a:spLocks noChangeArrowheads="1"/>
          </p:cNvSpPr>
          <p:nvPr/>
        </p:nvSpPr>
        <p:spPr bwMode="auto">
          <a:xfrm>
            <a:off x="4572000" y="3933825"/>
            <a:ext cx="1766888" cy="704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624" tIns="44517" rIns="90624" bIns="44517">
            <a:spAutoFit/>
          </a:bodyPr>
          <a:lstStyle/>
          <a:p>
            <a:pPr algn="ctr" defTabSz="915988" eaLnBrk="0" fontAlgn="base" hangingPunct="0">
              <a:spcBef>
                <a:spcPct val="0"/>
              </a:spcBef>
              <a:spcAft>
                <a:spcPct val="0"/>
              </a:spcAft>
            </a:pPr>
            <a:r>
              <a:rPr lang="en-US" sz="2000" b="1" smtClean="0">
                <a:solidFill>
                  <a:srgbClr val="FFFF00"/>
                </a:solidFill>
                <a:latin typeface="Arial" pitchFamily="34" charset="0"/>
                <a:cs typeface="Arial" pitchFamily="34" charset="0"/>
              </a:rPr>
              <a:t>38%</a:t>
            </a:r>
            <a:br>
              <a:rPr lang="en-US" sz="2000" b="1" smtClean="0">
                <a:solidFill>
                  <a:srgbClr val="FFFF00"/>
                </a:solidFill>
                <a:latin typeface="Arial" pitchFamily="34" charset="0"/>
                <a:cs typeface="Arial" pitchFamily="34" charset="0"/>
              </a:rPr>
            </a:br>
            <a:r>
              <a:rPr lang="tr-TR" sz="2000" b="1" smtClean="0">
                <a:solidFill>
                  <a:srgbClr val="FFFF00"/>
                </a:solidFill>
                <a:latin typeface="Arial" pitchFamily="34" charset="0"/>
                <a:cs typeface="Arial" pitchFamily="34" charset="0"/>
              </a:rPr>
              <a:t>Ses tonu</a:t>
            </a:r>
            <a:endParaRPr lang="en-US" sz="2000" b="1" smtClean="0">
              <a:solidFill>
                <a:srgbClr val="FFFF00"/>
              </a:solidFill>
              <a:latin typeface="Arial" pitchFamily="34" charset="0"/>
              <a:cs typeface="Arial" pitchFamily="34" charset="0"/>
            </a:endParaRPr>
          </a:p>
        </p:txBody>
      </p:sp>
      <p:sp>
        <p:nvSpPr>
          <p:cNvPr id="130056" name="Rectangle 8"/>
          <p:cNvSpPr>
            <a:spLocks noChangeArrowheads="1"/>
          </p:cNvSpPr>
          <p:nvPr/>
        </p:nvSpPr>
        <p:spPr bwMode="auto">
          <a:xfrm>
            <a:off x="2546350" y="2420938"/>
            <a:ext cx="1998663" cy="1320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624" tIns="44517" rIns="90624" bIns="44517">
            <a:spAutoFit/>
          </a:bodyPr>
          <a:lstStyle/>
          <a:p>
            <a:pPr algn="ctr" defTabSz="915988" eaLnBrk="0" fontAlgn="base" hangingPunct="0">
              <a:spcBef>
                <a:spcPct val="0"/>
              </a:spcBef>
              <a:spcAft>
                <a:spcPct val="0"/>
              </a:spcAft>
            </a:pPr>
            <a:r>
              <a:rPr lang="en-US" sz="2000" b="1" smtClean="0">
                <a:solidFill>
                  <a:srgbClr val="FFFF00"/>
                </a:solidFill>
                <a:latin typeface="Arial" pitchFamily="34" charset="0"/>
                <a:cs typeface="Arial" pitchFamily="34" charset="0"/>
              </a:rPr>
              <a:t>55%</a:t>
            </a:r>
          </a:p>
          <a:p>
            <a:pPr algn="ctr" defTabSz="915988" eaLnBrk="0" fontAlgn="base" hangingPunct="0">
              <a:spcBef>
                <a:spcPct val="0"/>
              </a:spcBef>
              <a:spcAft>
                <a:spcPct val="0"/>
              </a:spcAft>
            </a:pPr>
            <a:r>
              <a:rPr lang="tr-TR" sz="2000" b="1" smtClean="0">
                <a:solidFill>
                  <a:srgbClr val="FFFF00"/>
                </a:solidFill>
                <a:latin typeface="Arial" pitchFamily="34" charset="0"/>
                <a:cs typeface="Arial" pitchFamily="34" charset="0"/>
              </a:rPr>
              <a:t> Beden Dili</a:t>
            </a:r>
          </a:p>
          <a:p>
            <a:pPr algn="ctr" defTabSz="915988" eaLnBrk="0" fontAlgn="base" hangingPunct="0">
              <a:spcBef>
                <a:spcPct val="0"/>
              </a:spcBef>
              <a:spcAft>
                <a:spcPct val="0"/>
              </a:spcAft>
            </a:pPr>
            <a:r>
              <a:rPr lang="tr-TR" sz="2000" b="1" smtClean="0">
                <a:solidFill>
                  <a:prstClr val="white"/>
                </a:solidFill>
                <a:latin typeface="Arial" pitchFamily="34" charset="0"/>
                <a:cs typeface="Arial" pitchFamily="34" charset="0"/>
              </a:rPr>
              <a:t>(</a:t>
            </a:r>
            <a:r>
              <a:rPr lang="tr-TR" sz="2000" b="1" i="1" smtClean="0">
                <a:solidFill>
                  <a:prstClr val="white"/>
                </a:solidFill>
                <a:latin typeface="Arial" pitchFamily="34" charset="0"/>
                <a:cs typeface="Arial" pitchFamily="34" charset="0"/>
              </a:rPr>
              <a:t>Sözsüz İletişim</a:t>
            </a:r>
            <a:r>
              <a:rPr lang="tr-TR" sz="2000" b="1" smtClean="0">
                <a:solidFill>
                  <a:prstClr val="white"/>
                </a:solidFill>
                <a:latin typeface="Arial" pitchFamily="34" charset="0"/>
                <a:cs typeface="Arial" pitchFamily="34" charset="0"/>
              </a:rPr>
              <a:t>)</a:t>
            </a:r>
            <a:endParaRPr lang="en-US" sz="2000" b="1" smtClean="0">
              <a:solidFill>
                <a:prstClr val="white"/>
              </a:solidFill>
              <a:latin typeface="Arial" pitchFamily="34" charset="0"/>
              <a:cs typeface="Arial" pitchFamily="34" charset="0"/>
            </a:endParaRPr>
          </a:p>
        </p:txBody>
      </p:sp>
      <p:sp>
        <p:nvSpPr>
          <p:cNvPr id="227335" name="Rectangle 9"/>
          <p:cNvSpPr>
            <a:spLocks noChangeArrowheads="1"/>
          </p:cNvSpPr>
          <p:nvPr/>
        </p:nvSpPr>
        <p:spPr bwMode="auto">
          <a:xfrm>
            <a:off x="4140200" y="5876925"/>
            <a:ext cx="4657725"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fontAlgn="base">
              <a:spcBef>
                <a:spcPct val="0"/>
              </a:spcBef>
              <a:spcAft>
                <a:spcPct val="0"/>
              </a:spcAft>
            </a:pPr>
            <a:r>
              <a:rPr lang="tr-TR" sz="2000" smtClean="0">
                <a:solidFill>
                  <a:srgbClr val="7030A0"/>
                </a:solidFill>
                <a:latin typeface="Arial" pitchFamily="34" charset="0"/>
                <a:cs typeface="Arial" pitchFamily="34" charset="0"/>
              </a:rPr>
              <a:t>Mehrabian (Beden Dili, A. Pease, 1997</a:t>
            </a:r>
            <a:r>
              <a:rPr lang="tr-TR" sz="2000" smtClean="0">
                <a:solidFill>
                  <a:srgbClr val="FFFF00"/>
                </a:solidFill>
                <a:latin typeface="Arial" pitchFamily="34" charset="0"/>
                <a:cs typeface="Arial" pitchFamily="34" charset="0"/>
              </a:rPr>
              <a:t>)</a:t>
            </a:r>
          </a:p>
        </p:txBody>
      </p:sp>
    </p:spTree>
    <p:extLst>
      <p:ext uri="{BB962C8B-B14F-4D97-AF65-F5344CB8AC3E}">
        <p14:creationId xmlns="" xmlns:p14="http://schemas.microsoft.com/office/powerpoint/2010/main" val="17733073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0053"/>
                                        </p:tgtEl>
                                        <p:attrNameLst>
                                          <p:attrName>style.visibility</p:attrName>
                                        </p:attrNameLst>
                                      </p:cBhvr>
                                      <p:to>
                                        <p:strVal val="visible"/>
                                      </p:to>
                                    </p:set>
                                    <p:anim calcmode="lin" valueType="num">
                                      <p:cBhvr additive="base">
                                        <p:cTn id="7" dur="500" fill="hold"/>
                                        <p:tgtEl>
                                          <p:spTgt spid="130053"/>
                                        </p:tgtEl>
                                        <p:attrNameLst>
                                          <p:attrName>ppt_x</p:attrName>
                                        </p:attrNameLst>
                                      </p:cBhvr>
                                      <p:tavLst>
                                        <p:tav tm="0">
                                          <p:val>
                                            <p:strVal val="#ppt_x"/>
                                          </p:val>
                                        </p:tav>
                                        <p:tav tm="100000">
                                          <p:val>
                                            <p:strVal val="#ppt_x"/>
                                          </p:val>
                                        </p:tav>
                                      </p:tavLst>
                                    </p:anim>
                                    <p:anim calcmode="lin" valueType="num">
                                      <p:cBhvr additive="base">
                                        <p:cTn id="8" dur="500" fill="hold"/>
                                        <p:tgtEl>
                                          <p:spTgt spid="130053"/>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4" presetClass="entr" presetSubtype="16" fill="hold" nodeType="clickEffect">
                                  <p:stCondLst>
                                    <p:cond delay="0"/>
                                  </p:stCondLst>
                                  <p:childTnLst>
                                    <p:set>
                                      <p:cBhvr>
                                        <p:cTn id="12" dur="1" fill="hold">
                                          <p:stCondLst>
                                            <p:cond delay="0"/>
                                          </p:stCondLst>
                                        </p:cTn>
                                        <p:tgtEl>
                                          <p:spTgt spid="130056">
                                            <p:txEl>
                                              <p:pRg st="0" end="0"/>
                                            </p:txEl>
                                          </p:spTgt>
                                        </p:tgtEl>
                                        <p:attrNameLst>
                                          <p:attrName>style.visibility</p:attrName>
                                        </p:attrNameLst>
                                      </p:cBhvr>
                                      <p:to>
                                        <p:strVal val="visible"/>
                                      </p:to>
                                    </p:set>
                                    <p:animEffect transition="in" filter="box(in)">
                                      <p:cBhvr>
                                        <p:cTn id="13" dur="500"/>
                                        <p:tgtEl>
                                          <p:spTgt spid="130056">
                                            <p:txEl>
                                              <p:pRg st="0" end="0"/>
                                            </p:txEl>
                                          </p:spTgt>
                                        </p:tgtEl>
                                      </p:cBhvr>
                                    </p:animEffect>
                                  </p:childTnLst>
                                </p:cTn>
                              </p:par>
                              <p:par>
                                <p:cTn id="14" presetID="4" presetClass="entr" presetSubtype="16" fill="hold" nodeType="withEffect">
                                  <p:stCondLst>
                                    <p:cond delay="0"/>
                                  </p:stCondLst>
                                  <p:childTnLst>
                                    <p:set>
                                      <p:cBhvr>
                                        <p:cTn id="15" dur="1" fill="hold">
                                          <p:stCondLst>
                                            <p:cond delay="0"/>
                                          </p:stCondLst>
                                        </p:cTn>
                                        <p:tgtEl>
                                          <p:spTgt spid="130056">
                                            <p:txEl>
                                              <p:pRg st="1" end="1"/>
                                            </p:txEl>
                                          </p:spTgt>
                                        </p:tgtEl>
                                        <p:attrNameLst>
                                          <p:attrName>style.visibility</p:attrName>
                                        </p:attrNameLst>
                                      </p:cBhvr>
                                      <p:to>
                                        <p:strVal val="visible"/>
                                      </p:to>
                                    </p:set>
                                    <p:animEffect transition="in" filter="box(in)">
                                      <p:cBhvr>
                                        <p:cTn id="16" dur="500"/>
                                        <p:tgtEl>
                                          <p:spTgt spid="130056">
                                            <p:txEl>
                                              <p:pRg st="1" end="1"/>
                                            </p:txEl>
                                          </p:spTgt>
                                        </p:tgtEl>
                                      </p:cBhvr>
                                    </p:animEffect>
                                  </p:childTnLst>
                                </p:cTn>
                              </p:par>
                              <p:par>
                                <p:cTn id="17" presetID="4" presetClass="entr" presetSubtype="16" fill="hold" nodeType="withEffect">
                                  <p:stCondLst>
                                    <p:cond delay="0"/>
                                  </p:stCondLst>
                                  <p:childTnLst>
                                    <p:set>
                                      <p:cBhvr>
                                        <p:cTn id="18" dur="1" fill="hold">
                                          <p:stCondLst>
                                            <p:cond delay="0"/>
                                          </p:stCondLst>
                                        </p:cTn>
                                        <p:tgtEl>
                                          <p:spTgt spid="130056">
                                            <p:txEl>
                                              <p:pRg st="2" end="2"/>
                                            </p:txEl>
                                          </p:spTgt>
                                        </p:tgtEl>
                                        <p:attrNameLst>
                                          <p:attrName>style.visibility</p:attrName>
                                        </p:attrNameLst>
                                      </p:cBhvr>
                                      <p:to>
                                        <p:strVal val="visible"/>
                                      </p:to>
                                    </p:set>
                                    <p:animEffect transition="in" filter="box(in)">
                                      <p:cBhvr>
                                        <p:cTn id="19" dur="500"/>
                                        <p:tgtEl>
                                          <p:spTgt spid="130056">
                                            <p:txEl>
                                              <p:pRg st="2" end="2"/>
                                            </p:txEl>
                                          </p:spTgt>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4" presetClass="entr" presetSubtype="16" fill="hold" nodeType="clickEffect">
                                  <p:stCondLst>
                                    <p:cond delay="0"/>
                                  </p:stCondLst>
                                  <p:childTnLst>
                                    <p:set>
                                      <p:cBhvr>
                                        <p:cTn id="23" dur="1" fill="hold">
                                          <p:stCondLst>
                                            <p:cond delay="0"/>
                                          </p:stCondLst>
                                        </p:cTn>
                                        <p:tgtEl>
                                          <p:spTgt spid="130055">
                                            <p:txEl>
                                              <p:pRg st="0" end="0"/>
                                            </p:txEl>
                                          </p:spTgt>
                                        </p:tgtEl>
                                        <p:attrNameLst>
                                          <p:attrName>style.visibility</p:attrName>
                                        </p:attrNameLst>
                                      </p:cBhvr>
                                      <p:to>
                                        <p:strVal val="visible"/>
                                      </p:to>
                                    </p:set>
                                    <p:animEffect transition="in" filter="box(in)">
                                      <p:cBhvr>
                                        <p:cTn id="24" dur="500"/>
                                        <p:tgtEl>
                                          <p:spTgt spid="130055">
                                            <p:txEl>
                                              <p:pRg st="0" end="0"/>
                                            </p:txEl>
                                          </p:spTgt>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4" presetClass="entr" presetSubtype="16" fill="hold" nodeType="clickEffect">
                                  <p:stCondLst>
                                    <p:cond delay="0"/>
                                  </p:stCondLst>
                                  <p:childTnLst>
                                    <p:set>
                                      <p:cBhvr>
                                        <p:cTn id="28" dur="1" fill="hold">
                                          <p:stCondLst>
                                            <p:cond delay="0"/>
                                          </p:stCondLst>
                                        </p:cTn>
                                        <p:tgtEl>
                                          <p:spTgt spid="130054">
                                            <p:txEl>
                                              <p:pRg st="0" end="0"/>
                                            </p:txEl>
                                          </p:spTgt>
                                        </p:tgtEl>
                                        <p:attrNameLst>
                                          <p:attrName>style.visibility</p:attrName>
                                        </p:attrNameLst>
                                      </p:cBhvr>
                                      <p:to>
                                        <p:strVal val="visible"/>
                                      </p:to>
                                    </p:set>
                                    <p:animEffect transition="in" filter="box(in)">
                                      <p:cBhvr>
                                        <p:cTn id="29" dur="500"/>
                                        <p:tgtEl>
                                          <p:spTgt spid="13005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13005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Slayt Numarası Yer Tutucusu"/>
          <p:cNvSpPr>
            <a:spLocks noGrp="1"/>
          </p:cNvSpPr>
          <p:nvPr>
            <p:ph type="sldNum" sz="quarter" idx="12"/>
          </p:nvPr>
        </p:nvSpPr>
        <p:spPr/>
        <p:txBody>
          <a:bodyPr/>
          <a:lstStyle/>
          <a:p>
            <a:pPr>
              <a:defRPr/>
            </a:pPr>
            <a:fld id="{D54EFE94-34BB-487F-9E3E-1FFFD9722550}" type="slidenum">
              <a:rPr lang="tr-TR"/>
              <a:pPr>
                <a:defRPr/>
              </a:pPr>
              <a:t>30</a:t>
            </a:fld>
            <a:endParaRPr lang="tr-TR"/>
          </a:p>
        </p:txBody>
      </p:sp>
      <p:sp>
        <p:nvSpPr>
          <p:cNvPr id="149506" name="Rectangle 2"/>
          <p:cNvSpPr>
            <a:spLocks noGrp="1" noChangeArrowheads="1"/>
          </p:cNvSpPr>
          <p:nvPr>
            <p:ph type="title"/>
          </p:nvPr>
        </p:nvSpPr>
        <p:spPr/>
        <p:txBody>
          <a:bodyPr/>
          <a:lstStyle/>
          <a:p>
            <a:pPr eaLnBrk="1" hangingPunct="1">
              <a:defRPr/>
            </a:pPr>
            <a:r>
              <a:rPr lang="tr-TR" smtClean="0"/>
              <a:t>Göz Teması</a:t>
            </a:r>
            <a:endParaRPr lang="en-US" smtClean="0"/>
          </a:p>
        </p:txBody>
      </p:sp>
      <p:pic>
        <p:nvPicPr>
          <p:cNvPr id="285700" name="Picture 5" descr="45"/>
          <p:cNvPicPr>
            <a:picLocks noGrp="1" noChangeAspect="1" noChangeArrowheads="1"/>
          </p:cNvPicPr>
          <p:nvPr>
            <p:ph sz="half" idx="2"/>
          </p:nvPr>
        </p:nvPicPr>
        <p:blipFill>
          <a:blip r:embed="rId3">
            <a:extLst>
              <a:ext uri="{28A0092B-C50C-407E-A947-70E740481C1C}">
                <a14:useLocalDpi xmlns="" xmlns:a14="http://schemas.microsoft.com/office/drawing/2010/main" val="0"/>
              </a:ext>
            </a:extLst>
          </a:blip>
          <a:srcRect/>
          <a:stretch>
            <a:fillRect/>
          </a:stretch>
        </p:blipFill>
        <p:spPr>
          <a:xfrm>
            <a:off x="5724525" y="2349500"/>
            <a:ext cx="3419475" cy="2895600"/>
          </a:xfrm>
          <a:noFill/>
          <a:extLst>
            <a:ext uri="{909E8E84-426E-40DD-AFC4-6F175D3DCCD1}">
              <a14:hiddenFill xmlns="" xmlns:a14="http://schemas.microsoft.com/office/drawing/2010/main">
                <a:solidFill>
                  <a:srgbClr val="FFFFFF"/>
                </a:solidFill>
              </a14:hiddenFill>
            </a:ext>
          </a:extLst>
        </p:spPr>
      </p:pic>
      <p:sp>
        <p:nvSpPr>
          <p:cNvPr id="65541" name="Rectangle 8"/>
          <p:cNvSpPr>
            <a:spLocks noChangeArrowheads="1"/>
          </p:cNvSpPr>
          <p:nvPr/>
        </p:nvSpPr>
        <p:spPr bwMode="auto">
          <a:xfrm>
            <a:off x="6588125" y="5373688"/>
            <a:ext cx="146685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fontAlgn="base">
              <a:spcBef>
                <a:spcPct val="0"/>
              </a:spcBef>
              <a:spcAft>
                <a:spcPct val="0"/>
              </a:spcAft>
              <a:defRPr/>
            </a:pPr>
            <a:r>
              <a:rPr lang="tr-TR" b="1">
                <a:solidFill>
                  <a:srgbClr val="000000"/>
                </a:solidFill>
                <a:cs typeface="Arial" pitchFamily="34" charset="0"/>
              </a:rPr>
              <a:t>İLGİ BAKIŞI</a:t>
            </a:r>
          </a:p>
        </p:txBody>
      </p:sp>
      <p:pic>
        <p:nvPicPr>
          <p:cNvPr id="285702" name="Picture 9" descr="47"/>
          <p:cNvPicPr>
            <a:picLocks noGrp="1" noChangeAspect="1" noChangeArrowheads="1"/>
          </p:cNvPicPr>
          <p:nvPr>
            <p:ph sz="half" idx="1"/>
          </p:nvPr>
        </p:nvPicPr>
        <p:blipFill>
          <a:blip r:embed="rId4">
            <a:extLst>
              <a:ext uri="{28A0092B-C50C-407E-A947-70E740481C1C}">
                <a14:useLocalDpi xmlns="" xmlns:a14="http://schemas.microsoft.com/office/drawing/2010/main" val="0"/>
              </a:ext>
            </a:extLst>
          </a:blip>
          <a:srcRect/>
          <a:stretch>
            <a:fillRect/>
          </a:stretch>
        </p:blipFill>
        <p:spPr>
          <a:xfrm>
            <a:off x="1257300" y="2055813"/>
            <a:ext cx="3814763" cy="3200400"/>
          </a:xfrm>
          <a:noFill/>
          <a:extLst>
            <a:ext uri="{909E8E84-426E-40DD-AFC4-6F175D3DCCD1}">
              <a14:hiddenFill xmlns="" xmlns:a14="http://schemas.microsoft.com/office/drawing/2010/main">
                <a:solidFill>
                  <a:srgbClr val="FFFFFF"/>
                </a:solidFill>
              </a14:hiddenFill>
            </a:ext>
          </a:extLst>
        </p:spPr>
      </p:pic>
      <p:sp>
        <p:nvSpPr>
          <p:cNvPr id="65543" name="Rectangle 10"/>
          <p:cNvSpPr>
            <a:spLocks noChangeArrowheads="1"/>
          </p:cNvSpPr>
          <p:nvPr/>
        </p:nvSpPr>
        <p:spPr bwMode="auto">
          <a:xfrm>
            <a:off x="971550" y="5392738"/>
            <a:ext cx="5184775" cy="1465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fontAlgn="base">
              <a:spcBef>
                <a:spcPct val="0"/>
              </a:spcBef>
              <a:spcAft>
                <a:spcPct val="0"/>
              </a:spcAft>
              <a:defRPr/>
            </a:pPr>
            <a:r>
              <a:rPr lang="tr-TR" b="1">
                <a:solidFill>
                  <a:srgbClr val="000000"/>
                </a:solidFill>
                <a:cs typeface="Arial" pitchFamily="34" charset="0"/>
              </a:rPr>
              <a:t>HULUSİ KENTMEN BAKIŞI</a:t>
            </a:r>
          </a:p>
          <a:p>
            <a:pPr fontAlgn="base">
              <a:spcBef>
                <a:spcPct val="0"/>
              </a:spcBef>
              <a:spcAft>
                <a:spcPct val="0"/>
              </a:spcAft>
              <a:defRPr/>
            </a:pPr>
            <a:r>
              <a:rPr lang="tr-TR" b="1">
                <a:solidFill>
                  <a:srgbClr val="000000"/>
                </a:solidFill>
                <a:cs typeface="Arial" pitchFamily="34" charset="0"/>
              </a:rPr>
              <a:t>GÖZLÜKLERİN ÜZERİNDEN YAPILAN BAKIŞ BURADA BAŞ HAFİFCE ÖNE EGİLİR, KARŞISINDAKİNE TEHDİT DUYGUSU OLUŞTURULUR.</a:t>
            </a:r>
          </a:p>
        </p:txBody>
      </p:sp>
    </p:spTree>
    <p:extLst>
      <p:ext uri="{BB962C8B-B14F-4D97-AF65-F5344CB8AC3E}">
        <p14:creationId xmlns="" xmlns:p14="http://schemas.microsoft.com/office/powerpoint/2010/main" val="164333044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Slayt Numarası Yer Tutucusu"/>
          <p:cNvSpPr>
            <a:spLocks noGrp="1"/>
          </p:cNvSpPr>
          <p:nvPr>
            <p:ph type="sldNum" sz="quarter" idx="12"/>
          </p:nvPr>
        </p:nvSpPr>
        <p:spPr/>
        <p:txBody>
          <a:bodyPr/>
          <a:lstStyle/>
          <a:p>
            <a:pPr>
              <a:defRPr/>
            </a:pPr>
            <a:fld id="{53DD7AD0-B9EA-44F4-B1D5-55F5CB57557F}" type="slidenum">
              <a:rPr lang="tr-TR"/>
              <a:pPr>
                <a:defRPr/>
              </a:pPr>
              <a:t>31</a:t>
            </a:fld>
            <a:endParaRPr lang="tr-TR"/>
          </a:p>
        </p:txBody>
      </p:sp>
      <p:pic>
        <p:nvPicPr>
          <p:cNvPr id="286723" name="Picture 2" descr="48"/>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2362200" y="0"/>
            <a:ext cx="3921125"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4083" name="Comment 3"/>
          <p:cNvSpPr>
            <a:spLocks noChangeArrowheads="1"/>
          </p:cNvSpPr>
          <p:nvPr/>
        </p:nvSpPr>
        <p:spPr bwMode="auto">
          <a:xfrm>
            <a:off x="228600" y="4343400"/>
            <a:ext cx="8686800" cy="1812925"/>
          </a:xfrm>
          <a:prstGeom prst="rect">
            <a:avLst/>
          </a:prstGeom>
          <a:solidFill>
            <a:srgbClr val="FCFDC6"/>
          </a:solidFill>
          <a:ln w="9525">
            <a:solidFill>
              <a:schemeClr val="tx1"/>
            </a:solidFill>
            <a:miter lim="800000"/>
            <a:headEnd/>
            <a:tailEnd/>
          </a:ln>
          <a:effectLst>
            <a:outerShdw dist="107763" dir="2700000" algn="ctr" rotWithShape="0">
              <a:schemeClr val="bg2"/>
            </a:outerShdw>
          </a:effectLst>
        </p:spPr>
        <p:txBody>
          <a:bodyPr>
            <a:spAutoFit/>
          </a:bodyPr>
          <a:lstStyle/>
          <a:p>
            <a:pPr eaLnBrk="0" fontAlgn="base" hangingPunct="0">
              <a:spcBef>
                <a:spcPct val="50000"/>
              </a:spcBef>
              <a:spcAft>
                <a:spcPct val="0"/>
              </a:spcAft>
              <a:defRPr/>
            </a:pPr>
            <a:r>
              <a:rPr lang="tr-TR" sz="1600" b="1" i="1" u="sng">
                <a:solidFill>
                  <a:srgbClr val="000000"/>
                </a:solidFill>
                <a:cs typeface="Arial" pitchFamily="34" charset="0"/>
              </a:rPr>
              <a:t>RESMİYET BAKIŞI</a:t>
            </a:r>
            <a:r>
              <a:rPr lang="tr-TR" sz="1600" b="1">
                <a:solidFill>
                  <a:srgbClr val="000000"/>
                </a:solidFill>
                <a:cs typeface="Arial" pitchFamily="34" charset="0"/>
              </a:rPr>
              <a:t>: EĞER KARŞINIZDAKİ KİŞİNİN GÖZLERLE ALIN ARASINDAKİ BÖLGESİNE BAKARSANIZ SİZİNLE SAMİMİ OLMAMASI GEREKTİĞİNİ HİSSEDER. ODANIZA GELEN SATICIYA BAKMANIZ GEREKEN BÖLGE BURASIDIR. PERSONELİN YAPISINA GÖRE DE BAKIŞ TÜRÜNÜZÜ BELİRLEMELİSİNİZ, ÇABUK SAMİMİ OLAN BİR ÇALIŞANINIZA BAKMANIZ GEREKEN BÖLGE BURASIDIR. AMA KENDİSİNİ ZATEN RAHAT İFADE EDEMEYEN, İLETİŞİM EKSİKLİĞİ BULUNAN BİR ÇALIŞANINIZA RESMİ BAKIŞ KULLANIRSANIZ ONU BÜSBÜTÜN KAPATIRSINIZ.</a:t>
            </a:r>
            <a:endParaRPr lang="tr-TR" sz="1600" u="sng">
              <a:solidFill>
                <a:srgbClr val="000000"/>
              </a:solidFill>
              <a:cs typeface="Arial" pitchFamily="34" charset="0"/>
            </a:endParaRPr>
          </a:p>
        </p:txBody>
      </p:sp>
    </p:spTree>
    <p:extLst>
      <p:ext uri="{BB962C8B-B14F-4D97-AF65-F5344CB8AC3E}">
        <p14:creationId xmlns="" xmlns:p14="http://schemas.microsoft.com/office/powerpoint/2010/main" val="168716509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Slayt Numarası Yer Tutucusu"/>
          <p:cNvSpPr>
            <a:spLocks noGrp="1"/>
          </p:cNvSpPr>
          <p:nvPr>
            <p:ph type="sldNum" sz="quarter" idx="12"/>
          </p:nvPr>
        </p:nvSpPr>
        <p:spPr/>
        <p:txBody>
          <a:bodyPr/>
          <a:lstStyle/>
          <a:p>
            <a:pPr>
              <a:defRPr/>
            </a:pPr>
            <a:fld id="{F3C17628-F15F-49F4-8F88-5977762BC378}" type="slidenum">
              <a:rPr lang="tr-TR"/>
              <a:pPr>
                <a:defRPr/>
              </a:pPr>
              <a:t>32</a:t>
            </a:fld>
            <a:endParaRPr lang="tr-TR"/>
          </a:p>
        </p:txBody>
      </p:sp>
      <p:pic>
        <p:nvPicPr>
          <p:cNvPr id="287747" name="Picture 2" descr="49"/>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1752600" y="0"/>
            <a:ext cx="5410200" cy="5335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5107" name="Comment 3"/>
          <p:cNvSpPr>
            <a:spLocks noChangeArrowheads="1"/>
          </p:cNvSpPr>
          <p:nvPr/>
        </p:nvSpPr>
        <p:spPr bwMode="auto">
          <a:xfrm>
            <a:off x="914400" y="5334000"/>
            <a:ext cx="7070725" cy="1935163"/>
          </a:xfrm>
          <a:prstGeom prst="rect">
            <a:avLst/>
          </a:prstGeom>
          <a:solidFill>
            <a:srgbClr val="FCFDC6"/>
          </a:solidFill>
          <a:ln w="9525">
            <a:solidFill>
              <a:schemeClr val="tx1"/>
            </a:solidFill>
            <a:miter lim="800000"/>
            <a:headEnd/>
            <a:tailEnd/>
          </a:ln>
          <a:effectLst>
            <a:outerShdw dist="107763" dir="2700000" algn="ctr" rotWithShape="0">
              <a:schemeClr val="bg2"/>
            </a:outerShdw>
          </a:effectLst>
        </p:spPr>
        <p:txBody>
          <a:bodyPr>
            <a:spAutoFit/>
          </a:bodyPr>
          <a:lstStyle/>
          <a:p>
            <a:pPr eaLnBrk="0" fontAlgn="base" hangingPunct="0">
              <a:spcBef>
                <a:spcPct val="50000"/>
              </a:spcBef>
              <a:spcAft>
                <a:spcPct val="0"/>
              </a:spcAft>
              <a:defRPr/>
            </a:pPr>
            <a:r>
              <a:rPr lang="tr-TR" sz="1600" b="1" i="1" u="sng">
                <a:solidFill>
                  <a:srgbClr val="000000"/>
                </a:solidFill>
                <a:cs typeface="Arial" pitchFamily="34" charset="0"/>
              </a:rPr>
              <a:t>İLETİŞİM BAKIŞI</a:t>
            </a:r>
            <a:r>
              <a:rPr lang="tr-TR" sz="1600" b="1">
                <a:solidFill>
                  <a:srgbClr val="000000"/>
                </a:solidFill>
                <a:cs typeface="Arial" pitchFamily="34" charset="0"/>
              </a:rPr>
              <a:t>: EĞER GÖRÜŞTÜĞÜNÜZ KİŞİNİN GÖZLER VE DUDAKLAR ARASINDA KALAN BÖLGESİNE BAKARSANIZ KARŞINIZDAKİNİN YÜZÜ ÜSTTEKİ İNSANIN İFADESİNİ ALACAKTIR. BU İLETİŞİME AÇIK VE DUYGUSAL OLARAK RAHATLATICI OLAN BAKIŞ TÜRÜDÜR.MESAFE KOYMAK İSTEMİYORSANIZ BU BAKIŞI KULLANABİLİRSİNİZ.</a:t>
            </a:r>
            <a:endParaRPr lang="tr-TR" sz="1600" u="sng">
              <a:solidFill>
                <a:srgbClr val="000000"/>
              </a:solidFill>
              <a:cs typeface="Arial" pitchFamily="34" charset="0"/>
            </a:endParaRPr>
          </a:p>
          <a:p>
            <a:pPr eaLnBrk="0" fontAlgn="base" hangingPunct="0">
              <a:spcBef>
                <a:spcPct val="50000"/>
              </a:spcBef>
              <a:spcAft>
                <a:spcPct val="0"/>
              </a:spcAft>
              <a:defRPr/>
            </a:pPr>
            <a:endParaRPr lang="tr-TR" sz="1600" u="sng">
              <a:solidFill>
                <a:srgbClr val="000000"/>
              </a:solidFill>
              <a:cs typeface="Arial" pitchFamily="34" charset="0"/>
            </a:endParaRPr>
          </a:p>
        </p:txBody>
      </p:sp>
    </p:spTree>
    <p:extLst>
      <p:ext uri="{BB962C8B-B14F-4D97-AF65-F5344CB8AC3E}">
        <p14:creationId xmlns="" xmlns:p14="http://schemas.microsoft.com/office/powerpoint/2010/main" val="57202321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Slayt Numarası Yer Tutucusu"/>
          <p:cNvSpPr>
            <a:spLocks noGrp="1"/>
          </p:cNvSpPr>
          <p:nvPr>
            <p:ph type="sldNum" sz="quarter" idx="12"/>
          </p:nvPr>
        </p:nvSpPr>
        <p:spPr/>
        <p:txBody>
          <a:bodyPr/>
          <a:lstStyle/>
          <a:p>
            <a:pPr>
              <a:defRPr/>
            </a:pPr>
            <a:fld id="{112958F7-03B5-44FC-83D0-51C53E2D57AF}" type="slidenum">
              <a:rPr lang="tr-TR"/>
              <a:pPr>
                <a:defRPr/>
              </a:pPr>
              <a:t>33</a:t>
            </a:fld>
            <a:endParaRPr lang="tr-TR"/>
          </a:p>
        </p:txBody>
      </p:sp>
      <p:pic>
        <p:nvPicPr>
          <p:cNvPr id="288771" name="Picture 2" descr="50"/>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1676400" y="0"/>
            <a:ext cx="5715000" cy="48085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6131" name="Comment 3"/>
          <p:cNvSpPr>
            <a:spLocks noChangeArrowheads="1"/>
          </p:cNvSpPr>
          <p:nvPr/>
        </p:nvSpPr>
        <p:spPr bwMode="auto">
          <a:xfrm>
            <a:off x="1066800" y="4876800"/>
            <a:ext cx="6934200" cy="1446213"/>
          </a:xfrm>
          <a:prstGeom prst="rect">
            <a:avLst/>
          </a:prstGeom>
          <a:solidFill>
            <a:srgbClr val="FCFDC6"/>
          </a:solidFill>
          <a:ln w="9525">
            <a:solidFill>
              <a:schemeClr val="tx1"/>
            </a:solidFill>
            <a:miter lim="800000"/>
            <a:headEnd/>
            <a:tailEnd/>
          </a:ln>
          <a:effectLst>
            <a:outerShdw dist="107763" dir="2700000" algn="ctr" rotWithShape="0">
              <a:schemeClr val="bg2"/>
            </a:outerShdw>
          </a:effectLst>
        </p:spPr>
        <p:txBody>
          <a:bodyPr>
            <a:spAutoFit/>
          </a:bodyPr>
          <a:lstStyle/>
          <a:p>
            <a:pPr eaLnBrk="0" fontAlgn="base" hangingPunct="0">
              <a:spcBef>
                <a:spcPct val="50000"/>
              </a:spcBef>
              <a:spcAft>
                <a:spcPct val="0"/>
              </a:spcAft>
              <a:defRPr/>
            </a:pPr>
            <a:r>
              <a:rPr lang="tr-TR" sz="1600" b="1" i="1" u="sng" dirty="0">
                <a:solidFill>
                  <a:srgbClr val="000000"/>
                </a:solidFill>
                <a:cs typeface="Arial" pitchFamily="34" charset="0"/>
              </a:rPr>
              <a:t>FLÖRT BAKIŞ BÖLGESİ</a:t>
            </a:r>
            <a:r>
              <a:rPr lang="tr-TR" sz="1600" b="1" dirty="0">
                <a:solidFill>
                  <a:srgbClr val="000000"/>
                </a:solidFill>
                <a:cs typeface="Arial" pitchFamily="34" charset="0"/>
              </a:rPr>
              <a:t>: DUDAKLAR VE GÖĞÜS ARASINA YAPILAN BAKIŞTIR.DUYGUSAL İLGİYİ VEYA İLERİSİNİ GÖSTERİR. GENELDE BAKIŞIN ODAKLANDIĞI YER DUDAKLAR, ÇENE VE ÖZELLİKLE DE </a:t>
            </a:r>
            <a:r>
              <a:rPr lang="tr-TR" sz="1600" b="1" dirty="0" smtClean="0">
                <a:solidFill>
                  <a:srgbClr val="000000"/>
                </a:solidFill>
                <a:cs typeface="Arial" pitchFamily="34" charset="0"/>
              </a:rPr>
              <a:t>BOYUNDUR</a:t>
            </a:r>
            <a:r>
              <a:rPr lang="tr-TR" sz="1600" b="1" dirty="0">
                <a:solidFill>
                  <a:srgbClr val="000000"/>
                </a:solidFill>
                <a:cs typeface="Arial" pitchFamily="34" charset="0"/>
              </a:rPr>
              <a:t>.</a:t>
            </a:r>
            <a:endParaRPr lang="tr-TR" sz="1600" u="sng" dirty="0">
              <a:solidFill>
                <a:srgbClr val="000000"/>
              </a:solidFill>
              <a:cs typeface="Arial" pitchFamily="34" charset="0"/>
            </a:endParaRPr>
          </a:p>
          <a:p>
            <a:pPr eaLnBrk="0" fontAlgn="base" hangingPunct="0">
              <a:spcBef>
                <a:spcPct val="50000"/>
              </a:spcBef>
              <a:spcAft>
                <a:spcPct val="0"/>
              </a:spcAft>
              <a:defRPr/>
            </a:pPr>
            <a:endParaRPr lang="tr-TR" sz="1600" u="sng" dirty="0">
              <a:solidFill>
                <a:srgbClr val="000000"/>
              </a:solidFill>
              <a:cs typeface="Arial" pitchFamily="34" charset="0"/>
            </a:endParaRPr>
          </a:p>
        </p:txBody>
      </p:sp>
    </p:spTree>
    <p:extLst>
      <p:ext uri="{BB962C8B-B14F-4D97-AF65-F5344CB8AC3E}">
        <p14:creationId xmlns="" xmlns:p14="http://schemas.microsoft.com/office/powerpoint/2010/main" val="403961234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5 Slayt Numarası Yer Tutucusu"/>
          <p:cNvSpPr>
            <a:spLocks noGrp="1"/>
          </p:cNvSpPr>
          <p:nvPr>
            <p:ph type="sldNum" sz="quarter" idx="12"/>
          </p:nvPr>
        </p:nvSpPr>
        <p:spPr/>
        <p:txBody>
          <a:bodyPr/>
          <a:lstStyle/>
          <a:p>
            <a:pPr>
              <a:defRPr/>
            </a:pPr>
            <a:fld id="{310BE988-8E50-4F6A-A47E-5582C4CDE21B}" type="slidenum">
              <a:rPr lang="tr-TR"/>
              <a:pPr>
                <a:defRPr/>
              </a:pPr>
              <a:t>34</a:t>
            </a:fld>
            <a:endParaRPr lang="tr-TR"/>
          </a:p>
        </p:txBody>
      </p:sp>
      <p:sp>
        <p:nvSpPr>
          <p:cNvPr id="141314" name="Rectangle 2"/>
          <p:cNvSpPr>
            <a:spLocks noGrp="1" noChangeArrowheads="1"/>
          </p:cNvSpPr>
          <p:nvPr>
            <p:ph type="title"/>
          </p:nvPr>
        </p:nvSpPr>
        <p:spPr/>
        <p:txBody>
          <a:bodyPr/>
          <a:lstStyle/>
          <a:p>
            <a:pPr eaLnBrk="1" hangingPunct="1">
              <a:defRPr/>
            </a:pPr>
            <a:r>
              <a:rPr lang="tr-TR" smtClean="0"/>
              <a:t>Göz Bebekleri</a:t>
            </a:r>
            <a:endParaRPr lang="en-US" smtClean="0"/>
          </a:p>
        </p:txBody>
      </p:sp>
      <p:sp>
        <p:nvSpPr>
          <p:cNvPr id="141315" name="Rectangle 3"/>
          <p:cNvSpPr>
            <a:spLocks noGrp="1" noChangeArrowheads="1"/>
          </p:cNvSpPr>
          <p:nvPr>
            <p:ph type="body" idx="1"/>
          </p:nvPr>
        </p:nvSpPr>
        <p:spPr/>
        <p:txBody>
          <a:bodyPr/>
          <a:lstStyle/>
          <a:p>
            <a:pPr algn="just" eaLnBrk="1" hangingPunct="1">
              <a:lnSpc>
                <a:spcPct val="90000"/>
              </a:lnSpc>
              <a:defRPr/>
            </a:pPr>
            <a:r>
              <a:rPr lang="tr-TR" smtClean="0"/>
              <a:t>Belli ışık durumları, kişinin ruh hali ve tavrı olumludan olumsuza veya olumsuzdan olumluya geçerken gözbebekleri küçülür veya büyür. Heyecanlanan birinin göz bebekleri dört katına çıkabilir. Tam tersine kızgın, olumsuz bir ruh hali gözbebeklerinin “minik boncuk gözler” ya da “yılan gözler” olarak bilinen şekilde küçülmesine neden olur.</a:t>
            </a:r>
          </a:p>
        </p:txBody>
      </p:sp>
    </p:spTree>
    <p:extLst>
      <p:ext uri="{BB962C8B-B14F-4D97-AF65-F5344CB8AC3E}">
        <p14:creationId xmlns="" xmlns:p14="http://schemas.microsoft.com/office/powerpoint/2010/main" val="41247019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6 Slayt Numarası Yer Tutucusu"/>
          <p:cNvSpPr>
            <a:spLocks noGrp="1"/>
          </p:cNvSpPr>
          <p:nvPr>
            <p:ph type="sldNum" sz="quarter" idx="12"/>
          </p:nvPr>
        </p:nvSpPr>
        <p:spPr/>
        <p:txBody>
          <a:bodyPr/>
          <a:lstStyle/>
          <a:p>
            <a:pPr>
              <a:defRPr/>
            </a:pPr>
            <a:fld id="{09F8562E-BAB3-4915-8065-44A77B4B10C8}" type="slidenum">
              <a:rPr lang="tr-TR"/>
              <a:pPr>
                <a:defRPr/>
              </a:pPr>
              <a:t>35</a:t>
            </a:fld>
            <a:endParaRPr lang="tr-TR"/>
          </a:p>
        </p:txBody>
      </p:sp>
      <p:sp>
        <p:nvSpPr>
          <p:cNvPr id="72708" name="Rectangle 4"/>
          <p:cNvSpPr>
            <a:spLocks noGrp="1" noChangeArrowheads="1"/>
          </p:cNvSpPr>
          <p:nvPr>
            <p:ph type="title"/>
          </p:nvPr>
        </p:nvSpPr>
        <p:spPr/>
        <p:txBody>
          <a:bodyPr/>
          <a:lstStyle/>
          <a:p>
            <a:pPr eaLnBrk="1" hangingPunct="1">
              <a:defRPr/>
            </a:pPr>
            <a:r>
              <a:rPr lang="tr-TR" smtClean="0"/>
              <a:t>Avuç İçi</a:t>
            </a:r>
            <a:endParaRPr lang="en-US" smtClean="0"/>
          </a:p>
        </p:txBody>
      </p:sp>
      <p:pic>
        <p:nvPicPr>
          <p:cNvPr id="246788" name="Picture 16" descr="el"/>
          <p:cNvPicPr>
            <a:picLocks noGrp="1" noChangeAspect="1" noChangeArrowheads="1"/>
          </p:cNvPicPr>
          <p:nvPr>
            <p:ph sz="half" idx="2"/>
          </p:nvPr>
        </p:nvPicPr>
        <p:blipFill>
          <a:blip r:embed="rId3">
            <a:extLst>
              <a:ext uri="{28A0092B-C50C-407E-A947-70E740481C1C}">
                <a14:useLocalDpi xmlns="" xmlns:a14="http://schemas.microsoft.com/office/drawing/2010/main" val="0"/>
              </a:ext>
            </a:extLst>
          </a:blip>
          <a:srcRect/>
          <a:stretch>
            <a:fillRect/>
          </a:stretch>
        </p:blipFill>
        <p:spPr>
          <a:xfrm>
            <a:off x="4727575" y="2016125"/>
            <a:ext cx="3876675" cy="2663825"/>
          </a:xfrm>
          <a:noFill/>
          <a:extLst>
            <a:ext uri="{909E8E84-426E-40DD-AFC4-6F175D3DCCD1}">
              <a14:hiddenFill xmlns="" xmlns:a14="http://schemas.microsoft.com/office/drawing/2010/main">
                <a:solidFill>
                  <a:srgbClr val="FFFFFF"/>
                </a:solidFill>
              </a14:hiddenFill>
            </a:ext>
          </a:extLst>
        </p:spPr>
      </p:pic>
      <p:sp>
        <p:nvSpPr>
          <p:cNvPr id="72722" name="Rectangle 18"/>
          <p:cNvSpPr>
            <a:spLocks noGrp="1" noChangeArrowheads="1"/>
          </p:cNvSpPr>
          <p:nvPr>
            <p:ph sz="half" idx="1"/>
          </p:nvPr>
        </p:nvSpPr>
        <p:spPr>
          <a:xfrm>
            <a:off x="455613" y="1598613"/>
            <a:ext cx="4032250" cy="4497387"/>
          </a:xfrm>
        </p:spPr>
        <p:txBody>
          <a:bodyPr/>
          <a:lstStyle/>
          <a:p>
            <a:pPr eaLnBrk="1" hangingPunct="1">
              <a:defRPr/>
            </a:pPr>
            <a:r>
              <a:rPr lang="tr-TR" sz="2400" smtClean="0"/>
              <a:t>Gündelik karşılaşmalarda insanlar iki temel avuç konumunu kullanırlar.</a:t>
            </a:r>
          </a:p>
          <a:p>
            <a:pPr eaLnBrk="1" hangingPunct="1">
              <a:defRPr/>
            </a:pPr>
            <a:r>
              <a:rPr lang="tr-TR" sz="2400" smtClean="0"/>
              <a:t>Avuç yukarı dönük; yiyecek ve para dilenen dilencinin tipik hareketidir. </a:t>
            </a:r>
          </a:p>
          <a:p>
            <a:pPr eaLnBrk="1" hangingPunct="1">
              <a:defRPr/>
            </a:pPr>
            <a:r>
              <a:rPr lang="tr-TR" sz="2400" smtClean="0"/>
              <a:t>Avuç sanki bir şeyi tutuyor veya kısıtlıyormuşçasına aşağıya dönük.</a:t>
            </a:r>
          </a:p>
        </p:txBody>
      </p:sp>
    </p:spTree>
    <p:extLst>
      <p:ext uri="{BB962C8B-B14F-4D97-AF65-F5344CB8AC3E}">
        <p14:creationId xmlns="" xmlns:p14="http://schemas.microsoft.com/office/powerpoint/2010/main" val="29885027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2722"/>
                                        </p:tgtEl>
                                        <p:attrNameLst>
                                          <p:attrName>style.visibility</p:attrName>
                                        </p:attrNameLst>
                                      </p:cBhvr>
                                      <p:to>
                                        <p:strVal val="visible"/>
                                      </p:to>
                                    </p:set>
                                    <p:anim calcmode="lin" valueType="num">
                                      <p:cBhvr additive="base">
                                        <p:cTn id="7" dur="500" fill="hold"/>
                                        <p:tgtEl>
                                          <p:spTgt spid="72722"/>
                                        </p:tgtEl>
                                        <p:attrNameLst>
                                          <p:attrName>ppt_x</p:attrName>
                                        </p:attrNameLst>
                                      </p:cBhvr>
                                      <p:tavLst>
                                        <p:tav tm="0">
                                          <p:val>
                                            <p:strVal val="#ppt_x"/>
                                          </p:val>
                                        </p:tav>
                                        <p:tav tm="100000">
                                          <p:val>
                                            <p:strVal val="#ppt_x"/>
                                          </p:val>
                                        </p:tav>
                                      </p:tavLst>
                                    </p:anim>
                                    <p:anim calcmode="lin" valueType="num">
                                      <p:cBhvr additive="base">
                                        <p:cTn id="8" dur="500" fill="hold"/>
                                        <p:tgtEl>
                                          <p:spTgt spid="727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2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6 Slayt Numarası Yer Tutucusu"/>
          <p:cNvSpPr>
            <a:spLocks noGrp="1"/>
          </p:cNvSpPr>
          <p:nvPr>
            <p:ph type="sldNum" sz="quarter" idx="12"/>
          </p:nvPr>
        </p:nvSpPr>
        <p:spPr/>
        <p:txBody>
          <a:bodyPr/>
          <a:lstStyle/>
          <a:p>
            <a:pPr>
              <a:defRPr/>
            </a:pPr>
            <a:fld id="{B5E528A5-E2CD-4F36-8978-3CADBDA52E91}" type="slidenum">
              <a:rPr lang="tr-TR"/>
              <a:pPr>
                <a:defRPr/>
              </a:pPr>
              <a:t>36</a:t>
            </a:fld>
            <a:endParaRPr lang="tr-TR"/>
          </a:p>
        </p:txBody>
      </p:sp>
      <p:sp>
        <p:nvSpPr>
          <p:cNvPr id="307202" name="Rectangle 2"/>
          <p:cNvSpPr>
            <a:spLocks noGrp="1" noChangeArrowheads="1"/>
          </p:cNvSpPr>
          <p:nvPr>
            <p:ph type="title"/>
          </p:nvPr>
        </p:nvSpPr>
        <p:spPr/>
        <p:txBody>
          <a:bodyPr/>
          <a:lstStyle/>
          <a:p>
            <a:pPr eaLnBrk="1" hangingPunct="1">
              <a:defRPr/>
            </a:pPr>
            <a:r>
              <a:rPr lang="tr-TR" smtClean="0"/>
              <a:t>Avuç İçi</a:t>
            </a:r>
            <a:endParaRPr lang="en-US" smtClean="0"/>
          </a:p>
        </p:txBody>
      </p:sp>
      <p:pic>
        <p:nvPicPr>
          <p:cNvPr id="247812" name="Picture 5" descr="el"/>
          <p:cNvPicPr>
            <a:picLocks noGrp="1" noChangeAspect="1" noChangeArrowheads="1"/>
          </p:cNvPicPr>
          <p:nvPr>
            <p:ph sz="half" idx="2"/>
          </p:nvPr>
        </p:nvPicPr>
        <p:blipFill>
          <a:blip r:embed="rId3">
            <a:extLst>
              <a:ext uri="{28A0092B-C50C-407E-A947-70E740481C1C}">
                <a14:useLocalDpi xmlns="" xmlns:a14="http://schemas.microsoft.com/office/drawing/2010/main" val="0"/>
              </a:ext>
            </a:extLst>
          </a:blip>
          <a:srcRect/>
          <a:stretch>
            <a:fillRect/>
          </a:stretch>
        </p:blipFill>
        <p:spPr>
          <a:xfrm>
            <a:off x="4727575" y="2276475"/>
            <a:ext cx="3876675" cy="2697163"/>
          </a:xfrm>
          <a:noFill/>
          <a:extLst>
            <a:ext uri="{909E8E84-426E-40DD-AFC4-6F175D3DCCD1}">
              <a14:hiddenFill xmlns="" xmlns:a14="http://schemas.microsoft.com/office/drawing/2010/main">
                <a:solidFill>
                  <a:srgbClr val="FFFFFF"/>
                </a:solidFill>
              </a14:hiddenFill>
            </a:ext>
          </a:extLst>
        </p:spPr>
      </p:pic>
      <p:sp>
        <p:nvSpPr>
          <p:cNvPr id="307206" name="Rectangle 6"/>
          <p:cNvSpPr>
            <a:spLocks noGrp="1" noChangeArrowheads="1"/>
          </p:cNvSpPr>
          <p:nvPr>
            <p:ph sz="half" idx="1"/>
          </p:nvPr>
        </p:nvSpPr>
        <p:spPr>
          <a:xfrm>
            <a:off x="323850" y="1052513"/>
            <a:ext cx="4032250" cy="4497387"/>
          </a:xfrm>
        </p:spPr>
        <p:txBody>
          <a:bodyPr/>
          <a:lstStyle/>
          <a:p>
            <a:pPr eaLnBrk="1" hangingPunct="1">
              <a:defRPr/>
            </a:pPr>
            <a:r>
              <a:rPr lang="tr-TR" smtClean="0"/>
              <a:t>Birinin açık ve dürüst olup olmadığını anlamanın yollarından biri avuç hareketlerine bakmaktır. </a:t>
            </a:r>
          </a:p>
          <a:p>
            <a:pPr eaLnBrk="1" hangingPunct="1">
              <a:defRPr/>
            </a:pPr>
            <a:r>
              <a:rPr lang="tr-TR" smtClean="0"/>
              <a:t>Başkalarıyla iletişim kurarken açık avuç hareketlerini kullanarak kendinizi daha inandırıcı kılmanız mümkündür.</a:t>
            </a:r>
          </a:p>
        </p:txBody>
      </p:sp>
    </p:spTree>
    <p:extLst>
      <p:ext uri="{BB962C8B-B14F-4D97-AF65-F5344CB8AC3E}">
        <p14:creationId xmlns="" xmlns:p14="http://schemas.microsoft.com/office/powerpoint/2010/main" val="29754211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206"/>
                                        </p:tgtEl>
                                        <p:attrNameLst>
                                          <p:attrName>style.visibility</p:attrName>
                                        </p:attrNameLst>
                                      </p:cBhvr>
                                      <p:to>
                                        <p:strVal val="visible"/>
                                      </p:to>
                                    </p:set>
                                    <p:anim calcmode="lin" valueType="num">
                                      <p:cBhvr additive="base">
                                        <p:cTn id="7" dur="500" fill="hold"/>
                                        <p:tgtEl>
                                          <p:spTgt spid="307206"/>
                                        </p:tgtEl>
                                        <p:attrNameLst>
                                          <p:attrName>ppt_x</p:attrName>
                                        </p:attrNameLst>
                                      </p:cBhvr>
                                      <p:tavLst>
                                        <p:tav tm="0">
                                          <p:val>
                                            <p:strVal val="#ppt_x"/>
                                          </p:val>
                                        </p:tav>
                                        <p:tav tm="100000">
                                          <p:val>
                                            <p:strVal val="#ppt_x"/>
                                          </p:val>
                                        </p:tav>
                                      </p:tavLst>
                                    </p:anim>
                                    <p:anim calcmode="lin" valueType="num">
                                      <p:cBhvr additive="base">
                                        <p:cTn id="8" dur="500" fill="hold"/>
                                        <p:tgtEl>
                                          <p:spTgt spid="30720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0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5 Slayt Numarası Yer Tutucusu"/>
          <p:cNvSpPr>
            <a:spLocks noGrp="1"/>
          </p:cNvSpPr>
          <p:nvPr>
            <p:ph type="sldNum" sz="quarter" idx="12"/>
          </p:nvPr>
        </p:nvSpPr>
        <p:spPr/>
        <p:txBody>
          <a:bodyPr/>
          <a:lstStyle/>
          <a:p>
            <a:pPr>
              <a:defRPr/>
            </a:pPr>
            <a:fld id="{EB8E71D0-9078-4843-A738-F7E6268D3562}" type="slidenum">
              <a:rPr lang="tr-TR"/>
              <a:pPr>
                <a:defRPr/>
              </a:pPr>
              <a:t>37</a:t>
            </a:fld>
            <a:endParaRPr lang="tr-TR"/>
          </a:p>
        </p:txBody>
      </p:sp>
      <p:sp>
        <p:nvSpPr>
          <p:cNvPr id="76804" name="Rectangle 4"/>
          <p:cNvSpPr>
            <a:spLocks noGrp="1" noChangeArrowheads="1"/>
          </p:cNvSpPr>
          <p:nvPr>
            <p:ph type="title"/>
          </p:nvPr>
        </p:nvSpPr>
        <p:spPr/>
        <p:txBody>
          <a:bodyPr/>
          <a:lstStyle/>
          <a:p>
            <a:pPr eaLnBrk="1" hangingPunct="1">
              <a:defRPr/>
            </a:pPr>
            <a:r>
              <a:rPr lang="tr-TR" smtClean="0"/>
              <a:t>Avuçlar</a:t>
            </a:r>
            <a:endParaRPr lang="en-US" smtClean="0"/>
          </a:p>
        </p:txBody>
      </p:sp>
      <p:pic>
        <p:nvPicPr>
          <p:cNvPr id="248836" name="Picture 9" descr="18"/>
          <p:cNvPicPr>
            <a:picLocks noGrp="1" noChangeAspect="1" noChangeArrowheads="1"/>
          </p:cNvPicPr>
          <p:nvPr>
            <p:ph idx="1"/>
          </p:nvPr>
        </p:nvPicPr>
        <p:blipFill>
          <a:blip r:embed="rId3">
            <a:extLst>
              <a:ext uri="{28A0092B-C50C-407E-A947-70E740481C1C}">
                <a14:useLocalDpi xmlns="" xmlns:a14="http://schemas.microsoft.com/office/drawing/2010/main" val="0"/>
              </a:ext>
            </a:extLst>
          </a:blip>
          <a:srcRect/>
          <a:stretch>
            <a:fillRect/>
          </a:stretch>
        </p:blipFill>
        <p:spPr>
          <a:xfrm>
            <a:off x="900113" y="2997200"/>
            <a:ext cx="3959225" cy="3251200"/>
          </a:xfrm>
        </p:spPr>
      </p:pic>
      <p:sp>
        <p:nvSpPr>
          <p:cNvPr id="76810" name="Comment 10"/>
          <p:cNvSpPr>
            <a:spLocks noChangeArrowheads="1"/>
          </p:cNvSpPr>
          <p:nvPr/>
        </p:nvSpPr>
        <p:spPr bwMode="auto">
          <a:xfrm>
            <a:off x="5219700" y="1196975"/>
            <a:ext cx="3924300" cy="3911600"/>
          </a:xfrm>
          <a:prstGeom prst="rect">
            <a:avLst/>
          </a:prstGeom>
          <a:solidFill>
            <a:srgbClr val="FCFDC6"/>
          </a:solidFill>
          <a:ln w="9525">
            <a:solidFill>
              <a:schemeClr val="tx1"/>
            </a:solidFill>
            <a:miter lim="800000"/>
            <a:headEnd/>
            <a:tailEnd/>
          </a:ln>
          <a:effectLst>
            <a:outerShdw dist="107763" dir="2700000" algn="ctr" rotWithShape="0">
              <a:schemeClr val="bg2"/>
            </a:outerShdw>
          </a:effectLst>
        </p:spPr>
        <p:txBody>
          <a:bodyPr>
            <a:spAutoFit/>
          </a:bodyPr>
          <a:lstStyle/>
          <a:p>
            <a:pPr eaLnBrk="0" fontAlgn="base" hangingPunct="0">
              <a:spcBef>
                <a:spcPct val="50000"/>
              </a:spcBef>
              <a:spcAft>
                <a:spcPct val="0"/>
              </a:spcAft>
              <a:defRPr/>
            </a:pPr>
            <a:r>
              <a:rPr lang="tr-TR" sz="2000" b="1">
                <a:solidFill>
                  <a:srgbClr val="000000"/>
                </a:solidFill>
                <a:cs typeface="Arial" pitchFamily="34" charset="0"/>
              </a:rPr>
              <a:t>Herhangi bir tartışmayı durdurmak veya bastırmak isteyen bir başkan, bir arabayı otoriter bir şekilde yavaşlatmak isteyen trafik polisi, milletvekillerini otorite altına almak isteyen parti başkanı, avuçları aşağı bakarak ellerini diktatör konumunda bastırarak konuşacaktır. </a:t>
            </a:r>
            <a:endParaRPr lang="tr-TR" sz="2000" u="sng">
              <a:solidFill>
                <a:srgbClr val="000000"/>
              </a:solidFill>
              <a:cs typeface="Arial" pitchFamily="34" charset="0"/>
            </a:endParaRPr>
          </a:p>
          <a:p>
            <a:pPr eaLnBrk="0" fontAlgn="base" hangingPunct="0">
              <a:spcBef>
                <a:spcPct val="50000"/>
              </a:spcBef>
              <a:spcAft>
                <a:spcPct val="0"/>
              </a:spcAft>
              <a:defRPr/>
            </a:pPr>
            <a:endParaRPr lang="tr-TR" sz="2000" u="sng">
              <a:solidFill>
                <a:srgbClr val="000000"/>
              </a:solidFill>
              <a:cs typeface="Arial" pitchFamily="34" charset="0"/>
            </a:endParaRPr>
          </a:p>
        </p:txBody>
      </p:sp>
    </p:spTree>
    <p:extLst>
      <p:ext uri="{BB962C8B-B14F-4D97-AF65-F5344CB8AC3E}">
        <p14:creationId xmlns="" xmlns:p14="http://schemas.microsoft.com/office/powerpoint/2010/main" val="360911573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6 Slayt Numarası Yer Tutucusu"/>
          <p:cNvSpPr>
            <a:spLocks noGrp="1"/>
          </p:cNvSpPr>
          <p:nvPr>
            <p:ph type="sldNum" sz="quarter" idx="12"/>
          </p:nvPr>
        </p:nvSpPr>
        <p:spPr/>
        <p:txBody>
          <a:bodyPr/>
          <a:lstStyle/>
          <a:p>
            <a:pPr>
              <a:defRPr/>
            </a:pPr>
            <a:fld id="{F159CEA5-3DD7-4C4A-8452-6344155EFF12}" type="slidenum">
              <a:rPr lang="tr-TR"/>
              <a:pPr>
                <a:defRPr/>
              </a:pPr>
              <a:t>38</a:t>
            </a:fld>
            <a:endParaRPr lang="tr-TR"/>
          </a:p>
        </p:txBody>
      </p:sp>
      <p:sp>
        <p:nvSpPr>
          <p:cNvPr id="156674" name="Rectangle 2"/>
          <p:cNvSpPr>
            <a:spLocks noGrp="1" noChangeArrowheads="1"/>
          </p:cNvSpPr>
          <p:nvPr>
            <p:ph type="title"/>
          </p:nvPr>
        </p:nvSpPr>
        <p:spPr/>
        <p:txBody>
          <a:bodyPr/>
          <a:lstStyle/>
          <a:p>
            <a:pPr eaLnBrk="1" hangingPunct="1">
              <a:defRPr/>
            </a:pPr>
            <a:r>
              <a:rPr lang="tr-TR" dirty="0" smtClean="0"/>
              <a:t>Parmaklar</a:t>
            </a:r>
            <a:endParaRPr lang="en-US" dirty="0" smtClean="0"/>
          </a:p>
        </p:txBody>
      </p:sp>
      <p:sp>
        <p:nvSpPr>
          <p:cNvPr id="156686" name="Rectangle 14"/>
          <p:cNvSpPr>
            <a:spLocks noGrp="1" noChangeArrowheads="1"/>
          </p:cNvSpPr>
          <p:nvPr>
            <p:ph sz="half" idx="1"/>
          </p:nvPr>
        </p:nvSpPr>
        <p:spPr>
          <a:xfrm>
            <a:off x="455613" y="1598613"/>
            <a:ext cx="7842250" cy="4497387"/>
          </a:xfrm>
        </p:spPr>
        <p:txBody>
          <a:bodyPr/>
          <a:lstStyle/>
          <a:p>
            <a:pPr eaLnBrk="1" hangingPunct="1">
              <a:buFont typeface="Wingdings" pitchFamily="2" charset="2"/>
              <a:buNone/>
              <a:defRPr/>
            </a:pPr>
            <a:r>
              <a:rPr lang="tr-TR" sz="2400" dirty="0" smtClean="0"/>
              <a:t>	</a:t>
            </a:r>
            <a:r>
              <a:rPr lang="tr-TR" dirty="0" smtClean="0">
                <a:latin typeface="Times New Roman" pitchFamily="18" charset="0"/>
              </a:rPr>
              <a:t>Elin sıkılarak işaret parmağının havaya kalkması, konuşmaya otoriter bir hava verir. Karşımızdaki kişiyi suçlarken de, bu jesti kullanırız. Böylesine otoriter ve üstünlük belirten yaklaşım, dinleyicilerde direnç ve rahatsızlık yaratır. Bu rahatsızlık insanlarda karşı koymak, söylenenin tersini yapmak isteğini doğurur. </a:t>
            </a:r>
          </a:p>
        </p:txBody>
      </p:sp>
    </p:spTree>
    <p:extLst>
      <p:ext uri="{BB962C8B-B14F-4D97-AF65-F5344CB8AC3E}">
        <p14:creationId xmlns="" xmlns:p14="http://schemas.microsoft.com/office/powerpoint/2010/main" val="236765566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6 Slayt Numarası Yer Tutucusu"/>
          <p:cNvSpPr>
            <a:spLocks noGrp="1"/>
          </p:cNvSpPr>
          <p:nvPr>
            <p:ph type="sldNum" sz="quarter" idx="12"/>
          </p:nvPr>
        </p:nvSpPr>
        <p:spPr/>
        <p:txBody>
          <a:bodyPr/>
          <a:lstStyle/>
          <a:p>
            <a:pPr>
              <a:defRPr/>
            </a:pPr>
            <a:fld id="{320A18A0-B051-4E4D-A1D7-B357067E8255}" type="slidenum">
              <a:rPr lang="tr-TR"/>
              <a:pPr>
                <a:defRPr/>
              </a:pPr>
              <a:t>39</a:t>
            </a:fld>
            <a:endParaRPr lang="tr-TR"/>
          </a:p>
        </p:txBody>
      </p:sp>
      <p:sp>
        <p:nvSpPr>
          <p:cNvPr id="313346" name="Rectangle 2"/>
          <p:cNvSpPr>
            <a:spLocks noGrp="1" noChangeArrowheads="1"/>
          </p:cNvSpPr>
          <p:nvPr>
            <p:ph type="title"/>
          </p:nvPr>
        </p:nvSpPr>
        <p:spPr/>
        <p:txBody>
          <a:bodyPr/>
          <a:lstStyle/>
          <a:p>
            <a:pPr eaLnBrk="1" hangingPunct="1">
              <a:defRPr/>
            </a:pPr>
            <a:r>
              <a:rPr lang="tr-TR" smtClean="0"/>
              <a:t>Elleri Kenetlemek</a:t>
            </a:r>
            <a:endParaRPr lang="en-US" smtClean="0"/>
          </a:p>
        </p:txBody>
      </p:sp>
      <p:sp>
        <p:nvSpPr>
          <p:cNvPr id="313347" name="Rectangle 3"/>
          <p:cNvSpPr>
            <a:spLocks noGrp="1" noChangeArrowheads="1"/>
          </p:cNvSpPr>
          <p:nvPr>
            <p:ph sz="half" idx="2"/>
          </p:nvPr>
        </p:nvSpPr>
        <p:spPr>
          <a:xfrm>
            <a:off x="468313" y="1196975"/>
            <a:ext cx="7920037" cy="3700463"/>
          </a:xfrm>
        </p:spPr>
        <p:txBody>
          <a:bodyPr/>
          <a:lstStyle/>
          <a:p>
            <a:pPr eaLnBrk="1" hangingPunct="1">
              <a:buFont typeface="Wingdings" pitchFamily="2" charset="2"/>
              <a:buNone/>
              <a:defRPr/>
            </a:pPr>
            <a:r>
              <a:rPr lang="tr-TR" dirty="0" smtClean="0"/>
              <a:t>	Kenetli eller, genel bir olumsuzluğun, bir hayal kırıklığının habercisidir. Olumsuzluk arttıkça kenetli eller daha yukarıya çıkmaya başlar. Eğer karşımızdaki ellerini bu şekilde tutuyorsa görüşmeyi daha fazla sürdürmemeliyiz.</a:t>
            </a:r>
          </a:p>
        </p:txBody>
      </p:sp>
    </p:spTree>
    <p:extLst>
      <p:ext uri="{BB962C8B-B14F-4D97-AF65-F5344CB8AC3E}">
        <p14:creationId xmlns="" xmlns:p14="http://schemas.microsoft.com/office/powerpoint/2010/main" val="381540853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1"/>
          <p:cNvSpPr txBox="1">
            <a:spLocks/>
          </p:cNvSpPr>
          <p:nvPr/>
        </p:nvSpPr>
        <p:spPr bwMode="auto">
          <a:xfrm>
            <a:off x="457200" y="836613"/>
            <a:ext cx="8229600" cy="787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tr-TR" b="1" smtClean="0">
                <a:latin typeface="Arial" pitchFamily="34" charset="0"/>
                <a:cs typeface="Arial" pitchFamily="34" charset="0"/>
              </a:rPr>
              <a:t>Amaç</a:t>
            </a:r>
            <a:endParaRPr lang="tr-TR" smtClean="0">
              <a:latin typeface="Arial" pitchFamily="34" charset="0"/>
              <a:cs typeface="Arial" pitchFamily="34" charset="0"/>
            </a:endParaRPr>
          </a:p>
        </p:txBody>
      </p:sp>
      <p:sp>
        <p:nvSpPr>
          <p:cNvPr id="5" name="İçerik Yer Tutucusu 2"/>
          <p:cNvSpPr txBox="1">
            <a:spLocks/>
          </p:cNvSpPr>
          <p:nvPr/>
        </p:nvSpPr>
        <p:spPr bwMode="auto">
          <a:xfrm>
            <a:off x="395288" y="1700213"/>
            <a:ext cx="8229600" cy="1873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base" latinLnBrk="0" hangingPunct="1">
              <a:lnSpc>
                <a:spcPct val="100000"/>
              </a:lnSpc>
              <a:spcBef>
                <a:spcPct val="20000"/>
              </a:spcBef>
              <a:spcAft>
                <a:spcPct val="0"/>
              </a:spcAft>
              <a:buClrTx/>
              <a:buSzTx/>
              <a:buFont typeface="Arial" pitchFamily="34" charset="0"/>
              <a:buNone/>
              <a:tabLst/>
              <a:defRPr/>
            </a:pPr>
            <a:r>
              <a:rPr kumimoji="0" lang="tr-TR" sz="3200" b="0" i="0" u="none" strike="noStrike" kern="1200" cap="none" spc="0" normalizeH="0" baseline="0" noProof="0" smtClean="0">
                <a:ln>
                  <a:noFill/>
                </a:ln>
                <a:solidFill>
                  <a:sysClr val="windowText" lastClr="000000"/>
                </a:solidFill>
                <a:effectLst/>
                <a:uLnTx/>
                <a:uFillTx/>
                <a:latin typeface="Calibri"/>
                <a:ea typeface="+mn-ea"/>
                <a:cs typeface="+mn-cs"/>
              </a:rPr>
              <a:t>      </a:t>
            </a:r>
          </a:p>
          <a:p>
            <a:pPr marL="342900" marR="0" lvl="0" indent="-342900" algn="l" defTabSz="914400" rtl="0" eaLnBrk="1" fontAlgn="base" latinLnBrk="0" hangingPunct="1">
              <a:lnSpc>
                <a:spcPct val="100000"/>
              </a:lnSpc>
              <a:spcBef>
                <a:spcPct val="20000"/>
              </a:spcBef>
              <a:spcAft>
                <a:spcPct val="0"/>
              </a:spcAft>
              <a:buClrTx/>
              <a:buSzTx/>
              <a:buFont typeface="Arial" pitchFamily="34" charset="0"/>
              <a:buNone/>
              <a:tabLst/>
              <a:defRPr/>
            </a:pPr>
            <a:r>
              <a:rPr kumimoji="0" lang="tr-TR" sz="3200" b="0" i="0" u="none" strike="noStrike" kern="1200" cap="none" spc="0" normalizeH="0" baseline="0" noProof="0" smtClean="0">
                <a:ln>
                  <a:noFill/>
                </a:ln>
                <a:solidFill>
                  <a:sysClr val="windowText" lastClr="000000"/>
                </a:solidFill>
                <a:effectLst/>
                <a:uLnTx/>
                <a:uFillTx/>
                <a:latin typeface="Arial" pitchFamily="34" charset="0"/>
                <a:ea typeface="+mn-ea"/>
                <a:cs typeface="Arial" pitchFamily="34" charset="0"/>
              </a:rPr>
              <a:t>             İletişim becerilerini geliştirmek</a:t>
            </a:r>
          </a:p>
        </p:txBody>
      </p:sp>
      <p:pic>
        <p:nvPicPr>
          <p:cNvPr id="6" name="Picture 5" descr="http://4.bp.blogspot.com/-WtvYVEPu18M/UHTrHEkwg6I/AAAAAAAAAI4/h5i8hCuecoY/s1600/Communicating+-+http-::4.bp.blogspot.com:-TvPjvzPadK4:UCQ-hMrihYI:AAAAAAAARAo:OskBdocFYW0:s1600:Communicating.jp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2555775" y="3284984"/>
            <a:ext cx="3960441" cy="29523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359363688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5 Slayt Numarası Yer Tutucusu"/>
          <p:cNvSpPr>
            <a:spLocks noGrp="1"/>
          </p:cNvSpPr>
          <p:nvPr>
            <p:ph type="sldNum" sz="quarter" idx="12"/>
          </p:nvPr>
        </p:nvSpPr>
        <p:spPr/>
        <p:txBody>
          <a:bodyPr/>
          <a:lstStyle/>
          <a:p>
            <a:pPr>
              <a:defRPr/>
            </a:pPr>
            <a:fld id="{7CD3EF63-3445-4AAD-AB78-BD23B1F5798E}" type="slidenum">
              <a:rPr lang="tr-TR"/>
              <a:pPr>
                <a:defRPr/>
              </a:pPr>
              <a:t>40</a:t>
            </a:fld>
            <a:endParaRPr lang="tr-TR"/>
          </a:p>
        </p:txBody>
      </p:sp>
      <p:sp>
        <p:nvSpPr>
          <p:cNvPr id="304130" name="Rectangle 2"/>
          <p:cNvSpPr>
            <a:spLocks noGrp="1" noChangeArrowheads="1"/>
          </p:cNvSpPr>
          <p:nvPr>
            <p:ph type="title"/>
          </p:nvPr>
        </p:nvSpPr>
        <p:spPr/>
        <p:txBody>
          <a:bodyPr/>
          <a:lstStyle/>
          <a:p>
            <a:pPr eaLnBrk="1" hangingPunct="1">
              <a:defRPr/>
            </a:pPr>
            <a:r>
              <a:rPr lang="tr-TR" smtClean="0"/>
              <a:t>El, Kol ve Avuçlar</a:t>
            </a:r>
            <a:endParaRPr lang="en-US" smtClean="0"/>
          </a:p>
        </p:txBody>
      </p:sp>
      <p:pic>
        <p:nvPicPr>
          <p:cNvPr id="259076" name="Picture 3" descr="kenetliel"/>
          <p:cNvPicPr>
            <a:picLocks noGrp="1" noChangeAspect="1" noChangeArrowheads="1"/>
          </p:cNvPicPr>
          <p:nvPr>
            <p:ph idx="1"/>
          </p:nvPr>
        </p:nvPicPr>
        <p:blipFill>
          <a:blip r:embed="rId3">
            <a:extLst>
              <a:ext uri="{28A0092B-C50C-407E-A947-70E740481C1C}">
                <a14:useLocalDpi xmlns="" xmlns:a14="http://schemas.microsoft.com/office/drawing/2010/main" val="0"/>
              </a:ext>
            </a:extLst>
          </a:blip>
          <a:srcRect/>
          <a:stretch>
            <a:fillRect/>
          </a:stretch>
        </p:blipFill>
        <p:spPr>
          <a:xfrm>
            <a:off x="179388" y="1268413"/>
            <a:ext cx="8137525" cy="5337175"/>
          </a:xfr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17960420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5 Slayt Numarası Yer Tutucusu"/>
          <p:cNvSpPr>
            <a:spLocks noGrp="1"/>
          </p:cNvSpPr>
          <p:nvPr>
            <p:ph type="sldNum" sz="quarter" idx="12"/>
          </p:nvPr>
        </p:nvSpPr>
        <p:spPr/>
        <p:txBody>
          <a:bodyPr/>
          <a:lstStyle/>
          <a:p>
            <a:pPr>
              <a:defRPr/>
            </a:pPr>
            <a:fld id="{AFC58304-092E-462E-B563-F5022B6EC907}" type="slidenum">
              <a:rPr lang="tr-TR"/>
              <a:pPr>
                <a:defRPr/>
              </a:pPr>
              <a:t>41</a:t>
            </a:fld>
            <a:endParaRPr lang="tr-TR"/>
          </a:p>
        </p:txBody>
      </p:sp>
      <p:sp>
        <p:nvSpPr>
          <p:cNvPr id="317442" name="Rectangle 2"/>
          <p:cNvSpPr>
            <a:spLocks noGrp="1" noChangeArrowheads="1"/>
          </p:cNvSpPr>
          <p:nvPr>
            <p:ph type="title"/>
          </p:nvPr>
        </p:nvSpPr>
        <p:spPr/>
        <p:txBody>
          <a:bodyPr/>
          <a:lstStyle/>
          <a:p>
            <a:pPr eaLnBrk="1" hangingPunct="1">
              <a:defRPr/>
            </a:pPr>
            <a:r>
              <a:rPr lang="tr-TR" smtClean="0"/>
              <a:t>Ellerin Çatı Şeklinde Birleştirilmesi</a:t>
            </a:r>
            <a:endParaRPr lang="en-US" smtClean="0"/>
          </a:p>
        </p:txBody>
      </p:sp>
      <p:sp>
        <p:nvSpPr>
          <p:cNvPr id="317444" name="Rectangle 4"/>
          <p:cNvSpPr>
            <a:spLocks noGrp="1" noChangeArrowheads="1"/>
          </p:cNvSpPr>
          <p:nvPr>
            <p:ph idx="1"/>
          </p:nvPr>
        </p:nvSpPr>
        <p:spPr/>
        <p:txBody>
          <a:bodyPr/>
          <a:lstStyle/>
          <a:p>
            <a:pPr eaLnBrk="1" hangingPunct="1">
              <a:defRPr/>
            </a:pPr>
            <a:r>
              <a:rPr lang="tr-TR" smtClean="0"/>
              <a:t>Ellerini çatı şeklinde birleştiren genellikle kendilerine güvenen üstün tipler veya minimal veya kısıtlı miktarda vücut hareketi kullanan kişiler olup bununla kendilerine olan güvenlerini belirtiler.</a:t>
            </a:r>
          </a:p>
          <a:p>
            <a:pPr eaLnBrk="1" hangingPunct="1">
              <a:defRPr/>
            </a:pPr>
            <a:r>
              <a:rPr lang="tr-TR" smtClean="0"/>
              <a:t>Yöneticiler genellikle astlarına talimat veya tavsiyelerde bulunurken bu hareketi kullanırlar. </a:t>
            </a:r>
          </a:p>
        </p:txBody>
      </p:sp>
    </p:spTree>
    <p:extLst>
      <p:ext uri="{BB962C8B-B14F-4D97-AF65-F5344CB8AC3E}">
        <p14:creationId xmlns="" xmlns:p14="http://schemas.microsoft.com/office/powerpoint/2010/main" val="306653843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6 Slayt Numarası Yer Tutucusu"/>
          <p:cNvSpPr>
            <a:spLocks noGrp="1"/>
          </p:cNvSpPr>
          <p:nvPr>
            <p:ph type="sldNum" sz="quarter" idx="12"/>
          </p:nvPr>
        </p:nvSpPr>
        <p:spPr/>
        <p:txBody>
          <a:bodyPr/>
          <a:lstStyle/>
          <a:p>
            <a:pPr>
              <a:defRPr/>
            </a:pPr>
            <a:fld id="{9BABD11D-B002-447A-8502-6CA178E0ABD9}" type="slidenum">
              <a:rPr lang="tr-TR"/>
              <a:pPr>
                <a:defRPr/>
              </a:pPr>
              <a:t>42</a:t>
            </a:fld>
            <a:endParaRPr lang="tr-TR"/>
          </a:p>
        </p:txBody>
      </p:sp>
      <p:sp>
        <p:nvSpPr>
          <p:cNvPr id="319490" name="Rectangle 2"/>
          <p:cNvSpPr>
            <a:spLocks noGrp="1" noChangeArrowheads="1"/>
          </p:cNvSpPr>
          <p:nvPr>
            <p:ph type="title"/>
          </p:nvPr>
        </p:nvSpPr>
        <p:spPr/>
        <p:txBody>
          <a:bodyPr/>
          <a:lstStyle/>
          <a:p>
            <a:pPr eaLnBrk="1" hangingPunct="1">
              <a:defRPr/>
            </a:pPr>
            <a:r>
              <a:rPr lang="tr-TR" smtClean="0"/>
              <a:t>Ellerin Çatı Şeklinde Birleştirilmesi</a:t>
            </a:r>
            <a:endParaRPr lang="en-US" smtClean="0"/>
          </a:p>
        </p:txBody>
      </p:sp>
      <p:sp>
        <p:nvSpPr>
          <p:cNvPr id="319491" name="Rectangle 3"/>
          <p:cNvSpPr>
            <a:spLocks noGrp="1" noChangeArrowheads="1"/>
          </p:cNvSpPr>
          <p:nvPr>
            <p:ph sz="half" idx="1"/>
          </p:nvPr>
        </p:nvSpPr>
        <p:spPr>
          <a:xfrm>
            <a:off x="455613" y="1598613"/>
            <a:ext cx="4032250" cy="4497387"/>
          </a:xfrm>
        </p:spPr>
        <p:txBody>
          <a:bodyPr/>
          <a:lstStyle/>
          <a:p>
            <a:pPr eaLnBrk="1" hangingPunct="1">
              <a:defRPr/>
            </a:pPr>
            <a:r>
              <a:rPr lang="tr-TR" sz="2400" smtClean="0"/>
              <a:t>Hareketin iki biçimi vardır: birincisi hareketi yapanın fikir veya düşüncelerini belirttiği ve konuşmayı yapan olduğu durumlarda kullanılan yüksek çatı.</a:t>
            </a:r>
          </a:p>
          <a:p>
            <a:pPr eaLnBrk="1" hangingPunct="1">
              <a:defRPr/>
            </a:pPr>
            <a:r>
              <a:rPr lang="tr-TR" sz="2400" smtClean="0"/>
              <a:t>Alçak çatı hareketi ise normalde hareketi yapanın dinleyici olduğu durumlarda kullanılır. </a:t>
            </a:r>
          </a:p>
        </p:txBody>
      </p:sp>
      <p:pic>
        <p:nvPicPr>
          <p:cNvPr id="261125" name="Picture 4" descr="2el"/>
          <p:cNvPicPr>
            <a:picLocks noGrp="1" noChangeAspect="1" noChangeArrowheads="1"/>
          </p:cNvPicPr>
          <p:nvPr>
            <p:ph sz="half" idx="2"/>
          </p:nvPr>
        </p:nvPicPr>
        <p:blipFill>
          <a:blip r:embed="rId3">
            <a:extLst>
              <a:ext uri="{28A0092B-C50C-407E-A947-70E740481C1C}">
                <a14:useLocalDpi xmlns="" xmlns:a14="http://schemas.microsoft.com/office/drawing/2010/main" val="0"/>
              </a:ext>
            </a:extLst>
          </a:blip>
          <a:srcRect/>
          <a:stretch>
            <a:fillRect/>
          </a:stretch>
        </p:blipFill>
        <p:spPr>
          <a:xfrm>
            <a:off x="4649788" y="2562225"/>
            <a:ext cx="4032250" cy="2570163"/>
          </a:xfr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08179878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Slayt Numarası Yer Tutucusu"/>
          <p:cNvSpPr>
            <a:spLocks noGrp="1"/>
          </p:cNvSpPr>
          <p:nvPr>
            <p:ph type="sldNum" sz="quarter" idx="12"/>
          </p:nvPr>
        </p:nvSpPr>
        <p:spPr/>
        <p:txBody>
          <a:bodyPr/>
          <a:lstStyle/>
          <a:p>
            <a:pPr>
              <a:defRPr/>
            </a:pPr>
            <a:fld id="{A1F290F3-C047-45A7-9673-040938E42280}" type="slidenum">
              <a:rPr lang="tr-TR"/>
              <a:pPr>
                <a:defRPr/>
              </a:pPr>
              <a:t>43</a:t>
            </a:fld>
            <a:endParaRPr lang="tr-TR"/>
          </a:p>
        </p:txBody>
      </p:sp>
      <p:pic>
        <p:nvPicPr>
          <p:cNvPr id="262147" name="Picture 2" descr="27"/>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228600" y="228600"/>
            <a:ext cx="5867400" cy="49006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37923" name="Comment 3"/>
          <p:cNvSpPr>
            <a:spLocks noChangeArrowheads="1"/>
          </p:cNvSpPr>
          <p:nvPr/>
        </p:nvSpPr>
        <p:spPr bwMode="auto">
          <a:xfrm>
            <a:off x="304800" y="5257800"/>
            <a:ext cx="8153400" cy="957263"/>
          </a:xfrm>
          <a:prstGeom prst="rect">
            <a:avLst/>
          </a:prstGeom>
          <a:solidFill>
            <a:srgbClr val="FCFDC6"/>
          </a:solidFill>
          <a:ln w="9525">
            <a:solidFill>
              <a:schemeClr val="tx1"/>
            </a:solidFill>
            <a:miter lim="800000"/>
            <a:headEnd/>
            <a:tailEnd/>
          </a:ln>
          <a:effectLst>
            <a:outerShdw dist="107763" dir="2700000" algn="ctr" rotWithShape="0">
              <a:schemeClr val="bg2"/>
            </a:outerShdw>
          </a:effectLst>
        </p:spPr>
        <p:txBody>
          <a:bodyPr>
            <a:spAutoFit/>
          </a:bodyPr>
          <a:lstStyle/>
          <a:p>
            <a:pPr eaLnBrk="0" fontAlgn="base" hangingPunct="0">
              <a:spcBef>
                <a:spcPct val="50000"/>
              </a:spcBef>
              <a:spcAft>
                <a:spcPct val="0"/>
              </a:spcAft>
              <a:defRPr/>
            </a:pPr>
            <a:r>
              <a:rPr lang="tr-TR" sz="1600" b="1">
                <a:solidFill>
                  <a:srgbClr val="000000"/>
                </a:solidFill>
                <a:cs typeface="Arial" pitchFamily="34" charset="0"/>
              </a:rPr>
              <a:t>HALDUN DORMEN DURUŞU:DAHA COK BEN BİLİYOR YADA BİLİYOR GÖRÜNÜYORUM İFADELERİNDE KULLANILIR.</a:t>
            </a:r>
            <a:endParaRPr lang="tr-TR" sz="1600" u="sng">
              <a:solidFill>
                <a:srgbClr val="000000"/>
              </a:solidFill>
              <a:cs typeface="Arial" pitchFamily="34" charset="0"/>
            </a:endParaRPr>
          </a:p>
          <a:p>
            <a:pPr eaLnBrk="0" fontAlgn="base" hangingPunct="0">
              <a:spcBef>
                <a:spcPct val="50000"/>
              </a:spcBef>
              <a:spcAft>
                <a:spcPct val="0"/>
              </a:spcAft>
              <a:defRPr/>
            </a:pPr>
            <a:endParaRPr lang="tr-TR" sz="1600" u="sng">
              <a:solidFill>
                <a:srgbClr val="000000"/>
              </a:solidFill>
              <a:cs typeface="Arial" pitchFamily="34" charset="0"/>
            </a:endParaRPr>
          </a:p>
        </p:txBody>
      </p:sp>
    </p:spTree>
    <p:extLst>
      <p:ext uri="{BB962C8B-B14F-4D97-AF65-F5344CB8AC3E}">
        <p14:creationId xmlns="" xmlns:p14="http://schemas.microsoft.com/office/powerpoint/2010/main" val="135074942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7 Slayt Numarası Yer Tutucusu"/>
          <p:cNvSpPr>
            <a:spLocks noGrp="1"/>
          </p:cNvSpPr>
          <p:nvPr>
            <p:ph type="sldNum" sz="quarter" idx="12"/>
          </p:nvPr>
        </p:nvSpPr>
        <p:spPr/>
        <p:txBody>
          <a:bodyPr/>
          <a:lstStyle/>
          <a:p>
            <a:pPr>
              <a:defRPr/>
            </a:pPr>
            <a:fld id="{802F50E4-884D-44F5-8F75-30FD96DE1A7A}" type="slidenum">
              <a:rPr lang="tr-TR"/>
              <a:pPr>
                <a:defRPr/>
              </a:pPr>
              <a:t>44</a:t>
            </a:fld>
            <a:endParaRPr lang="tr-TR"/>
          </a:p>
        </p:txBody>
      </p:sp>
      <p:sp>
        <p:nvSpPr>
          <p:cNvPr id="173058" name="Rectangle 2"/>
          <p:cNvSpPr>
            <a:spLocks noGrp="1" noChangeArrowheads="1"/>
          </p:cNvSpPr>
          <p:nvPr>
            <p:ph type="title"/>
          </p:nvPr>
        </p:nvSpPr>
        <p:spPr/>
        <p:txBody>
          <a:bodyPr/>
          <a:lstStyle/>
          <a:p>
            <a:pPr eaLnBrk="1" hangingPunct="1">
              <a:defRPr/>
            </a:pPr>
            <a:r>
              <a:rPr lang="tr-TR" smtClean="0"/>
              <a:t>El Ovuşturma ve Parmaklar</a:t>
            </a:r>
            <a:endParaRPr lang="en-US" smtClean="0"/>
          </a:p>
        </p:txBody>
      </p:sp>
      <p:sp>
        <p:nvSpPr>
          <p:cNvPr id="173063" name="Rectangle 7"/>
          <p:cNvSpPr>
            <a:spLocks noGrp="1" noChangeArrowheads="1"/>
          </p:cNvSpPr>
          <p:nvPr>
            <p:ph sz="quarter" idx="3"/>
          </p:nvPr>
        </p:nvSpPr>
        <p:spPr>
          <a:xfrm>
            <a:off x="4649788" y="3938588"/>
            <a:ext cx="4032250" cy="2157412"/>
          </a:xfrm>
        </p:spPr>
        <p:txBody>
          <a:bodyPr/>
          <a:lstStyle/>
          <a:p>
            <a:pPr eaLnBrk="1" hangingPunct="1">
              <a:defRPr/>
            </a:pPr>
            <a:endParaRPr lang="tr-TR" sz="2400" smtClean="0"/>
          </a:p>
        </p:txBody>
      </p:sp>
      <p:pic>
        <p:nvPicPr>
          <p:cNvPr id="254981" name="Picture 9" descr="elovus"/>
          <p:cNvPicPr>
            <a:picLocks noGrp="1" noChangeAspect="1" noChangeArrowheads="1"/>
          </p:cNvPicPr>
          <p:nvPr>
            <p:ph sz="quarter" idx="2"/>
          </p:nvPr>
        </p:nvPicPr>
        <p:blipFill>
          <a:blip r:embed="rId3">
            <a:extLst>
              <a:ext uri="{28A0092B-C50C-407E-A947-70E740481C1C}">
                <a14:useLocalDpi xmlns="" xmlns:a14="http://schemas.microsoft.com/office/drawing/2010/main" val="0"/>
              </a:ext>
            </a:extLst>
          </a:blip>
          <a:srcRect/>
          <a:stretch>
            <a:fillRect/>
          </a:stretch>
        </p:blipFill>
        <p:spPr>
          <a:xfrm>
            <a:off x="1041400" y="1990725"/>
            <a:ext cx="7054850" cy="3602038"/>
          </a:xfr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79984102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6 Slayt Numarası Yer Tutucusu"/>
          <p:cNvSpPr>
            <a:spLocks noGrp="1"/>
          </p:cNvSpPr>
          <p:nvPr>
            <p:ph type="sldNum" sz="quarter" idx="12"/>
          </p:nvPr>
        </p:nvSpPr>
        <p:spPr/>
        <p:txBody>
          <a:bodyPr/>
          <a:lstStyle/>
          <a:p>
            <a:pPr>
              <a:defRPr/>
            </a:pPr>
            <a:fld id="{66F6B0E5-EBE2-40ED-99E2-DDC4CBB8A660}" type="slidenum">
              <a:rPr lang="tr-TR"/>
              <a:pPr>
                <a:defRPr/>
              </a:pPr>
              <a:t>45</a:t>
            </a:fld>
            <a:endParaRPr lang="tr-TR" dirty="0"/>
          </a:p>
        </p:txBody>
      </p:sp>
      <p:sp>
        <p:nvSpPr>
          <p:cNvPr id="309250" name="Rectangle 2"/>
          <p:cNvSpPr>
            <a:spLocks noGrp="1" noChangeArrowheads="1"/>
          </p:cNvSpPr>
          <p:nvPr>
            <p:ph type="title"/>
          </p:nvPr>
        </p:nvSpPr>
        <p:spPr/>
        <p:txBody>
          <a:bodyPr/>
          <a:lstStyle/>
          <a:p>
            <a:pPr eaLnBrk="1" hangingPunct="1">
              <a:defRPr/>
            </a:pPr>
            <a:r>
              <a:rPr lang="tr-TR" smtClean="0"/>
              <a:t>Elleri Ovuşturmak</a:t>
            </a:r>
            <a:endParaRPr lang="en-US" smtClean="0"/>
          </a:p>
        </p:txBody>
      </p:sp>
      <p:sp>
        <p:nvSpPr>
          <p:cNvPr id="309257" name="Rectangle 9"/>
          <p:cNvSpPr>
            <a:spLocks noGrp="1" noChangeArrowheads="1"/>
          </p:cNvSpPr>
          <p:nvPr>
            <p:ph sz="half" idx="2"/>
          </p:nvPr>
        </p:nvSpPr>
        <p:spPr>
          <a:xfrm>
            <a:off x="825500" y="2352675"/>
            <a:ext cx="7699375" cy="3700463"/>
          </a:xfrm>
        </p:spPr>
        <p:txBody>
          <a:bodyPr/>
          <a:lstStyle/>
          <a:p>
            <a:pPr eaLnBrk="1" hangingPunct="1">
              <a:buFont typeface="Wingdings" pitchFamily="2" charset="2"/>
              <a:buNone/>
              <a:defRPr/>
            </a:pPr>
            <a:r>
              <a:rPr lang="tr-TR" smtClean="0"/>
              <a:t>	İnsanların olumlu beklentilerini ilettikleri bir jesttir. Örneğin oyunda zar atan, yeni ve karlı bir işe başlayan kişi kazanma umudunu göstermek için ellerini ovuşturur. Ancak, kışın soğuk havalarda ısınmak için ellerin ovuşturulması ile karıştırılmamalıdır. </a:t>
            </a:r>
          </a:p>
        </p:txBody>
      </p:sp>
    </p:spTree>
    <p:extLst>
      <p:ext uri="{BB962C8B-B14F-4D97-AF65-F5344CB8AC3E}">
        <p14:creationId xmlns="" xmlns:p14="http://schemas.microsoft.com/office/powerpoint/2010/main" val="386574935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6 Slayt Numarası Yer Tutucusu"/>
          <p:cNvSpPr>
            <a:spLocks noGrp="1"/>
          </p:cNvSpPr>
          <p:nvPr>
            <p:ph type="sldNum" sz="quarter" idx="12"/>
          </p:nvPr>
        </p:nvSpPr>
        <p:spPr/>
        <p:txBody>
          <a:bodyPr/>
          <a:lstStyle/>
          <a:p>
            <a:pPr>
              <a:defRPr/>
            </a:pPr>
            <a:fld id="{223A95ED-2D2E-4546-B484-C3F6A2CE5432}" type="slidenum">
              <a:rPr lang="tr-TR"/>
              <a:pPr>
                <a:defRPr/>
              </a:pPr>
              <a:t>46</a:t>
            </a:fld>
            <a:endParaRPr lang="tr-TR"/>
          </a:p>
        </p:txBody>
      </p:sp>
      <p:sp>
        <p:nvSpPr>
          <p:cNvPr id="324610" name="Rectangle 2"/>
          <p:cNvSpPr>
            <a:spLocks noGrp="1" noChangeArrowheads="1"/>
          </p:cNvSpPr>
          <p:nvPr>
            <p:ph type="title"/>
          </p:nvPr>
        </p:nvSpPr>
        <p:spPr/>
        <p:txBody>
          <a:bodyPr/>
          <a:lstStyle/>
          <a:p>
            <a:pPr eaLnBrk="1" hangingPunct="1">
              <a:defRPr/>
            </a:pPr>
            <a:r>
              <a:rPr lang="tr-TR" smtClean="0"/>
              <a:t>El, Kol ve Bileklerin Tutulması</a:t>
            </a:r>
            <a:endParaRPr lang="en-US" smtClean="0"/>
          </a:p>
        </p:txBody>
      </p:sp>
      <p:sp>
        <p:nvSpPr>
          <p:cNvPr id="324611" name="Rectangle 3"/>
          <p:cNvSpPr>
            <a:spLocks noGrp="1" noChangeArrowheads="1"/>
          </p:cNvSpPr>
          <p:nvPr>
            <p:ph sz="half" idx="1"/>
          </p:nvPr>
        </p:nvSpPr>
        <p:spPr>
          <a:xfrm>
            <a:off x="455613" y="1598613"/>
            <a:ext cx="4032250" cy="4497387"/>
          </a:xfrm>
        </p:spPr>
        <p:txBody>
          <a:bodyPr/>
          <a:lstStyle/>
          <a:p>
            <a:pPr eaLnBrk="1" hangingPunct="1">
              <a:defRPr/>
            </a:pPr>
            <a:r>
              <a:rPr lang="tr-TR" sz="2400" smtClean="0"/>
              <a:t>Elleri ve bileği bedenin arkasında tutma bir tür üstünlük / kendine güven hareketidir. Ellerini arkada kavuşturan kişi karın, göğüs gibi zayıf bölgelerini açık bıraktığından kendisini daha güçlü ve güven içerisinde hissediyor demektir.</a:t>
            </a:r>
          </a:p>
        </p:txBody>
      </p:sp>
      <p:pic>
        <p:nvPicPr>
          <p:cNvPr id="263173" name="Picture 5" descr="arkadael"/>
          <p:cNvPicPr>
            <a:picLocks noGrp="1" noChangeAspect="1" noChangeArrowheads="1"/>
          </p:cNvPicPr>
          <p:nvPr>
            <p:ph sz="half" idx="2"/>
          </p:nvPr>
        </p:nvPicPr>
        <p:blipFill>
          <a:blip r:embed="rId3">
            <a:extLst>
              <a:ext uri="{28A0092B-C50C-407E-A947-70E740481C1C}">
                <a14:useLocalDpi xmlns="" xmlns:a14="http://schemas.microsoft.com/office/drawing/2010/main" val="0"/>
              </a:ext>
            </a:extLst>
          </a:blip>
          <a:srcRect/>
          <a:stretch>
            <a:fillRect/>
          </a:stretch>
        </p:blipFill>
        <p:spPr>
          <a:xfrm>
            <a:off x="4670425" y="2743200"/>
            <a:ext cx="3989388" cy="2208213"/>
          </a:xfrm>
        </p:spPr>
      </p:pic>
    </p:spTree>
    <p:extLst>
      <p:ext uri="{BB962C8B-B14F-4D97-AF65-F5344CB8AC3E}">
        <p14:creationId xmlns="" xmlns:p14="http://schemas.microsoft.com/office/powerpoint/2010/main" val="148653459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6 Slayt Numarası Yer Tutucusu"/>
          <p:cNvSpPr>
            <a:spLocks noGrp="1"/>
          </p:cNvSpPr>
          <p:nvPr>
            <p:ph type="sldNum" sz="quarter" idx="12"/>
          </p:nvPr>
        </p:nvSpPr>
        <p:spPr/>
        <p:txBody>
          <a:bodyPr/>
          <a:lstStyle/>
          <a:p>
            <a:pPr>
              <a:defRPr/>
            </a:pPr>
            <a:fld id="{71376E83-AF42-47B4-B4D1-EC79DCD17132}" type="slidenum">
              <a:rPr lang="tr-TR"/>
              <a:pPr>
                <a:defRPr/>
              </a:pPr>
              <a:t>47</a:t>
            </a:fld>
            <a:endParaRPr lang="tr-TR"/>
          </a:p>
        </p:txBody>
      </p:sp>
      <p:sp>
        <p:nvSpPr>
          <p:cNvPr id="326658" name="Rectangle 2"/>
          <p:cNvSpPr>
            <a:spLocks noGrp="1" noChangeArrowheads="1"/>
          </p:cNvSpPr>
          <p:nvPr>
            <p:ph type="title"/>
          </p:nvPr>
        </p:nvSpPr>
        <p:spPr/>
        <p:txBody>
          <a:bodyPr/>
          <a:lstStyle/>
          <a:p>
            <a:pPr eaLnBrk="1" hangingPunct="1">
              <a:defRPr/>
            </a:pPr>
            <a:r>
              <a:rPr lang="tr-TR" smtClean="0"/>
              <a:t>El Sıkışma</a:t>
            </a:r>
            <a:endParaRPr lang="en-US" smtClean="0"/>
          </a:p>
        </p:txBody>
      </p:sp>
      <p:sp>
        <p:nvSpPr>
          <p:cNvPr id="326659" name="Rectangle 3"/>
          <p:cNvSpPr>
            <a:spLocks noGrp="1" noChangeArrowheads="1"/>
          </p:cNvSpPr>
          <p:nvPr>
            <p:ph sz="half" idx="1"/>
          </p:nvPr>
        </p:nvSpPr>
        <p:spPr>
          <a:xfrm>
            <a:off x="455613" y="1598613"/>
            <a:ext cx="4032250" cy="4497387"/>
          </a:xfrm>
        </p:spPr>
        <p:txBody>
          <a:bodyPr/>
          <a:lstStyle/>
          <a:p>
            <a:pPr eaLnBrk="1" hangingPunct="1">
              <a:defRPr/>
            </a:pPr>
            <a:r>
              <a:rPr lang="tr-TR" sz="2400" smtClean="0"/>
              <a:t>El sıkışmayla üç temel tavırdan biri iletilir. </a:t>
            </a:r>
          </a:p>
          <a:p>
            <a:pPr eaLnBrk="1" hangingPunct="1">
              <a:buFontTx/>
              <a:buChar char="•"/>
              <a:defRPr/>
            </a:pPr>
            <a:r>
              <a:rPr lang="tr-TR" sz="2400" smtClean="0"/>
              <a:t>Hakimiyet; bu insan üzerimde egemenlik kurmaya çalışıyor, temkinli olmalıyım.</a:t>
            </a:r>
          </a:p>
          <a:p>
            <a:pPr eaLnBrk="1" hangingPunct="1">
              <a:buFontTx/>
              <a:buChar char="•"/>
              <a:defRPr/>
            </a:pPr>
            <a:r>
              <a:rPr lang="tr-TR" sz="2400" smtClean="0"/>
              <a:t>Edilgenlik; Bu insanın üzerinde egemenlik kurabilirim. Be istersem yapar.</a:t>
            </a:r>
          </a:p>
          <a:p>
            <a:pPr eaLnBrk="1" hangingPunct="1">
              <a:buFontTx/>
              <a:buChar char="•"/>
              <a:defRPr/>
            </a:pPr>
            <a:r>
              <a:rPr lang="tr-TR" sz="2400" smtClean="0"/>
              <a:t>Eşitlik; Bu insandan hoşlandım. İyi anlaşacağa benziyorum.</a:t>
            </a:r>
          </a:p>
          <a:p>
            <a:pPr eaLnBrk="1" hangingPunct="1">
              <a:buFontTx/>
              <a:buChar char="•"/>
              <a:defRPr/>
            </a:pPr>
            <a:endParaRPr lang="tr-TR" sz="2400" smtClean="0"/>
          </a:p>
        </p:txBody>
      </p:sp>
      <p:pic>
        <p:nvPicPr>
          <p:cNvPr id="264197" name="Picture 6" descr="kontrolel"/>
          <p:cNvPicPr>
            <a:picLocks noGrp="1" noChangeAspect="1" noChangeArrowheads="1"/>
          </p:cNvPicPr>
          <p:nvPr>
            <p:ph sz="half" idx="2"/>
          </p:nvPr>
        </p:nvPicPr>
        <p:blipFill>
          <a:blip r:embed="rId3">
            <a:extLst>
              <a:ext uri="{28A0092B-C50C-407E-A947-70E740481C1C}">
                <a14:useLocalDpi xmlns="" xmlns:a14="http://schemas.microsoft.com/office/drawing/2010/main" val="0"/>
              </a:ext>
            </a:extLst>
          </a:blip>
          <a:srcRect/>
          <a:stretch>
            <a:fillRect/>
          </a:stretch>
        </p:blipFill>
        <p:spPr>
          <a:xfrm>
            <a:off x="4957763" y="1598613"/>
            <a:ext cx="3417887" cy="4497387"/>
          </a:xfr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45981602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6 Slayt Numarası Yer Tutucusu"/>
          <p:cNvSpPr>
            <a:spLocks noGrp="1"/>
          </p:cNvSpPr>
          <p:nvPr>
            <p:ph type="sldNum" sz="quarter" idx="12"/>
          </p:nvPr>
        </p:nvSpPr>
        <p:spPr/>
        <p:txBody>
          <a:bodyPr/>
          <a:lstStyle/>
          <a:p>
            <a:pPr>
              <a:defRPr/>
            </a:pPr>
            <a:fld id="{2639FB0D-8CC6-42C3-9A23-182D244245AC}" type="slidenum">
              <a:rPr lang="tr-TR"/>
              <a:pPr>
                <a:defRPr/>
              </a:pPr>
              <a:t>48</a:t>
            </a:fld>
            <a:endParaRPr lang="tr-TR"/>
          </a:p>
        </p:txBody>
      </p:sp>
      <p:sp>
        <p:nvSpPr>
          <p:cNvPr id="328706" name="Rectangle 2"/>
          <p:cNvSpPr>
            <a:spLocks noGrp="1" noChangeArrowheads="1"/>
          </p:cNvSpPr>
          <p:nvPr>
            <p:ph type="title"/>
          </p:nvPr>
        </p:nvSpPr>
        <p:spPr/>
        <p:txBody>
          <a:bodyPr/>
          <a:lstStyle/>
          <a:p>
            <a:pPr eaLnBrk="1" hangingPunct="1">
              <a:defRPr/>
            </a:pPr>
            <a:r>
              <a:rPr lang="tr-TR" smtClean="0"/>
              <a:t>El Sıkışma</a:t>
            </a:r>
            <a:endParaRPr lang="en-US" smtClean="0"/>
          </a:p>
        </p:txBody>
      </p:sp>
      <p:sp>
        <p:nvSpPr>
          <p:cNvPr id="328707" name="Rectangle 3"/>
          <p:cNvSpPr>
            <a:spLocks noGrp="1" noChangeArrowheads="1"/>
          </p:cNvSpPr>
          <p:nvPr>
            <p:ph sz="half" idx="1"/>
          </p:nvPr>
        </p:nvSpPr>
        <p:spPr>
          <a:xfrm>
            <a:off x="455613" y="1598613"/>
            <a:ext cx="4032250" cy="4497387"/>
          </a:xfrm>
        </p:spPr>
        <p:txBody>
          <a:bodyPr/>
          <a:lstStyle/>
          <a:p>
            <a:pPr eaLnBrk="1" hangingPunct="1">
              <a:defRPr/>
            </a:pPr>
            <a:r>
              <a:rPr lang="tr-TR" sz="2400" smtClean="0"/>
              <a:t>Eldiven şeklinde el sıkışmaya bazen politikacı el sıkışı denir. (İki elle kavrama)</a:t>
            </a:r>
          </a:p>
          <a:p>
            <a:pPr eaLnBrk="1" hangingPunct="1">
              <a:defRPr/>
            </a:pPr>
            <a:r>
              <a:rPr lang="tr-TR" sz="2400" smtClean="0"/>
              <a:t>Bu hareketi yapan karşısındakine güvenilir ve dürüst olduğu izlenimini vermeye çalışırsa da bu tekniği yeni tanıştığınız biri üzerinde uygulamak ters etki yapar. </a:t>
            </a:r>
          </a:p>
        </p:txBody>
      </p:sp>
      <p:sp>
        <p:nvSpPr>
          <p:cNvPr id="328709" name="Rectangle 5"/>
          <p:cNvSpPr>
            <a:spLocks noGrp="1" noChangeArrowheads="1"/>
          </p:cNvSpPr>
          <p:nvPr>
            <p:ph sz="half" idx="2"/>
          </p:nvPr>
        </p:nvSpPr>
        <p:spPr>
          <a:xfrm>
            <a:off x="4649788" y="1598613"/>
            <a:ext cx="4032250" cy="4497387"/>
          </a:xfrm>
        </p:spPr>
        <p:txBody>
          <a:bodyPr/>
          <a:lstStyle/>
          <a:p>
            <a:pPr eaLnBrk="1" hangingPunct="1">
              <a:defRPr/>
            </a:pPr>
            <a:r>
              <a:rPr lang="tr-TR" smtClean="0"/>
              <a:t>Parmak ezici saldırgan “kabadayı” tipinin işareti gibidir.</a:t>
            </a:r>
          </a:p>
          <a:p>
            <a:pPr eaLnBrk="1" hangingPunct="1">
              <a:defRPr/>
            </a:pPr>
            <a:r>
              <a:rPr lang="tr-TR" smtClean="0"/>
              <a:t>Gevşek el sıkışma biçimlerinden biri ölü balık el sıkışıdır. Özellikle el terli ve soğuksa. Zayıf bir karakter göstergesi olarak algılanır.</a:t>
            </a:r>
          </a:p>
        </p:txBody>
      </p:sp>
    </p:spTree>
    <p:extLst>
      <p:ext uri="{BB962C8B-B14F-4D97-AF65-F5344CB8AC3E}">
        <p14:creationId xmlns="" xmlns:p14="http://schemas.microsoft.com/office/powerpoint/2010/main" val="25673187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28707"/>
                                        </p:tgtEl>
                                        <p:attrNameLst>
                                          <p:attrName>style.visibility</p:attrName>
                                        </p:attrNameLst>
                                      </p:cBhvr>
                                      <p:to>
                                        <p:strVal val="visible"/>
                                      </p:to>
                                    </p:set>
                                    <p:anim calcmode="lin" valueType="num">
                                      <p:cBhvr additive="base">
                                        <p:cTn id="7" dur="500" fill="hold"/>
                                        <p:tgtEl>
                                          <p:spTgt spid="328707"/>
                                        </p:tgtEl>
                                        <p:attrNameLst>
                                          <p:attrName>ppt_x</p:attrName>
                                        </p:attrNameLst>
                                      </p:cBhvr>
                                      <p:tavLst>
                                        <p:tav tm="0">
                                          <p:val>
                                            <p:strVal val="#ppt_x"/>
                                          </p:val>
                                        </p:tav>
                                        <p:tav tm="100000">
                                          <p:val>
                                            <p:strVal val="#ppt_x"/>
                                          </p:val>
                                        </p:tav>
                                      </p:tavLst>
                                    </p:anim>
                                    <p:anim calcmode="lin" valueType="num">
                                      <p:cBhvr additive="base">
                                        <p:cTn id="8" dur="500" fill="hold"/>
                                        <p:tgtEl>
                                          <p:spTgt spid="328707"/>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28709"/>
                                        </p:tgtEl>
                                        <p:attrNameLst>
                                          <p:attrName>style.visibility</p:attrName>
                                        </p:attrNameLst>
                                      </p:cBhvr>
                                      <p:to>
                                        <p:strVal val="visible"/>
                                      </p:to>
                                    </p:set>
                                    <p:anim calcmode="lin" valueType="num">
                                      <p:cBhvr additive="base">
                                        <p:cTn id="13" dur="500" fill="hold"/>
                                        <p:tgtEl>
                                          <p:spTgt spid="328709"/>
                                        </p:tgtEl>
                                        <p:attrNameLst>
                                          <p:attrName>ppt_x</p:attrName>
                                        </p:attrNameLst>
                                      </p:cBhvr>
                                      <p:tavLst>
                                        <p:tav tm="0">
                                          <p:val>
                                            <p:strVal val="#ppt_x"/>
                                          </p:val>
                                        </p:tav>
                                        <p:tav tm="100000">
                                          <p:val>
                                            <p:strVal val="#ppt_x"/>
                                          </p:val>
                                        </p:tav>
                                      </p:tavLst>
                                    </p:anim>
                                    <p:anim calcmode="lin" valueType="num">
                                      <p:cBhvr additive="base">
                                        <p:cTn id="14" dur="500" fill="hold"/>
                                        <p:tgtEl>
                                          <p:spTgt spid="32870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8707" grpId="0"/>
      <p:bldP spid="328709"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5 Slayt Numarası Yer Tutucusu"/>
          <p:cNvSpPr>
            <a:spLocks noGrp="1"/>
          </p:cNvSpPr>
          <p:nvPr>
            <p:ph type="sldNum" sz="quarter" idx="12"/>
          </p:nvPr>
        </p:nvSpPr>
        <p:spPr/>
        <p:txBody>
          <a:bodyPr/>
          <a:lstStyle/>
          <a:p>
            <a:pPr>
              <a:defRPr/>
            </a:pPr>
            <a:fld id="{0C2DB680-35EF-4B38-9190-F9DB5F6DA1F5}" type="slidenum">
              <a:rPr lang="tr-TR"/>
              <a:pPr>
                <a:defRPr/>
              </a:pPr>
              <a:t>49</a:t>
            </a:fld>
            <a:endParaRPr lang="tr-TR"/>
          </a:p>
        </p:txBody>
      </p:sp>
      <p:sp>
        <p:nvSpPr>
          <p:cNvPr id="291845" name="Rectangle 5"/>
          <p:cNvSpPr>
            <a:spLocks noGrp="1" noChangeArrowheads="1"/>
          </p:cNvSpPr>
          <p:nvPr>
            <p:ph type="title"/>
          </p:nvPr>
        </p:nvSpPr>
        <p:spPr/>
        <p:txBody>
          <a:bodyPr/>
          <a:lstStyle/>
          <a:p>
            <a:pPr eaLnBrk="1" hangingPunct="1">
              <a:defRPr/>
            </a:pPr>
            <a:r>
              <a:rPr lang="tr-TR" smtClean="0"/>
              <a:t>El Sıkışma</a:t>
            </a:r>
          </a:p>
        </p:txBody>
      </p:sp>
      <p:pic>
        <p:nvPicPr>
          <p:cNvPr id="266244" name="Picture 4" descr="bilek"/>
          <p:cNvPicPr>
            <a:picLocks noGrp="1" noChangeAspect="1" noChangeArrowheads="1"/>
          </p:cNvPicPr>
          <p:nvPr>
            <p:ph idx="1"/>
          </p:nvPr>
        </p:nvPicPr>
        <p:blipFill>
          <a:blip r:embed="rId3">
            <a:extLst>
              <a:ext uri="{28A0092B-C50C-407E-A947-70E740481C1C}">
                <a14:useLocalDpi xmlns="" xmlns:a14="http://schemas.microsoft.com/office/drawing/2010/main" val="0"/>
              </a:ext>
            </a:extLst>
          </a:blip>
          <a:srcRect/>
          <a:stretch>
            <a:fillRect/>
          </a:stretch>
        </p:blipFill>
        <p:spPr>
          <a:xfrm>
            <a:off x="827088" y="260350"/>
            <a:ext cx="6145212" cy="6086475"/>
          </a:xfr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219849133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0" y="0"/>
            <a:ext cx="9144000" cy="714356"/>
          </a:xfrm>
        </p:spPr>
        <p:txBody>
          <a:bodyPr>
            <a:normAutofit fontScale="90000"/>
          </a:bodyPr>
          <a:lstStyle/>
          <a:p>
            <a:pPr algn="ctr"/>
            <a:r>
              <a:rPr lang="tr-TR" dirty="0" smtClean="0">
                <a:effectLst>
                  <a:outerShdw blurRad="38100" dist="38100" dir="2700000" algn="tl">
                    <a:srgbClr val="000000">
                      <a:alpha val="43137"/>
                    </a:srgbClr>
                  </a:outerShdw>
                </a:effectLst>
              </a:rPr>
              <a:t>SEMİNERİN HEDEFLERİ</a:t>
            </a:r>
            <a:endParaRPr lang="tr-TR" dirty="0">
              <a:effectLst>
                <a:outerShdw blurRad="38100" dist="38100" dir="2700000" algn="tl">
                  <a:srgbClr val="000000">
                    <a:alpha val="43137"/>
                  </a:srgbClr>
                </a:outerShdw>
              </a:effectLst>
            </a:endParaRPr>
          </a:p>
        </p:txBody>
      </p:sp>
      <p:sp>
        <p:nvSpPr>
          <p:cNvPr id="33796" name="AutoShape 4" descr="http://biyokure.org/wp-content/uploads/sunum-150x150.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solidFill>
                <a:prstClr val="black"/>
              </a:solidFill>
              <a:cs typeface="Arial" pitchFamily="34" charset="0"/>
            </a:endParaRPr>
          </a:p>
        </p:txBody>
      </p:sp>
      <p:pic>
        <p:nvPicPr>
          <p:cNvPr id="33800" name="Picture 8" descr="http://www.unutmamali.com/images/upload/ID-100174418.jpg"/>
          <p:cNvPicPr>
            <a:picLocks noChangeAspect="1" noChangeArrowheads="1"/>
          </p:cNvPicPr>
          <p:nvPr/>
        </p:nvPicPr>
        <p:blipFill>
          <a:blip r:embed="rId2"/>
          <a:srcRect/>
          <a:stretch>
            <a:fillRect/>
          </a:stretch>
        </p:blipFill>
        <p:spPr bwMode="auto">
          <a:xfrm>
            <a:off x="0" y="642918"/>
            <a:ext cx="9144000" cy="6215082"/>
          </a:xfrm>
          <a:prstGeom prst="rect">
            <a:avLst/>
          </a:prstGeom>
          <a:noFill/>
        </p:spPr>
      </p:pic>
      <p:sp>
        <p:nvSpPr>
          <p:cNvPr id="3" name="2 İçerik Yer Tutucusu"/>
          <p:cNvSpPr>
            <a:spLocks noGrp="1"/>
          </p:cNvSpPr>
          <p:nvPr>
            <p:ph idx="1"/>
          </p:nvPr>
        </p:nvSpPr>
        <p:spPr>
          <a:xfrm>
            <a:off x="330530" y="980728"/>
            <a:ext cx="5357850" cy="3456384"/>
          </a:xfrm>
        </p:spPr>
        <p:txBody>
          <a:bodyPr>
            <a:normAutofit fontScale="85000" lnSpcReduction="10000"/>
          </a:bodyPr>
          <a:lstStyle/>
          <a:p>
            <a:pPr marL="342900" lvl="0" indent="-342900" fontAlgn="base">
              <a:spcBef>
                <a:spcPct val="20000"/>
              </a:spcBef>
              <a:spcAft>
                <a:spcPct val="0"/>
              </a:spcAft>
              <a:buClrTx/>
              <a:buSzTx/>
              <a:buNone/>
            </a:pPr>
            <a:r>
              <a:rPr lang="tr-TR" b="1" u="sng" dirty="0">
                <a:solidFill>
                  <a:prstClr val="black"/>
                </a:solidFill>
                <a:latin typeface="Calibri"/>
              </a:rPr>
              <a:t>Katılımcılar;</a:t>
            </a:r>
          </a:p>
          <a:p>
            <a:pPr marL="342900" lvl="0" indent="-342900" fontAlgn="base">
              <a:spcBef>
                <a:spcPct val="20000"/>
              </a:spcBef>
              <a:spcAft>
                <a:spcPct val="0"/>
              </a:spcAft>
              <a:buClrTx/>
              <a:buSzTx/>
              <a:buFont typeface="Arial" pitchFamily="34" charset="0"/>
              <a:buChar char="•"/>
            </a:pPr>
            <a:r>
              <a:rPr lang="tr-TR" b="1" dirty="0" smtClean="0">
                <a:solidFill>
                  <a:prstClr val="black"/>
                </a:solidFill>
                <a:latin typeface="Calibri"/>
              </a:rPr>
              <a:t>İletişim becerilerinin geliştirilmesi</a:t>
            </a:r>
          </a:p>
          <a:p>
            <a:pPr marL="342900" lvl="0" indent="-342900" fontAlgn="base">
              <a:spcBef>
                <a:spcPct val="20000"/>
              </a:spcBef>
              <a:spcAft>
                <a:spcPct val="0"/>
              </a:spcAft>
              <a:buClrTx/>
              <a:buSzTx/>
              <a:buFont typeface="Arial" pitchFamily="34" charset="0"/>
              <a:buChar char="•"/>
            </a:pPr>
            <a:r>
              <a:rPr lang="tr-TR" b="1" dirty="0" smtClean="0">
                <a:solidFill>
                  <a:prstClr val="black"/>
                </a:solidFill>
                <a:latin typeface="Calibri"/>
              </a:rPr>
              <a:t>Beden dili hakkında farkındalık oluşturma</a:t>
            </a:r>
            <a:endParaRPr lang="tr-TR" b="1" dirty="0">
              <a:solidFill>
                <a:prstClr val="black"/>
              </a:solidFill>
              <a:latin typeface="Calibri"/>
            </a:endParaRPr>
          </a:p>
          <a:p>
            <a:pPr marL="342900" lvl="0" indent="-342900" fontAlgn="base">
              <a:spcBef>
                <a:spcPct val="20000"/>
              </a:spcBef>
              <a:spcAft>
                <a:spcPct val="0"/>
              </a:spcAft>
              <a:buClrTx/>
              <a:buSzTx/>
              <a:buFont typeface="Arial" pitchFamily="34" charset="0"/>
              <a:buChar char="•"/>
            </a:pPr>
            <a:r>
              <a:rPr lang="tr-TR" b="1" dirty="0" smtClean="0">
                <a:solidFill>
                  <a:prstClr val="black"/>
                </a:solidFill>
                <a:latin typeface="Calibri"/>
              </a:rPr>
              <a:t>Sözsüz iletişimin önemini kavrama</a:t>
            </a:r>
            <a:endParaRPr lang="tr-TR" b="1" dirty="0">
              <a:solidFill>
                <a:prstClr val="black"/>
              </a:solidFill>
              <a:latin typeface="Calibri"/>
            </a:endParaRPr>
          </a:p>
          <a:p>
            <a:pPr marL="342900" lvl="0" indent="-342900" fontAlgn="base">
              <a:spcBef>
                <a:spcPct val="20000"/>
              </a:spcBef>
              <a:spcAft>
                <a:spcPct val="0"/>
              </a:spcAft>
              <a:buClrTx/>
              <a:buSzTx/>
              <a:buFont typeface="Arial" pitchFamily="34" charset="0"/>
              <a:buChar char="•"/>
            </a:pPr>
            <a:r>
              <a:rPr lang="tr-TR" b="1" dirty="0" smtClean="0">
                <a:solidFill>
                  <a:prstClr val="black"/>
                </a:solidFill>
                <a:latin typeface="Calibri"/>
              </a:rPr>
              <a:t>Aile İçinde etkili </a:t>
            </a:r>
            <a:r>
              <a:rPr lang="tr-TR" b="1" dirty="0" smtClean="0">
                <a:solidFill>
                  <a:prstClr val="black"/>
                </a:solidFill>
                <a:latin typeface="Calibri"/>
              </a:rPr>
              <a:t>iletişim </a:t>
            </a:r>
            <a:r>
              <a:rPr lang="tr-TR" b="1" dirty="0" smtClean="0">
                <a:solidFill>
                  <a:prstClr val="black"/>
                </a:solidFill>
                <a:latin typeface="Calibri"/>
              </a:rPr>
              <a:t>becerilerini kullanma</a:t>
            </a:r>
            <a:endParaRPr lang="tr-TR" b="1" dirty="0">
              <a:solidFill>
                <a:prstClr val="black"/>
              </a:solidFill>
              <a:latin typeface="Calibri"/>
            </a:endParaRPr>
          </a:p>
        </p:txBody>
      </p:sp>
    </p:spTree>
    <p:extLst>
      <p:ext uri="{BB962C8B-B14F-4D97-AF65-F5344CB8AC3E}">
        <p14:creationId xmlns="" xmlns:p14="http://schemas.microsoft.com/office/powerpoint/2010/main" val="3357565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2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20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20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20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20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20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20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20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20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5 Slayt Numarası Yer Tutucusu"/>
          <p:cNvSpPr>
            <a:spLocks noGrp="1"/>
          </p:cNvSpPr>
          <p:nvPr>
            <p:ph type="sldNum" sz="quarter" idx="12"/>
          </p:nvPr>
        </p:nvSpPr>
        <p:spPr/>
        <p:txBody>
          <a:bodyPr/>
          <a:lstStyle/>
          <a:p>
            <a:pPr>
              <a:defRPr/>
            </a:pPr>
            <a:fld id="{DEC1B240-6A95-4741-A215-0297C531B380}" type="slidenum">
              <a:rPr lang="tr-TR"/>
              <a:pPr>
                <a:defRPr/>
              </a:pPr>
              <a:t>50</a:t>
            </a:fld>
            <a:endParaRPr lang="tr-TR"/>
          </a:p>
        </p:txBody>
      </p:sp>
      <p:sp>
        <p:nvSpPr>
          <p:cNvPr id="435202" name="Rectangle 2"/>
          <p:cNvSpPr>
            <a:spLocks noGrp="1" noChangeArrowheads="1"/>
          </p:cNvSpPr>
          <p:nvPr>
            <p:ph type="title"/>
          </p:nvPr>
        </p:nvSpPr>
        <p:spPr/>
        <p:txBody>
          <a:bodyPr/>
          <a:lstStyle/>
          <a:p>
            <a:pPr eaLnBrk="1" hangingPunct="1">
              <a:defRPr/>
            </a:pPr>
            <a:r>
              <a:rPr lang="tr-TR" smtClean="0"/>
              <a:t>Beden Duruşu</a:t>
            </a:r>
          </a:p>
        </p:txBody>
      </p:sp>
      <p:pic>
        <p:nvPicPr>
          <p:cNvPr id="249860" name="Picture 5" descr="tara0025"/>
          <p:cNvPicPr>
            <a:picLocks noGrp="1" noChangeAspect="1" noChangeArrowheads="1"/>
          </p:cNvPicPr>
          <p:nvPr>
            <p:ph type="body" idx="1"/>
          </p:nvPr>
        </p:nvPicPr>
        <p:blipFill>
          <a:blip r:embed="rId2">
            <a:extLst>
              <a:ext uri="{28A0092B-C50C-407E-A947-70E740481C1C}">
                <a14:useLocalDpi xmlns="" xmlns:a14="http://schemas.microsoft.com/office/drawing/2010/main" val="0"/>
              </a:ext>
            </a:extLst>
          </a:blip>
          <a:srcRect/>
          <a:stretch>
            <a:fillRect/>
          </a:stretch>
        </p:blipFill>
        <p:spPr>
          <a:xfrm>
            <a:off x="4064000" y="1989138"/>
            <a:ext cx="4137025" cy="4176712"/>
          </a:xfrm>
          <a:noFill/>
          <a:extLst>
            <a:ext uri="{909E8E84-426E-40DD-AFC4-6F175D3DCCD1}">
              <a14:hiddenFill xmlns="" xmlns:a14="http://schemas.microsoft.com/office/drawing/2010/main">
                <a:solidFill>
                  <a:srgbClr val="FFFFFF"/>
                </a:solidFill>
              </a14:hiddenFill>
            </a:ext>
          </a:extLst>
        </p:spPr>
      </p:pic>
      <p:sp>
        <p:nvSpPr>
          <p:cNvPr id="11269" name="Text Box 6"/>
          <p:cNvSpPr txBox="1">
            <a:spLocks noChangeArrowheads="1"/>
          </p:cNvSpPr>
          <p:nvPr/>
        </p:nvSpPr>
        <p:spPr bwMode="auto">
          <a:xfrm>
            <a:off x="519113" y="2297113"/>
            <a:ext cx="4184650" cy="1800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defRPr/>
            </a:pPr>
            <a:r>
              <a:rPr lang="tr-TR" sz="2800" b="1" smtClean="0">
                <a:solidFill>
                  <a:srgbClr val="EAEAEA"/>
                </a:solidFill>
                <a:latin typeface="Times New Roman" pitchFamily="18" charset="0"/>
                <a:cs typeface="Arial" pitchFamily="34" charset="0"/>
              </a:rPr>
              <a:t>Katılımı ve paylaşımı kolaylaştıran,</a:t>
            </a:r>
          </a:p>
          <a:p>
            <a:pPr eaLnBrk="1" fontAlgn="base" hangingPunct="1">
              <a:spcBef>
                <a:spcPct val="0"/>
              </a:spcBef>
              <a:spcAft>
                <a:spcPct val="0"/>
              </a:spcAft>
              <a:defRPr/>
            </a:pPr>
            <a:r>
              <a:rPr lang="tr-TR" sz="2800" b="1" smtClean="0">
                <a:solidFill>
                  <a:srgbClr val="EAEAEA"/>
                </a:solidFill>
                <a:latin typeface="Times New Roman" pitchFamily="18" charset="0"/>
                <a:cs typeface="Arial" pitchFamily="34" charset="0"/>
              </a:rPr>
              <a:t>olumlu duygular </a:t>
            </a:r>
          </a:p>
          <a:p>
            <a:pPr eaLnBrk="1" fontAlgn="base" hangingPunct="1">
              <a:spcBef>
                <a:spcPct val="0"/>
              </a:spcBef>
              <a:spcAft>
                <a:spcPct val="0"/>
              </a:spcAft>
              <a:defRPr/>
            </a:pPr>
            <a:r>
              <a:rPr lang="tr-TR" sz="2800" b="1" smtClean="0">
                <a:solidFill>
                  <a:srgbClr val="EAEAEA"/>
                </a:solidFill>
                <a:latin typeface="Times New Roman" pitchFamily="18" charset="0"/>
                <a:cs typeface="Arial" pitchFamily="34" charset="0"/>
              </a:rPr>
              <a:t>yaşatan beden duruşu.</a:t>
            </a:r>
          </a:p>
        </p:txBody>
      </p:sp>
    </p:spTree>
    <p:extLst>
      <p:ext uri="{BB962C8B-B14F-4D97-AF65-F5344CB8AC3E}">
        <p14:creationId xmlns="" xmlns:p14="http://schemas.microsoft.com/office/powerpoint/2010/main" val="260689465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5 Slayt Numarası Yer Tutucusu"/>
          <p:cNvSpPr>
            <a:spLocks noGrp="1"/>
          </p:cNvSpPr>
          <p:nvPr>
            <p:ph type="sldNum" sz="quarter" idx="12"/>
          </p:nvPr>
        </p:nvSpPr>
        <p:spPr/>
        <p:txBody>
          <a:bodyPr/>
          <a:lstStyle/>
          <a:p>
            <a:pPr>
              <a:defRPr/>
            </a:pPr>
            <a:fld id="{0A17026E-E57D-48F3-9DC8-2797202095BB}" type="slidenum">
              <a:rPr lang="tr-TR"/>
              <a:pPr>
                <a:defRPr/>
              </a:pPr>
              <a:t>51</a:t>
            </a:fld>
            <a:endParaRPr lang="tr-TR"/>
          </a:p>
        </p:txBody>
      </p:sp>
      <p:sp>
        <p:nvSpPr>
          <p:cNvPr id="431106" name="Rectangle 2"/>
          <p:cNvSpPr>
            <a:spLocks noGrp="1" noChangeArrowheads="1"/>
          </p:cNvSpPr>
          <p:nvPr>
            <p:ph type="title"/>
          </p:nvPr>
        </p:nvSpPr>
        <p:spPr/>
        <p:txBody>
          <a:bodyPr/>
          <a:lstStyle/>
          <a:p>
            <a:pPr eaLnBrk="1" hangingPunct="1">
              <a:defRPr/>
            </a:pPr>
            <a:r>
              <a:rPr lang="tr-TR" smtClean="0"/>
              <a:t>Beden Duruşu</a:t>
            </a:r>
          </a:p>
        </p:txBody>
      </p:sp>
      <p:sp>
        <p:nvSpPr>
          <p:cNvPr id="431107" name="Rectangle 3"/>
          <p:cNvSpPr>
            <a:spLocks noGrp="1" noChangeArrowheads="1"/>
          </p:cNvSpPr>
          <p:nvPr>
            <p:ph type="body" idx="1"/>
          </p:nvPr>
        </p:nvSpPr>
        <p:spPr/>
        <p:txBody>
          <a:bodyPr/>
          <a:lstStyle/>
          <a:p>
            <a:pPr eaLnBrk="1" hangingPunct="1">
              <a:defRPr/>
            </a:pPr>
            <a:r>
              <a:rPr lang="tr-TR" smtClean="0"/>
              <a:t>Saldırgan beden duruşu.</a:t>
            </a:r>
          </a:p>
          <a:p>
            <a:pPr eaLnBrk="1" hangingPunct="1">
              <a:defRPr/>
            </a:pPr>
            <a:r>
              <a:rPr lang="tr-TR" smtClean="0"/>
              <a:t>Sınırlarını genişletmiş, </a:t>
            </a:r>
          </a:p>
          <a:p>
            <a:pPr eaLnBrk="1" hangingPunct="1">
              <a:buFont typeface="Wingdings" pitchFamily="2" charset="2"/>
              <a:buNone/>
              <a:defRPr/>
            </a:pPr>
            <a:r>
              <a:rPr lang="tr-TR" smtClean="0"/>
              <a:t>tepki vermeye hazır </a:t>
            </a:r>
          </a:p>
          <a:p>
            <a:pPr eaLnBrk="1" hangingPunct="1">
              <a:buFont typeface="Wingdings" pitchFamily="2" charset="2"/>
              <a:buNone/>
              <a:defRPr/>
            </a:pPr>
            <a:r>
              <a:rPr lang="tr-TR" smtClean="0"/>
              <a:t>kişinin duruşu.</a:t>
            </a:r>
          </a:p>
          <a:p>
            <a:pPr eaLnBrk="1" hangingPunct="1">
              <a:buFont typeface="Wingdings" pitchFamily="2" charset="2"/>
              <a:buNone/>
              <a:defRPr/>
            </a:pPr>
            <a:endParaRPr lang="tr-TR" smtClean="0"/>
          </a:p>
          <a:p>
            <a:pPr eaLnBrk="1" hangingPunct="1">
              <a:buFont typeface="Wingdings" pitchFamily="2" charset="2"/>
              <a:buNone/>
              <a:defRPr/>
            </a:pPr>
            <a:r>
              <a:rPr lang="tr-TR" smtClean="0"/>
              <a:t>HAKKIMI EZE EZE ALIRIM</a:t>
            </a:r>
          </a:p>
        </p:txBody>
      </p:sp>
      <p:pic>
        <p:nvPicPr>
          <p:cNvPr id="431108" name="Picture 4" descr="tara0027"/>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5580063" y="1196975"/>
            <a:ext cx="3084512" cy="49006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40372444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431108"/>
                                        </p:tgtEl>
                                        <p:attrNameLst>
                                          <p:attrName>style.visibility</p:attrName>
                                        </p:attrNameLst>
                                      </p:cBhvr>
                                      <p:to>
                                        <p:strVal val="visible"/>
                                      </p:to>
                                    </p:set>
                                    <p:anim calcmode="lin" valueType="num">
                                      <p:cBhvr additive="base">
                                        <p:cTn id="7" dur="500" fill="hold"/>
                                        <p:tgtEl>
                                          <p:spTgt spid="431108"/>
                                        </p:tgtEl>
                                        <p:attrNameLst>
                                          <p:attrName>ppt_x</p:attrName>
                                        </p:attrNameLst>
                                      </p:cBhvr>
                                      <p:tavLst>
                                        <p:tav tm="0">
                                          <p:val>
                                            <p:strVal val="#ppt_x"/>
                                          </p:val>
                                        </p:tav>
                                        <p:tav tm="100000">
                                          <p:val>
                                            <p:strVal val="#ppt_x"/>
                                          </p:val>
                                        </p:tav>
                                      </p:tavLst>
                                    </p:anim>
                                    <p:anim calcmode="lin" valueType="num">
                                      <p:cBhvr additive="base">
                                        <p:cTn id="8" dur="500" fill="hold"/>
                                        <p:tgtEl>
                                          <p:spTgt spid="431108"/>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31107">
                                            <p:txEl>
                                              <p:pRg st="0" end="0"/>
                                            </p:txEl>
                                          </p:spTgt>
                                        </p:tgtEl>
                                        <p:attrNameLst>
                                          <p:attrName>style.visibility</p:attrName>
                                        </p:attrNameLst>
                                      </p:cBhvr>
                                      <p:to>
                                        <p:strVal val="visible"/>
                                      </p:to>
                                    </p:set>
                                    <p:anim calcmode="lin" valueType="num">
                                      <p:cBhvr additive="base">
                                        <p:cTn id="13" dur="500" fill="hold"/>
                                        <p:tgtEl>
                                          <p:spTgt spid="431107">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3110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31107">
                                            <p:txEl>
                                              <p:pRg st="1" end="1"/>
                                            </p:txEl>
                                          </p:spTgt>
                                        </p:tgtEl>
                                        <p:attrNameLst>
                                          <p:attrName>style.visibility</p:attrName>
                                        </p:attrNameLst>
                                      </p:cBhvr>
                                      <p:to>
                                        <p:strVal val="visible"/>
                                      </p:to>
                                    </p:set>
                                    <p:anim calcmode="lin" valueType="num">
                                      <p:cBhvr additive="base">
                                        <p:cTn id="19" dur="500" fill="hold"/>
                                        <p:tgtEl>
                                          <p:spTgt spid="431107">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3110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31107">
                                            <p:txEl>
                                              <p:pRg st="2" end="2"/>
                                            </p:txEl>
                                          </p:spTgt>
                                        </p:tgtEl>
                                        <p:attrNameLst>
                                          <p:attrName>style.visibility</p:attrName>
                                        </p:attrNameLst>
                                      </p:cBhvr>
                                      <p:to>
                                        <p:strVal val="visible"/>
                                      </p:to>
                                    </p:set>
                                    <p:anim calcmode="lin" valueType="num">
                                      <p:cBhvr additive="base">
                                        <p:cTn id="25" dur="500" fill="hold"/>
                                        <p:tgtEl>
                                          <p:spTgt spid="431107">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3110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31107">
                                            <p:txEl>
                                              <p:pRg st="3" end="3"/>
                                            </p:txEl>
                                          </p:spTgt>
                                        </p:tgtEl>
                                        <p:attrNameLst>
                                          <p:attrName>style.visibility</p:attrName>
                                        </p:attrNameLst>
                                      </p:cBhvr>
                                      <p:to>
                                        <p:strVal val="visible"/>
                                      </p:to>
                                    </p:set>
                                    <p:anim calcmode="lin" valueType="num">
                                      <p:cBhvr additive="base">
                                        <p:cTn id="31" dur="500" fill="hold"/>
                                        <p:tgtEl>
                                          <p:spTgt spid="431107">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3110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31107">
                                            <p:txEl>
                                              <p:pRg st="5" end="5"/>
                                            </p:txEl>
                                          </p:spTgt>
                                        </p:tgtEl>
                                        <p:attrNameLst>
                                          <p:attrName>style.visibility</p:attrName>
                                        </p:attrNameLst>
                                      </p:cBhvr>
                                      <p:to>
                                        <p:strVal val="visible"/>
                                      </p:to>
                                    </p:set>
                                    <p:anim calcmode="lin" valueType="num">
                                      <p:cBhvr additive="base">
                                        <p:cTn id="37" dur="500" fill="hold"/>
                                        <p:tgtEl>
                                          <p:spTgt spid="431107">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31107">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1107"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5 Slayt Numarası Yer Tutucusu"/>
          <p:cNvSpPr>
            <a:spLocks noGrp="1"/>
          </p:cNvSpPr>
          <p:nvPr>
            <p:ph type="sldNum" sz="quarter" idx="12"/>
          </p:nvPr>
        </p:nvSpPr>
        <p:spPr/>
        <p:txBody>
          <a:bodyPr/>
          <a:lstStyle/>
          <a:p>
            <a:pPr>
              <a:defRPr/>
            </a:pPr>
            <a:fld id="{68A411E8-B91B-404B-8849-8E55E214B143}" type="slidenum">
              <a:rPr lang="tr-TR"/>
              <a:pPr>
                <a:defRPr/>
              </a:pPr>
              <a:t>52</a:t>
            </a:fld>
            <a:endParaRPr lang="tr-TR"/>
          </a:p>
        </p:txBody>
      </p:sp>
      <p:sp>
        <p:nvSpPr>
          <p:cNvPr id="446466" name="Rectangle 2"/>
          <p:cNvSpPr>
            <a:spLocks noGrp="1" noChangeArrowheads="1"/>
          </p:cNvSpPr>
          <p:nvPr>
            <p:ph type="title"/>
          </p:nvPr>
        </p:nvSpPr>
        <p:spPr/>
        <p:txBody>
          <a:bodyPr/>
          <a:lstStyle/>
          <a:p>
            <a:pPr eaLnBrk="1" hangingPunct="1">
              <a:defRPr/>
            </a:pPr>
            <a:endParaRPr lang="tr-TR" smtClean="0"/>
          </a:p>
        </p:txBody>
      </p:sp>
      <p:sp>
        <p:nvSpPr>
          <p:cNvPr id="446467" name="Rectangle 3"/>
          <p:cNvSpPr>
            <a:spLocks noGrp="1" noChangeArrowheads="1"/>
          </p:cNvSpPr>
          <p:nvPr>
            <p:ph type="body" idx="1"/>
          </p:nvPr>
        </p:nvSpPr>
        <p:spPr/>
        <p:txBody>
          <a:bodyPr/>
          <a:lstStyle/>
          <a:p>
            <a:pPr eaLnBrk="1" hangingPunct="1">
              <a:buFont typeface="Wingdings" pitchFamily="2" charset="2"/>
              <a:buNone/>
              <a:defRPr/>
            </a:pPr>
            <a:r>
              <a:rPr lang="tr-TR" smtClean="0"/>
              <a:t>Karşıdan gelen </a:t>
            </a:r>
          </a:p>
          <a:p>
            <a:pPr eaLnBrk="1" hangingPunct="1">
              <a:buFont typeface="Wingdings" pitchFamily="2" charset="2"/>
              <a:buNone/>
              <a:defRPr/>
            </a:pPr>
            <a:r>
              <a:rPr lang="tr-TR" smtClean="0"/>
              <a:t>önerilere açık ve </a:t>
            </a:r>
          </a:p>
          <a:p>
            <a:pPr eaLnBrk="1" hangingPunct="1">
              <a:buFont typeface="Wingdings" pitchFamily="2" charset="2"/>
              <a:buNone/>
              <a:defRPr/>
            </a:pPr>
            <a:r>
              <a:rPr lang="tr-TR" smtClean="0"/>
              <a:t>kendine güvenle </a:t>
            </a:r>
          </a:p>
          <a:p>
            <a:pPr eaLnBrk="1" hangingPunct="1">
              <a:buFont typeface="Wingdings" pitchFamily="2" charset="2"/>
              <a:buNone/>
              <a:defRPr/>
            </a:pPr>
            <a:r>
              <a:rPr lang="tr-TR" smtClean="0"/>
              <a:t>ortaya koyan duruş.</a:t>
            </a:r>
          </a:p>
          <a:p>
            <a:pPr eaLnBrk="1" hangingPunct="1">
              <a:buFont typeface="Wingdings" pitchFamily="2" charset="2"/>
              <a:buNone/>
              <a:defRPr/>
            </a:pPr>
            <a:endParaRPr lang="tr-TR" smtClean="0"/>
          </a:p>
        </p:txBody>
      </p:sp>
      <p:pic>
        <p:nvPicPr>
          <p:cNvPr id="252933" name="Picture 4" descr="tara0020"/>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4356100" y="1412875"/>
            <a:ext cx="4281488" cy="46085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354213945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5 Slayt Numarası Yer Tutucusu"/>
          <p:cNvSpPr>
            <a:spLocks noGrp="1"/>
          </p:cNvSpPr>
          <p:nvPr>
            <p:ph type="sldNum" sz="quarter" idx="12"/>
          </p:nvPr>
        </p:nvSpPr>
        <p:spPr/>
        <p:txBody>
          <a:bodyPr/>
          <a:lstStyle/>
          <a:p>
            <a:pPr>
              <a:defRPr/>
            </a:pPr>
            <a:fld id="{468B59D5-97FB-40A6-88B4-908B96363898}" type="slidenum">
              <a:rPr lang="tr-TR"/>
              <a:pPr>
                <a:defRPr/>
              </a:pPr>
              <a:t>53</a:t>
            </a:fld>
            <a:endParaRPr lang="tr-TR"/>
          </a:p>
        </p:txBody>
      </p:sp>
      <p:sp>
        <p:nvSpPr>
          <p:cNvPr id="430082" name="Rectangle 2"/>
          <p:cNvSpPr>
            <a:spLocks noGrp="1" noChangeArrowheads="1"/>
          </p:cNvSpPr>
          <p:nvPr>
            <p:ph type="title"/>
          </p:nvPr>
        </p:nvSpPr>
        <p:spPr/>
        <p:txBody>
          <a:bodyPr/>
          <a:lstStyle/>
          <a:p>
            <a:pPr eaLnBrk="1" hangingPunct="1">
              <a:defRPr/>
            </a:pPr>
            <a:r>
              <a:rPr lang="tr-TR" smtClean="0"/>
              <a:t>Beden Duruşu</a:t>
            </a:r>
          </a:p>
        </p:txBody>
      </p:sp>
      <p:sp>
        <p:nvSpPr>
          <p:cNvPr id="430083" name="Rectangle 3"/>
          <p:cNvSpPr>
            <a:spLocks noGrp="1" noChangeArrowheads="1"/>
          </p:cNvSpPr>
          <p:nvPr>
            <p:ph type="body" idx="1"/>
          </p:nvPr>
        </p:nvSpPr>
        <p:spPr/>
        <p:txBody>
          <a:bodyPr/>
          <a:lstStyle/>
          <a:p>
            <a:pPr eaLnBrk="1" hangingPunct="1">
              <a:defRPr/>
            </a:pPr>
            <a:r>
              <a:rPr lang="tr-TR" smtClean="0"/>
              <a:t>Çekingen beden duruşu.</a:t>
            </a:r>
          </a:p>
          <a:p>
            <a:pPr eaLnBrk="1" hangingPunct="1">
              <a:defRPr/>
            </a:pPr>
            <a:r>
              <a:rPr lang="tr-TR" smtClean="0"/>
              <a:t>Güvensiz.</a:t>
            </a:r>
          </a:p>
          <a:p>
            <a:pPr eaLnBrk="1" hangingPunct="1">
              <a:defRPr/>
            </a:pPr>
            <a:r>
              <a:rPr lang="tr-TR" smtClean="0"/>
              <a:t>Kolayca Hayır diyemez.</a:t>
            </a:r>
          </a:p>
          <a:p>
            <a:pPr eaLnBrk="1" hangingPunct="1">
              <a:defRPr/>
            </a:pPr>
            <a:r>
              <a:rPr lang="tr-TR" smtClean="0"/>
              <a:t>Bulunduğu durumdan </a:t>
            </a:r>
          </a:p>
          <a:p>
            <a:pPr eaLnBrk="1" hangingPunct="1">
              <a:buFont typeface="Wingdings" pitchFamily="2" charset="2"/>
              <a:buNone/>
              <a:defRPr/>
            </a:pPr>
            <a:r>
              <a:rPr lang="tr-TR" smtClean="0"/>
              <a:t>hoşnut olmayan.</a:t>
            </a:r>
          </a:p>
          <a:p>
            <a:pPr eaLnBrk="1" hangingPunct="1">
              <a:buFont typeface="Wingdings" pitchFamily="2" charset="2"/>
              <a:buNone/>
              <a:defRPr/>
            </a:pPr>
            <a:endParaRPr lang="tr-TR" smtClean="0"/>
          </a:p>
        </p:txBody>
      </p:sp>
      <p:pic>
        <p:nvPicPr>
          <p:cNvPr id="430084" name="Picture 4" descr="tara0026"/>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5435600" y="1196975"/>
            <a:ext cx="3489325" cy="5661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25946842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430084"/>
                                        </p:tgtEl>
                                        <p:attrNameLst>
                                          <p:attrName>style.visibility</p:attrName>
                                        </p:attrNameLst>
                                      </p:cBhvr>
                                      <p:to>
                                        <p:strVal val="visible"/>
                                      </p:to>
                                    </p:set>
                                    <p:anim calcmode="lin" valueType="num">
                                      <p:cBhvr additive="base">
                                        <p:cTn id="7" dur="500" fill="hold"/>
                                        <p:tgtEl>
                                          <p:spTgt spid="430084"/>
                                        </p:tgtEl>
                                        <p:attrNameLst>
                                          <p:attrName>ppt_x</p:attrName>
                                        </p:attrNameLst>
                                      </p:cBhvr>
                                      <p:tavLst>
                                        <p:tav tm="0">
                                          <p:val>
                                            <p:strVal val="#ppt_x"/>
                                          </p:val>
                                        </p:tav>
                                        <p:tav tm="100000">
                                          <p:val>
                                            <p:strVal val="#ppt_x"/>
                                          </p:val>
                                        </p:tav>
                                      </p:tavLst>
                                    </p:anim>
                                    <p:anim calcmode="lin" valueType="num">
                                      <p:cBhvr additive="base">
                                        <p:cTn id="8" dur="500" fill="hold"/>
                                        <p:tgtEl>
                                          <p:spTgt spid="430084"/>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30083">
                                            <p:txEl>
                                              <p:pRg st="0" end="0"/>
                                            </p:txEl>
                                          </p:spTgt>
                                        </p:tgtEl>
                                        <p:attrNameLst>
                                          <p:attrName>style.visibility</p:attrName>
                                        </p:attrNameLst>
                                      </p:cBhvr>
                                      <p:to>
                                        <p:strVal val="visible"/>
                                      </p:to>
                                    </p:set>
                                    <p:anim calcmode="lin" valueType="num">
                                      <p:cBhvr additive="base">
                                        <p:cTn id="13" dur="500" fill="hold"/>
                                        <p:tgtEl>
                                          <p:spTgt spid="43008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3008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30083">
                                            <p:txEl>
                                              <p:pRg st="1" end="1"/>
                                            </p:txEl>
                                          </p:spTgt>
                                        </p:tgtEl>
                                        <p:attrNameLst>
                                          <p:attrName>style.visibility</p:attrName>
                                        </p:attrNameLst>
                                      </p:cBhvr>
                                      <p:to>
                                        <p:strVal val="visible"/>
                                      </p:to>
                                    </p:set>
                                    <p:anim calcmode="lin" valueType="num">
                                      <p:cBhvr additive="base">
                                        <p:cTn id="19" dur="500" fill="hold"/>
                                        <p:tgtEl>
                                          <p:spTgt spid="43008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3008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30083">
                                            <p:txEl>
                                              <p:pRg st="2" end="2"/>
                                            </p:txEl>
                                          </p:spTgt>
                                        </p:tgtEl>
                                        <p:attrNameLst>
                                          <p:attrName>style.visibility</p:attrName>
                                        </p:attrNameLst>
                                      </p:cBhvr>
                                      <p:to>
                                        <p:strVal val="visible"/>
                                      </p:to>
                                    </p:set>
                                    <p:anim calcmode="lin" valueType="num">
                                      <p:cBhvr additive="base">
                                        <p:cTn id="25" dur="500" fill="hold"/>
                                        <p:tgtEl>
                                          <p:spTgt spid="43008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3008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30083">
                                            <p:txEl>
                                              <p:pRg st="3" end="3"/>
                                            </p:txEl>
                                          </p:spTgt>
                                        </p:tgtEl>
                                        <p:attrNameLst>
                                          <p:attrName>style.visibility</p:attrName>
                                        </p:attrNameLst>
                                      </p:cBhvr>
                                      <p:to>
                                        <p:strVal val="visible"/>
                                      </p:to>
                                    </p:set>
                                    <p:anim calcmode="lin" valueType="num">
                                      <p:cBhvr additive="base">
                                        <p:cTn id="31" dur="500" fill="hold"/>
                                        <p:tgtEl>
                                          <p:spTgt spid="430083">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3008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30083">
                                            <p:txEl>
                                              <p:pRg st="4" end="4"/>
                                            </p:txEl>
                                          </p:spTgt>
                                        </p:tgtEl>
                                        <p:attrNameLst>
                                          <p:attrName>style.visibility</p:attrName>
                                        </p:attrNameLst>
                                      </p:cBhvr>
                                      <p:to>
                                        <p:strVal val="visible"/>
                                      </p:to>
                                    </p:set>
                                    <p:anim calcmode="lin" valueType="num">
                                      <p:cBhvr additive="base">
                                        <p:cTn id="37" dur="500" fill="hold"/>
                                        <p:tgtEl>
                                          <p:spTgt spid="430083">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3008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083"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Slayt Numarası Yer Tutucusu"/>
          <p:cNvSpPr>
            <a:spLocks noGrp="1"/>
          </p:cNvSpPr>
          <p:nvPr>
            <p:ph type="sldNum" sz="quarter" idx="12"/>
          </p:nvPr>
        </p:nvSpPr>
        <p:spPr/>
        <p:txBody>
          <a:bodyPr/>
          <a:lstStyle/>
          <a:p>
            <a:pPr>
              <a:defRPr/>
            </a:pPr>
            <a:fld id="{A8EF7CFB-A438-4E3B-9CBC-40EF1F6CACBD}" type="slidenum">
              <a:rPr lang="tr-TR"/>
              <a:pPr>
                <a:defRPr/>
              </a:pPr>
              <a:t>54</a:t>
            </a:fld>
            <a:endParaRPr lang="tr-TR"/>
          </a:p>
        </p:txBody>
      </p:sp>
      <p:pic>
        <p:nvPicPr>
          <p:cNvPr id="294915" name="Picture 2" descr="24"/>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838200" y="0"/>
            <a:ext cx="5165725" cy="518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4547" name="Comment 3"/>
          <p:cNvSpPr>
            <a:spLocks noChangeArrowheads="1"/>
          </p:cNvSpPr>
          <p:nvPr/>
        </p:nvSpPr>
        <p:spPr bwMode="auto">
          <a:xfrm>
            <a:off x="990600" y="5410200"/>
            <a:ext cx="7620000" cy="712788"/>
          </a:xfrm>
          <a:prstGeom prst="rect">
            <a:avLst/>
          </a:prstGeom>
          <a:solidFill>
            <a:srgbClr val="FCFDC6"/>
          </a:solidFill>
          <a:ln w="9525">
            <a:solidFill>
              <a:schemeClr val="tx1"/>
            </a:solidFill>
            <a:miter lim="800000"/>
            <a:headEnd/>
            <a:tailEnd/>
          </a:ln>
          <a:effectLst>
            <a:outerShdw dist="107763" dir="2700000" algn="ctr" rotWithShape="0">
              <a:schemeClr val="bg2"/>
            </a:outerShdw>
          </a:effectLst>
        </p:spPr>
        <p:txBody>
          <a:bodyPr>
            <a:spAutoFit/>
          </a:bodyPr>
          <a:lstStyle/>
          <a:p>
            <a:pPr eaLnBrk="0" fontAlgn="base" hangingPunct="0">
              <a:spcBef>
                <a:spcPct val="50000"/>
              </a:spcBef>
              <a:spcAft>
                <a:spcPct val="0"/>
              </a:spcAft>
              <a:defRPr/>
            </a:pPr>
            <a:r>
              <a:rPr lang="tr-TR" sz="1600" b="1">
                <a:solidFill>
                  <a:srgbClr val="000000"/>
                </a:solidFill>
                <a:cs typeface="Arial" pitchFamily="34" charset="0"/>
              </a:rPr>
              <a:t>MUHTAR EMMİ DURUŞU: GARİBANLIĞIN VE KİMSESİZLİĞİN SİMGESİ</a:t>
            </a:r>
            <a:endParaRPr lang="tr-TR" sz="1600" u="sng">
              <a:solidFill>
                <a:srgbClr val="000000"/>
              </a:solidFill>
              <a:cs typeface="Arial" pitchFamily="34" charset="0"/>
            </a:endParaRPr>
          </a:p>
          <a:p>
            <a:pPr eaLnBrk="0" fontAlgn="base" hangingPunct="0">
              <a:spcBef>
                <a:spcPct val="50000"/>
              </a:spcBef>
              <a:spcAft>
                <a:spcPct val="0"/>
              </a:spcAft>
              <a:defRPr/>
            </a:pPr>
            <a:endParaRPr lang="tr-TR" sz="1600" u="sng">
              <a:solidFill>
                <a:srgbClr val="000000"/>
              </a:solidFill>
              <a:cs typeface="Arial" pitchFamily="34" charset="0"/>
            </a:endParaRPr>
          </a:p>
        </p:txBody>
      </p:sp>
    </p:spTree>
    <p:extLst>
      <p:ext uri="{BB962C8B-B14F-4D97-AF65-F5344CB8AC3E}">
        <p14:creationId xmlns="" xmlns:p14="http://schemas.microsoft.com/office/powerpoint/2010/main" val="4856535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Slayt Numarası Yer Tutucusu"/>
          <p:cNvSpPr>
            <a:spLocks noGrp="1"/>
          </p:cNvSpPr>
          <p:nvPr>
            <p:ph type="sldNum" sz="quarter" idx="12"/>
          </p:nvPr>
        </p:nvSpPr>
        <p:spPr/>
        <p:txBody>
          <a:bodyPr/>
          <a:lstStyle/>
          <a:p>
            <a:pPr>
              <a:defRPr/>
            </a:pPr>
            <a:fld id="{FD90ACC1-65D5-4320-BD75-E0752FC33898}" type="slidenum">
              <a:rPr lang="tr-TR"/>
              <a:pPr>
                <a:defRPr/>
              </a:pPr>
              <a:t>55</a:t>
            </a:fld>
            <a:endParaRPr lang="tr-TR"/>
          </a:p>
        </p:txBody>
      </p:sp>
      <p:pic>
        <p:nvPicPr>
          <p:cNvPr id="295939" name="Picture 2" descr="26"/>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2133600" y="0"/>
            <a:ext cx="4357688" cy="533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8643" name="Comment 3"/>
          <p:cNvSpPr>
            <a:spLocks noChangeArrowheads="1"/>
          </p:cNvSpPr>
          <p:nvPr/>
        </p:nvSpPr>
        <p:spPr bwMode="auto">
          <a:xfrm>
            <a:off x="228600" y="5410200"/>
            <a:ext cx="8458200" cy="1201738"/>
          </a:xfrm>
          <a:prstGeom prst="rect">
            <a:avLst/>
          </a:prstGeom>
          <a:solidFill>
            <a:srgbClr val="FCFDC6"/>
          </a:solidFill>
          <a:ln w="9525">
            <a:solidFill>
              <a:schemeClr val="tx1"/>
            </a:solidFill>
            <a:miter lim="800000"/>
            <a:headEnd/>
            <a:tailEnd/>
          </a:ln>
          <a:effectLst>
            <a:outerShdw dist="107763" dir="2700000" algn="ctr" rotWithShape="0">
              <a:schemeClr val="bg2"/>
            </a:outerShdw>
          </a:effectLst>
        </p:spPr>
        <p:txBody>
          <a:bodyPr>
            <a:spAutoFit/>
          </a:bodyPr>
          <a:lstStyle/>
          <a:p>
            <a:pPr eaLnBrk="0" fontAlgn="base" hangingPunct="0">
              <a:spcBef>
                <a:spcPct val="50000"/>
              </a:spcBef>
              <a:spcAft>
                <a:spcPct val="0"/>
              </a:spcAft>
              <a:defRPr/>
            </a:pPr>
            <a:r>
              <a:rPr lang="tr-TR" sz="1600" b="1">
                <a:solidFill>
                  <a:srgbClr val="000000"/>
                </a:solidFill>
                <a:cs typeface="Arial" pitchFamily="34" charset="0"/>
              </a:rPr>
              <a:t>BİLL VE HİLLARY BEYAZ SARAY BAHÇESİNDE EĞER BUNUN TAM TERSİ DURSALARDI SKANDAL OLABİLİRDİ.ÖĞRETİLMİŞ BİR DURUŞ.BİLL HAKİM DURUMDA:</a:t>
            </a:r>
            <a:endParaRPr lang="tr-TR" sz="1600" u="sng">
              <a:solidFill>
                <a:srgbClr val="000000"/>
              </a:solidFill>
              <a:cs typeface="Arial" pitchFamily="34" charset="0"/>
            </a:endParaRPr>
          </a:p>
          <a:p>
            <a:pPr eaLnBrk="0" fontAlgn="base" hangingPunct="0">
              <a:spcBef>
                <a:spcPct val="50000"/>
              </a:spcBef>
              <a:spcAft>
                <a:spcPct val="0"/>
              </a:spcAft>
              <a:defRPr/>
            </a:pPr>
            <a:endParaRPr lang="tr-TR" sz="1600" u="sng">
              <a:solidFill>
                <a:srgbClr val="000000"/>
              </a:solidFill>
              <a:cs typeface="Arial" pitchFamily="34" charset="0"/>
            </a:endParaRPr>
          </a:p>
        </p:txBody>
      </p:sp>
    </p:spTree>
    <p:extLst>
      <p:ext uri="{BB962C8B-B14F-4D97-AF65-F5344CB8AC3E}">
        <p14:creationId xmlns="" xmlns:p14="http://schemas.microsoft.com/office/powerpoint/2010/main" val="276587890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6 Slayt Numarası Yer Tutucusu"/>
          <p:cNvSpPr>
            <a:spLocks noGrp="1"/>
          </p:cNvSpPr>
          <p:nvPr>
            <p:ph type="sldNum" sz="quarter" idx="12"/>
          </p:nvPr>
        </p:nvSpPr>
        <p:spPr/>
        <p:txBody>
          <a:bodyPr/>
          <a:lstStyle/>
          <a:p>
            <a:pPr>
              <a:defRPr/>
            </a:pPr>
            <a:fld id="{5000BA0A-69A8-4E9F-B793-BB5F4E3A9B3D}" type="slidenum">
              <a:rPr lang="tr-TR"/>
              <a:pPr>
                <a:defRPr/>
              </a:pPr>
              <a:t>56</a:t>
            </a:fld>
            <a:endParaRPr lang="tr-TR"/>
          </a:p>
        </p:txBody>
      </p:sp>
      <p:sp>
        <p:nvSpPr>
          <p:cNvPr id="360450" name="Rectangle 2"/>
          <p:cNvSpPr>
            <a:spLocks noGrp="1" noChangeArrowheads="1"/>
          </p:cNvSpPr>
          <p:nvPr>
            <p:ph type="title"/>
          </p:nvPr>
        </p:nvSpPr>
        <p:spPr/>
        <p:txBody>
          <a:bodyPr/>
          <a:lstStyle/>
          <a:p>
            <a:pPr eaLnBrk="1" hangingPunct="1">
              <a:defRPr/>
            </a:pPr>
            <a:r>
              <a:rPr lang="tr-TR" smtClean="0"/>
              <a:t>Oturma Biçimi</a:t>
            </a:r>
            <a:endParaRPr lang="en-US" smtClean="0"/>
          </a:p>
        </p:txBody>
      </p:sp>
      <p:pic>
        <p:nvPicPr>
          <p:cNvPr id="293892" name="Picture 4" descr="03"/>
          <p:cNvPicPr>
            <a:picLocks noGrp="1" noChangeAspect="1" noChangeArrowheads="1"/>
          </p:cNvPicPr>
          <p:nvPr>
            <p:ph sz="half" idx="2"/>
          </p:nvPr>
        </p:nvPicPr>
        <p:blipFill>
          <a:blip r:embed="rId3">
            <a:extLst>
              <a:ext uri="{28A0092B-C50C-407E-A947-70E740481C1C}">
                <a14:useLocalDpi xmlns="" xmlns:a14="http://schemas.microsoft.com/office/drawing/2010/main" val="0"/>
              </a:ext>
            </a:extLst>
          </a:blip>
          <a:srcRect/>
          <a:stretch>
            <a:fillRect/>
          </a:stretch>
        </p:blipFill>
        <p:spPr>
          <a:xfrm>
            <a:off x="5564188" y="2227263"/>
            <a:ext cx="2200275" cy="3240087"/>
          </a:xfrm>
          <a:noFill/>
          <a:extLst>
            <a:ext uri="{909E8E84-426E-40DD-AFC4-6F175D3DCCD1}">
              <a14:hiddenFill xmlns="" xmlns:a14="http://schemas.microsoft.com/office/drawing/2010/main">
                <a:solidFill>
                  <a:srgbClr val="FFFFFF"/>
                </a:solidFill>
              </a14:hiddenFill>
            </a:ext>
          </a:extLst>
        </p:spPr>
      </p:pic>
      <p:sp>
        <p:nvSpPr>
          <p:cNvPr id="360453" name="Rectangle 5"/>
          <p:cNvSpPr>
            <a:spLocks noGrp="1" noChangeArrowheads="1"/>
          </p:cNvSpPr>
          <p:nvPr>
            <p:ph sz="half" idx="1"/>
          </p:nvPr>
        </p:nvSpPr>
        <p:spPr>
          <a:xfrm>
            <a:off x="455613" y="1598613"/>
            <a:ext cx="4032250" cy="4497387"/>
          </a:xfrm>
        </p:spPr>
        <p:txBody>
          <a:bodyPr/>
          <a:lstStyle/>
          <a:p>
            <a:pPr eaLnBrk="1" hangingPunct="1">
              <a:buFont typeface="Wingdings" pitchFamily="2" charset="2"/>
              <a:buNone/>
              <a:defRPr/>
            </a:pPr>
            <a:r>
              <a:rPr lang="tr-TR" smtClean="0"/>
              <a:t>	Kendilerini baskın ya da üstün hisseden kişilere özgü bir harekettir. “TÜM CEVAPLAR BENDE” veya “HER ŞEY KONTROLÜM ALTINDA” gibi mesajlar veriyor.</a:t>
            </a:r>
          </a:p>
        </p:txBody>
      </p:sp>
    </p:spTree>
    <p:extLst>
      <p:ext uri="{BB962C8B-B14F-4D97-AF65-F5344CB8AC3E}">
        <p14:creationId xmlns="" xmlns:p14="http://schemas.microsoft.com/office/powerpoint/2010/main" val="218205573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Slayt Numarası Yer Tutucusu"/>
          <p:cNvSpPr>
            <a:spLocks noGrp="1"/>
          </p:cNvSpPr>
          <p:nvPr>
            <p:ph type="sldNum" sz="quarter" idx="12"/>
          </p:nvPr>
        </p:nvSpPr>
        <p:spPr/>
        <p:txBody>
          <a:bodyPr/>
          <a:lstStyle/>
          <a:p>
            <a:pPr>
              <a:defRPr/>
            </a:pPr>
            <a:fld id="{E19F7EE4-0C3F-48FD-9ABC-538A28B485E6}" type="slidenum">
              <a:rPr lang="tr-TR"/>
              <a:pPr>
                <a:defRPr/>
              </a:pPr>
              <a:t>57</a:t>
            </a:fld>
            <a:endParaRPr lang="tr-TR"/>
          </a:p>
        </p:txBody>
      </p:sp>
      <p:pic>
        <p:nvPicPr>
          <p:cNvPr id="292867" name="Picture 2" descr="41"/>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1676400" y="0"/>
            <a:ext cx="4913313" cy="6019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2499" name="Comment 3"/>
          <p:cNvSpPr>
            <a:spLocks noChangeArrowheads="1"/>
          </p:cNvSpPr>
          <p:nvPr/>
        </p:nvSpPr>
        <p:spPr bwMode="auto">
          <a:xfrm>
            <a:off x="2209800" y="6019800"/>
            <a:ext cx="4114800" cy="712788"/>
          </a:xfrm>
          <a:prstGeom prst="rect">
            <a:avLst/>
          </a:prstGeom>
          <a:solidFill>
            <a:srgbClr val="FCFDC6"/>
          </a:solidFill>
          <a:ln w="9525">
            <a:solidFill>
              <a:schemeClr val="tx1"/>
            </a:solidFill>
            <a:miter lim="800000"/>
            <a:headEnd/>
            <a:tailEnd/>
          </a:ln>
          <a:effectLst>
            <a:outerShdw dist="107763" dir="2700000" algn="ctr" rotWithShape="0">
              <a:schemeClr val="bg2"/>
            </a:outerShdw>
          </a:effectLst>
        </p:spPr>
        <p:txBody>
          <a:bodyPr>
            <a:spAutoFit/>
          </a:bodyPr>
          <a:lstStyle/>
          <a:p>
            <a:pPr eaLnBrk="0" fontAlgn="base" hangingPunct="0">
              <a:spcBef>
                <a:spcPct val="50000"/>
              </a:spcBef>
              <a:spcAft>
                <a:spcPct val="0"/>
              </a:spcAft>
              <a:defRPr/>
            </a:pPr>
            <a:r>
              <a:rPr lang="tr-TR" sz="1600" b="1">
                <a:solidFill>
                  <a:srgbClr val="000000"/>
                </a:solidFill>
                <a:cs typeface="Arial" pitchFamily="34" charset="0"/>
              </a:rPr>
              <a:t>MEYDAN OKUMA DURUŞU:</a:t>
            </a:r>
            <a:endParaRPr lang="tr-TR" sz="1600" u="sng">
              <a:solidFill>
                <a:srgbClr val="000000"/>
              </a:solidFill>
              <a:cs typeface="Arial" pitchFamily="34" charset="0"/>
            </a:endParaRPr>
          </a:p>
          <a:p>
            <a:pPr eaLnBrk="0" fontAlgn="base" hangingPunct="0">
              <a:spcBef>
                <a:spcPct val="50000"/>
              </a:spcBef>
              <a:spcAft>
                <a:spcPct val="0"/>
              </a:spcAft>
              <a:defRPr/>
            </a:pPr>
            <a:endParaRPr lang="tr-TR" sz="1600" u="sng">
              <a:solidFill>
                <a:srgbClr val="000000"/>
              </a:solidFill>
              <a:cs typeface="Arial" pitchFamily="34" charset="0"/>
            </a:endParaRPr>
          </a:p>
        </p:txBody>
      </p:sp>
    </p:spTree>
    <p:extLst>
      <p:ext uri="{BB962C8B-B14F-4D97-AF65-F5344CB8AC3E}">
        <p14:creationId xmlns="" xmlns:p14="http://schemas.microsoft.com/office/powerpoint/2010/main" val="167620536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6 Slayt Numarası Yer Tutucusu"/>
          <p:cNvSpPr>
            <a:spLocks noGrp="1"/>
          </p:cNvSpPr>
          <p:nvPr>
            <p:ph type="sldNum" sz="quarter" idx="12"/>
          </p:nvPr>
        </p:nvSpPr>
        <p:spPr/>
        <p:txBody>
          <a:bodyPr/>
          <a:lstStyle/>
          <a:p>
            <a:pPr>
              <a:defRPr/>
            </a:pPr>
            <a:fld id="{43DC56B5-1E00-4123-92B6-5BA1601453B8}" type="slidenum">
              <a:rPr lang="tr-TR"/>
              <a:pPr>
                <a:defRPr/>
              </a:pPr>
              <a:t>58</a:t>
            </a:fld>
            <a:endParaRPr lang="tr-TR"/>
          </a:p>
        </p:txBody>
      </p:sp>
      <p:sp>
        <p:nvSpPr>
          <p:cNvPr id="330754" name="Rectangle 2"/>
          <p:cNvSpPr>
            <a:spLocks noGrp="1" noChangeArrowheads="1"/>
          </p:cNvSpPr>
          <p:nvPr>
            <p:ph type="title"/>
          </p:nvPr>
        </p:nvSpPr>
        <p:spPr/>
        <p:txBody>
          <a:bodyPr/>
          <a:lstStyle/>
          <a:p>
            <a:pPr eaLnBrk="1" hangingPunct="1">
              <a:defRPr/>
            </a:pPr>
            <a:r>
              <a:rPr lang="tr-TR" smtClean="0"/>
              <a:t>Kol Kavuşturma</a:t>
            </a:r>
            <a:endParaRPr lang="en-US" smtClean="0"/>
          </a:p>
        </p:txBody>
      </p:sp>
      <p:pic>
        <p:nvPicPr>
          <p:cNvPr id="271364" name="Picture 3" descr="eller"/>
          <p:cNvPicPr>
            <a:picLocks noGrp="1" noChangeAspect="1" noChangeArrowheads="1"/>
          </p:cNvPicPr>
          <p:nvPr>
            <p:ph type="body" sz="half" idx="1"/>
          </p:nvPr>
        </p:nvPicPr>
        <p:blipFill>
          <a:blip r:embed="rId3">
            <a:extLst>
              <a:ext uri="{28A0092B-C50C-407E-A947-70E740481C1C}">
                <a14:useLocalDpi xmlns="" xmlns:a14="http://schemas.microsoft.com/office/drawing/2010/main" val="0"/>
              </a:ext>
            </a:extLst>
          </a:blip>
          <a:srcRect/>
          <a:stretch>
            <a:fillRect/>
          </a:stretch>
        </p:blipFill>
        <p:spPr>
          <a:xfrm>
            <a:off x="1177925" y="1616075"/>
            <a:ext cx="2767013" cy="4260850"/>
          </a:xfrm>
          <a:noFill/>
          <a:extLst>
            <a:ext uri="{909E8E84-426E-40DD-AFC4-6F175D3DCCD1}">
              <a14:hiddenFill xmlns="" xmlns:a14="http://schemas.microsoft.com/office/drawing/2010/main">
                <a:solidFill>
                  <a:srgbClr val="FFFFFF"/>
                </a:solidFill>
              </a14:hiddenFill>
            </a:ext>
          </a:extLst>
        </p:spPr>
      </p:pic>
      <p:sp>
        <p:nvSpPr>
          <p:cNvPr id="330757" name="Rectangle 5"/>
          <p:cNvSpPr>
            <a:spLocks noGrp="1" noChangeArrowheads="1"/>
          </p:cNvSpPr>
          <p:nvPr>
            <p:ph sz="half" idx="2"/>
          </p:nvPr>
        </p:nvSpPr>
        <p:spPr>
          <a:xfrm>
            <a:off x="4649788" y="1598613"/>
            <a:ext cx="4032250" cy="4497387"/>
          </a:xfrm>
        </p:spPr>
        <p:txBody>
          <a:bodyPr/>
          <a:lstStyle/>
          <a:p>
            <a:pPr eaLnBrk="1" hangingPunct="1">
              <a:defRPr/>
            </a:pPr>
            <a:r>
              <a:rPr lang="tr-TR" sz="2800" smtClean="0"/>
              <a:t>Birisi kendisini tedirgin, olumsuz veya savunmada hissettiğinde, kendini tehdit altında gördüğüne dair kati bir işaret olan kollarını göğsünde kavuşturma hareketini yapar. </a:t>
            </a:r>
          </a:p>
        </p:txBody>
      </p:sp>
    </p:spTree>
    <p:extLst>
      <p:ext uri="{BB962C8B-B14F-4D97-AF65-F5344CB8AC3E}">
        <p14:creationId xmlns="" xmlns:p14="http://schemas.microsoft.com/office/powerpoint/2010/main" val="27221434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7 Slayt Numarası Yer Tutucusu"/>
          <p:cNvSpPr>
            <a:spLocks noGrp="1"/>
          </p:cNvSpPr>
          <p:nvPr>
            <p:ph type="sldNum" sz="quarter" idx="12"/>
          </p:nvPr>
        </p:nvSpPr>
        <p:spPr/>
        <p:txBody>
          <a:bodyPr/>
          <a:lstStyle/>
          <a:p>
            <a:pPr>
              <a:defRPr/>
            </a:pPr>
            <a:fld id="{741A7FD0-6E42-45F6-9ED4-1B9ABE06DB03}" type="slidenum">
              <a:rPr lang="tr-TR"/>
              <a:pPr>
                <a:defRPr/>
              </a:pPr>
              <a:t>59</a:t>
            </a:fld>
            <a:endParaRPr lang="tr-TR"/>
          </a:p>
        </p:txBody>
      </p:sp>
      <p:sp>
        <p:nvSpPr>
          <p:cNvPr id="31746" name="Rectangle 2"/>
          <p:cNvSpPr>
            <a:spLocks noGrp="1" noChangeArrowheads="1"/>
          </p:cNvSpPr>
          <p:nvPr>
            <p:ph type="title"/>
          </p:nvPr>
        </p:nvSpPr>
        <p:spPr/>
        <p:txBody>
          <a:bodyPr/>
          <a:lstStyle/>
          <a:p>
            <a:pPr eaLnBrk="1" hangingPunct="1">
              <a:defRPr/>
            </a:pPr>
            <a:r>
              <a:rPr lang="tr-TR" smtClean="0"/>
              <a:t>Kollar Yanda El Belde</a:t>
            </a:r>
            <a:endParaRPr lang="en-US" smtClean="0"/>
          </a:p>
        </p:txBody>
      </p:sp>
      <p:pic>
        <p:nvPicPr>
          <p:cNvPr id="270340" name="Picture 8" descr="38"/>
          <p:cNvPicPr>
            <a:picLocks noGrp="1" noChangeAspect="1" noChangeArrowheads="1"/>
          </p:cNvPicPr>
          <p:nvPr>
            <p:ph sz="quarter" idx="3"/>
          </p:nvPr>
        </p:nvPicPr>
        <p:blipFill>
          <a:blip r:embed="rId3">
            <a:extLst>
              <a:ext uri="{28A0092B-C50C-407E-A947-70E740481C1C}">
                <a14:useLocalDpi xmlns="" xmlns:a14="http://schemas.microsoft.com/office/drawing/2010/main" val="0"/>
              </a:ext>
            </a:extLst>
          </a:blip>
          <a:srcRect/>
          <a:stretch>
            <a:fillRect/>
          </a:stretch>
        </p:blipFill>
        <p:spPr>
          <a:xfrm>
            <a:off x="1116013" y="2420938"/>
            <a:ext cx="3449637" cy="3887787"/>
          </a:xfrm>
          <a:noFill/>
          <a:extLst>
            <a:ext uri="{909E8E84-426E-40DD-AFC4-6F175D3DCCD1}">
              <a14:hiddenFill xmlns="" xmlns:a14="http://schemas.microsoft.com/office/drawing/2010/main">
                <a:solidFill>
                  <a:srgbClr val="FFFFFF"/>
                </a:solidFill>
              </a14:hiddenFill>
            </a:ext>
          </a:extLst>
        </p:spPr>
      </p:pic>
      <p:sp>
        <p:nvSpPr>
          <p:cNvPr id="31755" name="Rectangle 11"/>
          <p:cNvSpPr>
            <a:spLocks noGrp="1" noChangeArrowheads="1"/>
          </p:cNvSpPr>
          <p:nvPr>
            <p:ph sz="half" idx="1"/>
          </p:nvPr>
        </p:nvSpPr>
        <p:spPr>
          <a:xfrm>
            <a:off x="790575" y="2439988"/>
            <a:ext cx="3816350" cy="3646487"/>
          </a:xfrm>
        </p:spPr>
        <p:txBody>
          <a:bodyPr/>
          <a:lstStyle/>
          <a:p>
            <a:pPr eaLnBrk="1" hangingPunct="1">
              <a:defRPr/>
            </a:pPr>
            <a:endParaRPr lang="tr-TR" sz="2800" smtClean="0"/>
          </a:p>
        </p:txBody>
      </p:sp>
      <p:sp>
        <p:nvSpPr>
          <p:cNvPr id="31758" name="Rectangle 14"/>
          <p:cNvSpPr>
            <a:spLocks noGrp="1" noChangeArrowheads="1"/>
          </p:cNvSpPr>
          <p:nvPr>
            <p:ph sz="quarter" idx="2"/>
          </p:nvPr>
        </p:nvSpPr>
        <p:spPr>
          <a:xfrm>
            <a:off x="4649788" y="1598613"/>
            <a:ext cx="4032250" cy="2157412"/>
          </a:xfrm>
        </p:spPr>
        <p:txBody>
          <a:bodyPr/>
          <a:lstStyle/>
          <a:p>
            <a:pPr eaLnBrk="1" hangingPunct="1">
              <a:defRPr/>
            </a:pPr>
            <a:r>
              <a:rPr lang="tr-TR" sz="2400" smtClean="0"/>
              <a:t>Genel bir saldırı hazırlığının veya mücadeleye hazır olmanın habercisidir. </a:t>
            </a:r>
          </a:p>
          <a:p>
            <a:pPr eaLnBrk="1" hangingPunct="1">
              <a:defRPr/>
            </a:pPr>
            <a:r>
              <a:rPr lang="tr-TR" sz="2400" smtClean="0"/>
              <a:t>Bu, kavga etmeye hazırlanan, tartışmaya niyetli olan bir kişinin duruşudur.</a:t>
            </a:r>
          </a:p>
        </p:txBody>
      </p:sp>
    </p:spTree>
    <p:extLst>
      <p:ext uri="{BB962C8B-B14F-4D97-AF65-F5344CB8AC3E}">
        <p14:creationId xmlns="" xmlns:p14="http://schemas.microsoft.com/office/powerpoint/2010/main" val="291939136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5" name="Rectangle 2"/>
          <p:cNvSpPr txBox="1">
            <a:spLocks noChangeArrowheads="1"/>
          </p:cNvSpPr>
          <p:nvPr/>
        </p:nvSpPr>
        <p:spPr bwMode="auto">
          <a:xfrm>
            <a:off x="546072" y="188640"/>
            <a:ext cx="8001000" cy="12160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3800">
                <a:solidFill>
                  <a:schemeClr val="tx2"/>
                </a:solidFill>
                <a:latin typeface="+mj-lt"/>
                <a:ea typeface="+mj-ea"/>
                <a:cs typeface="+mj-cs"/>
              </a:defRPr>
            </a:lvl1pPr>
            <a:lvl2pPr algn="l" rtl="0" eaLnBrk="0" fontAlgn="base" hangingPunct="0">
              <a:spcBef>
                <a:spcPct val="0"/>
              </a:spcBef>
              <a:spcAft>
                <a:spcPct val="0"/>
              </a:spcAft>
              <a:defRPr sz="3800">
                <a:solidFill>
                  <a:schemeClr val="tx2"/>
                </a:solidFill>
                <a:latin typeface="Verdana" pitchFamily="34" charset="0"/>
                <a:cs typeface="Arial" charset="0"/>
              </a:defRPr>
            </a:lvl2pPr>
            <a:lvl3pPr algn="l" rtl="0" eaLnBrk="0" fontAlgn="base" hangingPunct="0">
              <a:spcBef>
                <a:spcPct val="0"/>
              </a:spcBef>
              <a:spcAft>
                <a:spcPct val="0"/>
              </a:spcAft>
              <a:defRPr sz="3800">
                <a:solidFill>
                  <a:schemeClr val="tx2"/>
                </a:solidFill>
                <a:latin typeface="Verdana" pitchFamily="34" charset="0"/>
                <a:cs typeface="Arial" charset="0"/>
              </a:defRPr>
            </a:lvl3pPr>
            <a:lvl4pPr algn="l" rtl="0" eaLnBrk="0" fontAlgn="base" hangingPunct="0">
              <a:spcBef>
                <a:spcPct val="0"/>
              </a:spcBef>
              <a:spcAft>
                <a:spcPct val="0"/>
              </a:spcAft>
              <a:defRPr sz="3800">
                <a:solidFill>
                  <a:schemeClr val="tx2"/>
                </a:solidFill>
                <a:latin typeface="Verdana" pitchFamily="34" charset="0"/>
                <a:cs typeface="Arial" charset="0"/>
              </a:defRPr>
            </a:lvl4pPr>
            <a:lvl5pPr algn="l" rtl="0" eaLnBrk="0" fontAlgn="base" hangingPunct="0">
              <a:spcBef>
                <a:spcPct val="0"/>
              </a:spcBef>
              <a:spcAft>
                <a:spcPct val="0"/>
              </a:spcAft>
              <a:defRPr sz="3800">
                <a:solidFill>
                  <a:schemeClr val="tx2"/>
                </a:solidFill>
                <a:latin typeface="Verdana" pitchFamily="34" charset="0"/>
                <a:cs typeface="Arial" charset="0"/>
              </a:defRPr>
            </a:lvl5pPr>
            <a:lvl6pPr marL="457200" algn="l" rtl="0" fontAlgn="base">
              <a:spcBef>
                <a:spcPct val="0"/>
              </a:spcBef>
              <a:spcAft>
                <a:spcPct val="0"/>
              </a:spcAft>
              <a:defRPr sz="3800">
                <a:solidFill>
                  <a:schemeClr val="tx2"/>
                </a:solidFill>
                <a:latin typeface="Verdana" pitchFamily="34" charset="0"/>
                <a:cs typeface="Arial" charset="0"/>
              </a:defRPr>
            </a:lvl6pPr>
            <a:lvl7pPr marL="914400" algn="l" rtl="0" fontAlgn="base">
              <a:spcBef>
                <a:spcPct val="0"/>
              </a:spcBef>
              <a:spcAft>
                <a:spcPct val="0"/>
              </a:spcAft>
              <a:defRPr sz="3800">
                <a:solidFill>
                  <a:schemeClr val="tx2"/>
                </a:solidFill>
                <a:latin typeface="Verdana" pitchFamily="34" charset="0"/>
                <a:cs typeface="Arial" charset="0"/>
              </a:defRPr>
            </a:lvl7pPr>
            <a:lvl8pPr marL="1371600" algn="l" rtl="0" fontAlgn="base">
              <a:spcBef>
                <a:spcPct val="0"/>
              </a:spcBef>
              <a:spcAft>
                <a:spcPct val="0"/>
              </a:spcAft>
              <a:defRPr sz="3800">
                <a:solidFill>
                  <a:schemeClr val="tx2"/>
                </a:solidFill>
                <a:latin typeface="Verdana" pitchFamily="34" charset="0"/>
                <a:cs typeface="Arial" charset="0"/>
              </a:defRPr>
            </a:lvl8pPr>
            <a:lvl9pPr marL="1828800" algn="l" rtl="0" fontAlgn="base">
              <a:spcBef>
                <a:spcPct val="0"/>
              </a:spcBef>
              <a:spcAft>
                <a:spcPct val="0"/>
              </a:spcAft>
              <a:defRPr sz="3800">
                <a:solidFill>
                  <a:schemeClr val="tx2"/>
                </a:solidFill>
                <a:latin typeface="Verdana" pitchFamily="34"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tr-TR" altLang="tr-TR" sz="6600" b="0" i="0" u="none" strike="noStrike" kern="0" cap="none" spc="0" normalizeH="0" baseline="0" noProof="0" dirty="0" smtClean="0">
                <a:ln>
                  <a:noFill/>
                </a:ln>
                <a:solidFill>
                  <a:schemeClr val="bg2">
                    <a:lumMod val="50000"/>
                  </a:schemeClr>
                </a:solidFill>
                <a:effectLst/>
                <a:uLnTx/>
                <a:uFillTx/>
                <a:latin typeface="Arial" pitchFamily="34" charset="0"/>
                <a:ea typeface="+mj-ea"/>
                <a:cs typeface="Arial"/>
              </a:rPr>
              <a:t>NEDİR ?</a:t>
            </a:r>
          </a:p>
        </p:txBody>
      </p:sp>
      <p:pic>
        <p:nvPicPr>
          <p:cNvPr id="6" name="Picture 4" descr="03104144_telefon"/>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25428" y="1520825"/>
            <a:ext cx="9144000" cy="5300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2235319464"/>
      </p:ext>
    </p:extLst>
  </p:cSld>
  <p:clrMapOvr>
    <a:masterClrMapping/>
  </p:clrMapOvr>
  <mc:AlternateContent xmlns:mc="http://schemas.openxmlformats.org/markup-compatibility/2006">
    <mc:Choice xmlns=""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6 Slayt Numarası Yer Tutucusu"/>
          <p:cNvSpPr>
            <a:spLocks noGrp="1"/>
          </p:cNvSpPr>
          <p:nvPr>
            <p:ph type="sldNum" sz="quarter" idx="12"/>
          </p:nvPr>
        </p:nvSpPr>
        <p:spPr/>
        <p:txBody>
          <a:bodyPr/>
          <a:lstStyle/>
          <a:p>
            <a:pPr>
              <a:defRPr/>
            </a:pPr>
            <a:fld id="{FA597666-A41A-41A2-9009-64DC66CDF659}" type="slidenum">
              <a:rPr lang="tr-TR"/>
              <a:pPr>
                <a:defRPr/>
              </a:pPr>
              <a:t>60</a:t>
            </a:fld>
            <a:endParaRPr lang="tr-TR"/>
          </a:p>
        </p:txBody>
      </p:sp>
      <p:sp>
        <p:nvSpPr>
          <p:cNvPr id="164866" name="Rectangle 2"/>
          <p:cNvSpPr>
            <a:spLocks noGrp="1" noChangeArrowheads="1"/>
          </p:cNvSpPr>
          <p:nvPr>
            <p:ph type="title"/>
          </p:nvPr>
        </p:nvSpPr>
        <p:spPr/>
        <p:txBody>
          <a:bodyPr/>
          <a:lstStyle/>
          <a:p>
            <a:pPr eaLnBrk="1" hangingPunct="1">
              <a:defRPr/>
            </a:pPr>
            <a:r>
              <a:rPr lang="tr-TR" smtClean="0"/>
              <a:t>Elin Yüze Teması</a:t>
            </a:r>
            <a:endParaRPr lang="en-US" smtClean="0"/>
          </a:p>
        </p:txBody>
      </p:sp>
      <p:pic>
        <p:nvPicPr>
          <p:cNvPr id="164873" name="Picture 9" descr="29"/>
          <p:cNvPicPr>
            <a:picLocks noGrp="1" noChangeAspect="1" noChangeArrowheads="1"/>
          </p:cNvPicPr>
          <p:nvPr>
            <p:ph sz="half" idx="1"/>
          </p:nvPr>
        </p:nvPicPr>
        <p:blipFill>
          <a:blip r:embed="rId3">
            <a:extLst>
              <a:ext uri="{28A0092B-C50C-407E-A947-70E740481C1C}">
                <a14:useLocalDpi xmlns="" xmlns:a14="http://schemas.microsoft.com/office/drawing/2010/main" val="0"/>
              </a:ext>
            </a:extLst>
          </a:blip>
          <a:srcRect/>
          <a:stretch>
            <a:fillRect/>
          </a:stretch>
        </p:blipFill>
        <p:spPr>
          <a:xfrm>
            <a:off x="752475" y="2276475"/>
            <a:ext cx="3389313" cy="3106738"/>
          </a:xfrm>
          <a:noFill/>
          <a:extLst>
            <a:ext uri="{909E8E84-426E-40DD-AFC4-6F175D3DCCD1}">
              <a14:hiddenFill xmlns="" xmlns:a14="http://schemas.microsoft.com/office/drawing/2010/main">
                <a:solidFill>
                  <a:srgbClr val="FFFFFF"/>
                </a:solidFill>
              </a14:hiddenFill>
            </a:ext>
          </a:extLst>
        </p:spPr>
      </p:pic>
      <p:sp>
        <p:nvSpPr>
          <p:cNvPr id="164878" name="Comment 14"/>
          <p:cNvSpPr>
            <a:spLocks noChangeArrowheads="1"/>
          </p:cNvSpPr>
          <p:nvPr/>
        </p:nvSpPr>
        <p:spPr bwMode="auto">
          <a:xfrm>
            <a:off x="1116013" y="5589588"/>
            <a:ext cx="3429000" cy="712787"/>
          </a:xfrm>
          <a:prstGeom prst="rect">
            <a:avLst/>
          </a:prstGeom>
          <a:solidFill>
            <a:srgbClr val="FCFDC6"/>
          </a:solidFill>
          <a:ln w="9525">
            <a:solidFill>
              <a:schemeClr val="tx1"/>
            </a:solidFill>
            <a:miter lim="800000"/>
            <a:headEnd/>
            <a:tailEnd/>
          </a:ln>
          <a:effectLst>
            <a:outerShdw dist="107763" dir="2700000" algn="ctr" rotWithShape="0">
              <a:schemeClr val="bg2"/>
            </a:outerShdw>
          </a:effectLst>
        </p:spPr>
        <p:txBody>
          <a:bodyPr>
            <a:spAutoFit/>
          </a:bodyPr>
          <a:lstStyle/>
          <a:p>
            <a:pPr algn="ctr" eaLnBrk="0" fontAlgn="base" hangingPunct="0">
              <a:spcBef>
                <a:spcPct val="50000"/>
              </a:spcBef>
              <a:spcAft>
                <a:spcPct val="0"/>
              </a:spcAft>
              <a:defRPr/>
            </a:pPr>
            <a:r>
              <a:rPr lang="tr-TR" sz="1600" b="1">
                <a:solidFill>
                  <a:srgbClr val="000000"/>
                </a:solidFill>
                <a:cs typeface="Arial" pitchFamily="34" charset="0"/>
              </a:rPr>
              <a:t>İLGİ</a:t>
            </a:r>
            <a:endParaRPr lang="tr-TR" sz="1600" u="sng">
              <a:solidFill>
                <a:srgbClr val="000000"/>
              </a:solidFill>
              <a:cs typeface="Arial" pitchFamily="34" charset="0"/>
            </a:endParaRPr>
          </a:p>
          <a:p>
            <a:pPr eaLnBrk="0" fontAlgn="base" hangingPunct="0">
              <a:spcBef>
                <a:spcPct val="50000"/>
              </a:spcBef>
              <a:spcAft>
                <a:spcPct val="0"/>
              </a:spcAft>
              <a:defRPr/>
            </a:pPr>
            <a:endParaRPr lang="tr-TR" sz="1600" u="sng">
              <a:solidFill>
                <a:srgbClr val="000000"/>
              </a:solidFill>
              <a:cs typeface="Arial" pitchFamily="34" charset="0"/>
            </a:endParaRPr>
          </a:p>
        </p:txBody>
      </p:sp>
      <p:sp>
        <p:nvSpPr>
          <p:cNvPr id="164880" name="Rectangle 16"/>
          <p:cNvSpPr>
            <a:spLocks noGrp="1" noChangeArrowheads="1"/>
          </p:cNvSpPr>
          <p:nvPr>
            <p:ph sz="half" idx="2"/>
          </p:nvPr>
        </p:nvSpPr>
        <p:spPr>
          <a:xfrm>
            <a:off x="4649788" y="1598613"/>
            <a:ext cx="4032250" cy="4497387"/>
          </a:xfrm>
        </p:spPr>
        <p:txBody>
          <a:bodyPr/>
          <a:lstStyle/>
          <a:p>
            <a:pPr eaLnBrk="1" hangingPunct="1">
              <a:buFont typeface="Wingdings" pitchFamily="2" charset="2"/>
              <a:buNone/>
              <a:defRPr/>
            </a:pPr>
            <a:r>
              <a:rPr lang="tr-TR" smtClean="0"/>
              <a:t>	Dikkati ve yoğunlaşma isteğini gösteren ipucu, işaret parmağının beyni gösterdiği, elin ise yanağa dayalı olduğu duruştur.</a:t>
            </a:r>
          </a:p>
        </p:txBody>
      </p:sp>
    </p:spTree>
    <p:extLst>
      <p:ext uri="{BB962C8B-B14F-4D97-AF65-F5344CB8AC3E}">
        <p14:creationId xmlns="" xmlns:p14="http://schemas.microsoft.com/office/powerpoint/2010/main" val="25046883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64873"/>
                                        </p:tgtEl>
                                        <p:attrNameLst>
                                          <p:attrName>style.visibility</p:attrName>
                                        </p:attrNameLst>
                                      </p:cBhvr>
                                      <p:to>
                                        <p:strVal val="visible"/>
                                      </p:to>
                                    </p:set>
                                    <p:anim calcmode="lin" valueType="num">
                                      <p:cBhvr additive="base">
                                        <p:cTn id="7" dur="500" fill="hold"/>
                                        <p:tgtEl>
                                          <p:spTgt spid="164873"/>
                                        </p:tgtEl>
                                        <p:attrNameLst>
                                          <p:attrName>ppt_x</p:attrName>
                                        </p:attrNameLst>
                                      </p:cBhvr>
                                      <p:tavLst>
                                        <p:tav tm="0">
                                          <p:val>
                                            <p:strVal val="#ppt_x"/>
                                          </p:val>
                                        </p:tav>
                                        <p:tav tm="100000">
                                          <p:val>
                                            <p:strVal val="#ppt_x"/>
                                          </p:val>
                                        </p:tav>
                                      </p:tavLst>
                                    </p:anim>
                                    <p:anim calcmode="lin" valueType="num">
                                      <p:cBhvr additive="base">
                                        <p:cTn id="8" dur="500" fill="hold"/>
                                        <p:tgtEl>
                                          <p:spTgt spid="164873"/>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64880"/>
                                        </p:tgtEl>
                                        <p:attrNameLst>
                                          <p:attrName>style.visibility</p:attrName>
                                        </p:attrNameLst>
                                      </p:cBhvr>
                                      <p:to>
                                        <p:strVal val="visible"/>
                                      </p:to>
                                    </p:set>
                                    <p:anim calcmode="lin" valueType="num">
                                      <p:cBhvr additive="base">
                                        <p:cTn id="13" dur="500" fill="hold"/>
                                        <p:tgtEl>
                                          <p:spTgt spid="164880"/>
                                        </p:tgtEl>
                                        <p:attrNameLst>
                                          <p:attrName>ppt_x</p:attrName>
                                        </p:attrNameLst>
                                      </p:cBhvr>
                                      <p:tavLst>
                                        <p:tav tm="0">
                                          <p:val>
                                            <p:strVal val="#ppt_x"/>
                                          </p:val>
                                        </p:tav>
                                        <p:tav tm="100000">
                                          <p:val>
                                            <p:strVal val="#ppt_x"/>
                                          </p:val>
                                        </p:tav>
                                      </p:tavLst>
                                    </p:anim>
                                    <p:anim calcmode="lin" valueType="num">
                                      <p:cBhvr additive="base">
                                        <p:cTn id="14" dur="500" fill="hold"/>
                                        <p:tgtEl>
                                          <p:spTgt spid="164880"/>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64878"/>
                                        </p:tgtEl>
                                        <p:attrNameLst>
                                          <p:attrName>style.visibility</p:attrName>
                                        </p:attrNameLst>
                                      </p:cBhvr>
                                      <p:to>
                                        <p:strVal val="visible"/>
                                      </p:to>
                                    </p:set>
                                    <p:anim calcmode="lin" valueType="num">
                                      <p:cBhvr additive="base">
                                        <p:cTn id="19" dur="500" fill="hold"/>
                                        <p:tgtEl>
                                          <p:spTgt spid="164878"/>
                                        </p:tgtEl>
                                        <p:attrNameLst>
                                          <p:attrName>ppt_x</p:attrName>
                                        </p:attrNameLst>
                                      </p:cBhvr>
                                      <p:tavLst>
                                        <p:tav tm="0">
                                          <p:val>
                                            <p:strVal val="#ppt_x"/>
                                          </p:val>
                                        </p:tav>
                                        <p:tav tm="100000">
                                          <p:val>
                                            <p:strVal val="#ppt_x"/>
                                          </p:val>
                                        </p:tav>
                                      </p:tavLst>
                                    </p:anim>
                                    <p:anim calcmode="lin" valueType="num">
                                      <p:cBhvr additive="base">
                                        <p:cTn id="20" dur="500" fill="hold"/>
                                        <p:tgtEl>
                                          <p:spTgt spid="16487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878" grpId="0" animBg="1"/>
      <p:bldP spid="164880"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6 Slayt Numarası Yer Tutucusu"/>
          <p:cNvSpPr>
            <a:spLocks noGrp="1"/>
          </p:cNvSpPr>
          <p:nvPr>
            <p:ph type="sldNum" sz="quarter" idx="12"/>
          </p:nvPr>
        </p:nvSpPr>
        <p:spPr/>
        <p:txBody>
          <a:bodyPr/>
          <a:lstStyle/>
          <a:p>
            <a:pPr>
              <a:defRPr/>
            </a:pPr>
            <a:fld id="{91FC6DBF-FC01-42B6-80AF-AD8C3F6E2B92}" type="slidenum">
              <a:rPr lang="tr-TR"/>
              <a:pPr>
                <a:defRPr/>
              </a:pPr>
              <a:t>61</a:t>
            </a:fld>
            <a:endParaRPr lang="tr-TR"/>
          </a:p>
        </p:txBody>
      </p:sp>
      <p:sp>
        <p:nvSpPr>
          <p:cNvPr id="351234" name="Rectangle 2"/>
          <p:cNvSpPr>
            <a:spLocks noGrp="1" noChangeArrowheads="1"/>
          </p:cNvSpPr>
          <p:nvPr>
            <p:ph type="title"/>
          </p:nvPr>
        </p:nvSpPr>
        <p:spPr/>
        <p:txBody>
          <a:bodyPr/>
          <a:lstStyle/>
          <a:p>
            <a:pPr eaLnBrk="1" hangingPunct="1">
              <a:defRPr/>
            </a:pPr>
            <a:r>
              <a:rPr lang="tr-TR" smtClean="0"/>
              <a:t>Elin Yüze Teması</a:t>
            </a:r>
            <a:endParaRPr lang="en-US" smtClean="0"/>
          </a:p>
        </p:txBody>
      </p:sp>
      <p:pic>
        <p:nvPicPr>
          <p:cNvPr id="351236" name="Picture 4" descr="31"/>
          <p:cNvPicPr>
            <a:picLocks noGrp="1" noChangeAspect="1" noChangeArrowheads="1"/>
          </p:cNvPicPr>
          <p:nvPr>
            <p:ph sz="half" idx="2"/>
          </p:nvPr>
        </p:nvPicPr>
        <p:blipFill>
          <a:blip r:embed="rId3">
            <a:extLst>
              <a:ext uri="{28A0092B-C50C-407E-A947-70E740481C1C}">
                <a14:useLocalDpi xmlns="" xmlns:a14="http://schemas.microsoft.com/office/drawing/2010/main" val="0"/>
              </a:ext>
            </a:extLst>
          </a:blip>
          <a:srcRect/>
          <a:stretch>
            <a:fillRect/>
          </a:stretch>
        </p:blipFill>
        <p:spPr>
          <a:xfrm>
            <a:off x="5022850" y="2268538"/>
            <a:ext cx="3289300" cy="3155950"/>
          </a:xfrm>
          <a:noFill/>
          <a:extLst>
            <a:ext uri="{909E8E84-426E-40DD-AFC4-6F175D3DCCD1}">
              <a14:hiddenFill xmlns="" xmlns:a14="http://schemas.microsoft.com/office/drawing/2010/main">
                <a:solidFill>
                  <a:srgbClr val="FFFFFF"/>
                </a:solidFill>
              </a14:hiddenFill>
            </a:ext>
          </a:extLst>
        </p:spPr>
      </p:pic>
      <p:sp>
        <p:nvSpPr>
          <p:cNvPr id="351239" name="Rectangle 7"/>
          <p:cNvSpPr>
            <a:spLocks noGrp="1" noChangeArrowheads="1"/>
          </p:cNvSpPr>
          <p:nvPr>
            <p:ph sz="half" idx="1"/>
          </p:nvPr>
        </p:nvSpPr>
        <p:spPr>
          <a:xfrm>
            <a:off x="455613" y="1598613"/>
            <a:ext cx="4032250" cy="4497387"/>
          </a:xfrm>
        </p:spPr>
        <p:txBody>
          <a:bodyPr/>
          <a:lstStyle/>
          <a:p>
            <a:pPr eaLnBrk="1" hangingPunct="1">
              <a:defRPr/>
            </a:pPr>
            <a:r>
              <a:rPr lang="tr-TR" sz="2400" smtClean="0"/>
              <a:t>Beyin bilinçaltından söylenen yalan dolu sözleri bastırmaya çalışırken el ağzı örter ve başparmak da yanağa bastırılır. Çoğu kimse sahte öksürükle ağız koruma hareketini saklamaya çalışırlar. Konuşan bir kişi bu hareketi yapıyorsa, bu yalan söylediği anlamına gelmektedir.</a:t>
            </a:r>
          </a:p>
        </p:txBody>
      </p:sp>
    </p:spTree>
    <p:extLst>
      <p:ext uri="{BB962C8B-B14F-4D97-AF65-F5344CB8AC3E}">
        <p14:creationId xmlns="" xmlns:p14="http://schemas.microsoft.com/office/powerpoint/2010/main" val="18570450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51236"/>
                                        </p:tgtEl>
                                        <p:attrNameLst>
                                          <p:attrName>style.visibility</p:attrName>
                                        </p:attrNameLst>
                                      </p:cBhvr>
                                      <p:to>
                                        <p:strVal val="visible"/>
                                      </p:to>
                                    </p:set>
                                    <p:anim calcmode="lin" valueType="num">
                                      <p:cBhvr additive="base">
                                        <p:cTn id="7" dur="500" fill="hold"/>
                                        <p:tgtEl>
                                          <p:spTgt spid="351236"/>
                                        </p:tgtEl>
                                        <p:attrNameLst>
                                          <p:attrName>ppt_x</p:attrName>
                                        </p:attrNameLst>
                                      </p:cBhvr>
                                      <p:tavLst>
                                        <p:tav tm="0">
                                          <p:val>
                                            <p:strVal val="#ppt_x"/>
                                          </p:val>
                                        </p:tav>
                                        <p:tav tm="100000">
                                          <p:val>
                                            <p:strVal val="#ppt_x"/>
                                          </p:val>
                                        </p:tav>
                                      </p:tavLst>
                                    </p:anim>
                                    <p:anim calcmode="lin" valueType="num">
                                      <p:cBhvr additive="base">
                                        <p:cTn id="8" dur="500" fill="hold"/>
                                        <p:tgtEl>
                                          <p:spTgt spid="351236"/>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51239"/>
                                        </p:tgtEl>
                                        <p:attrNameLst>
                                          <p:attrName>style.visibility</p:attrName>
                                        </p:attrNameLst>
                                      </p:cBhvr>
                                      <p:to>
                                        <p:strVal val="visible"/>
                                      </p:to>
                                    </p:set>
                                    <p:anim calcmode="lin" valueType="num">
                                      <p:cBhvr additive="base">
                                        <p:cTn id="13" dur="500" fill="hold"/>
                                        <p:tgtEl>
                                          <p:spTgt spid="351239"/>
                                        </p:tgtEl>
                                        <p:attrNameLst>
                                          <p:attrName>ppt_x</p:attrName>
                                        </p:attrNameLst>
                                      </p:cBhvr>
                                      <p:tavLst>
                                        <p:tav tm="0">
                                          <p:val>
                                            <p:strVal val="#ppt_x"/>
                                          </p:val>
                                        </p:tav>
                                        <p:tav tm="100000">
                                          <p:val>
                                            <p:strVal val="#ppt_x"/>
                                          </p:val>
                                        </p:tav>
                                      </p:tavLst>
                                    </p:anim>
                                    <p:anim calcmode="lin" valueType="num">
                                      <p:cBhvr additive="base">
                                        <p:cTn id="14" dur="500" fill="hold"/>
                                        <p:tgtEl>
                                          <p:spTgt spid="3512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1239"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6 Slayt Numarası Yer Tutucusu"/>
          <p:cNvSpPr>
            <a:spLocks noGrp="1"/>
          </p:cNvSpPr>
          <p:nvPr>
            <p:ph type="sldNum" sz="quarter" idx="12"/>
          </p:nvPr>
        </p:nvSpPr>
        <p:spPr/>
        <p:txBody>
          <a:bodyPr/>
          <a:lstStyle/>
          <a:p>
            <a:pPr>
              <a:defRPr/>
            </a:pPr>
            <a:fld id="{1ECF562F-258E-4162-A53B-C84B5A18A556}" type="slidenum">
              <a:rPr lang="tr-TR"/>
              <a:pPr>
                <a:defRPr/>
              </a:pPr>
              <a:t>62</a:t>
            </a:fld>
            <a:endParaRPr lang="tr-TR"/>
          </a:p>
        </p:txBody>
      </p:sp>
      <p:sp>
        <p:nvSpPr>
          <p:cNvPr id="355330" name="Rectangle 2"/>
          <p:cNvSpPr>
            <a:spLocks noGrp="1" noChangeArrowheads="1"/>
          </p:cNvSpPr>
          <p:nvPr>
            <p:ph type="title"/>
          </p:nvPr>
        </p:nvSpPr>
        <p:spPr/>
        <p:txBody>
          <a:bodyPr/>
          <a:lstStyle/>
          <a:p>
            <a:pPr eaLnBrk="1" hangingPunct="1">
              <a:defRPr/>
            </a:pPr>
            <a:r>
              <a:rPr lang="tr-TR" smtClean="0"/>
              <a:t>Elin Yüze Teması</a:t>
            </a:r>
            <a:endParaRPr lang="en-US" smtClean="0"/>
          </a:p>
        </p:txBody>
      </p:sp>
      <p:sp>
        <p:nvSpPr>
          <p:cNvPr id="355331" name="Rectangle 3"/>
          <p:cNvSpPr>
            <a:spLocks noGrp="1" noChangeArrowheads="1"/>
          </p:cNvSpPr>
          <p:nvPr>
            <p:ph sz="half" idx="2"/>
          </p:nvPr>
        </p:nvSpPr>
        <p:spPr>
          <a:xfrm>
            <a:off x="4649788" y="1598613"/>
            <a:ext cx="4032250" cy="4497387"/>
          </a:xfrm>
        </p:spPr>
        <p:txBody>
          <a:bodyPr/>
          <a:lstStyle/>
          <a:p>
            <a:pPr eaLnBrk="1" hangingPunct="1">
              <a:buFont typeface="Wingdings" pitchFamily="2" charset="2"/>
              <a:buNone/>
              <a:defRPr/>
            </a:pPr>
            <a:r>
              <a:rPr lang="tr-TR" sz="2000" smtClean="0">
                <a:latin typeface="Times New Roman" pitchFamily="18" charset="0"/>
              </a:rPr>
              <a:t>	</a:t>
            </a:r>
            <a:endParaRPr lang="tr-TR" sz="2400" smtClean="0"/>
          </a:p>
        </p:txBody>
      </p:sp>
      <p:sp>
        <p:nvSpPr>
          <p:cNvPr id="355333" name="Rectangle 5"/>
          <p:cNvSpPr>
            <a:spLocks noGrp="1" noChangeArrowheads="1"/>
          </p:cNvSpPr>
          <p:nvPr>
            <p:ph sz="half" idx="1"/>
          </p:nvPr>
        </p:nvSpPr>
        <p:spPr>
          <a:xfrm>
            <a:off x="455613" y="1598613"/>
            <a:ext cx="4032250" cy="4497387"/>
          </a:xfrm>
        </p:spPr>
        <p:txBody>
          <a:bodyPr/>
          <a:lstStyle/>
          <a:p>
            <a:pPr eaLnBrk="1" hangingPunct="1">
              <a:buFont typeface="Wingdings" pitchFamily="2" charset="2"/>
              <a:buNone/>
              <a:defRPr/>
            </a:pPr>
            <a:r>
              <a:rPr lang="tr-TR" sz="2400" smtClean="0"/>
              <a:t>	Burna dokunma; olumsuz bir düşünce akla gelince bilinçaltının ele ağzı kapatma talimatını verdiği, ama son anda belli etmemek için elin yüzden uzaklaşmaya çalışarak sonuçta çabuk burna dokunma hareketine dönüşmektedir.</a:t>
            </a:r>
          </a:p>
        </p:txBody>
      </p:sp>
      <p:pic>
        <p:nvPicPr>
          <p:cNvPr id="355334" name="Picture 6" descr="tara0015"/>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4859338" y="2133600"/>
            <a:ext cx="3600450" cy="3506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37815457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55334"/>
                                        </p:tgtEl>
                                        <p:attrNameLst>
                                          <p:attrName>style.visibility</p:attrName>
                                        </p:attrNameLst>
                                      </p:cBhvr>
                                      <p:to>
                                        <p:strVal val="visible"/>
                                      </p:to>
                                    </p:set>
                                    <p:anim calcmode="lin" valueType="num">
                                      <p:cBhvr additive="base">
                                        <p:cTn id="7" dur="500" fill="hold"/>
                                        <p:tgtEl>
                                          <p:spTgt spid="355334"/>
                                        </p:tgtEl>
                                        <p:attrNameLst>
                                          <p:attrName>ppt_x</p:attrName>
                                        </p:attrNameLst>
                                      </p:cBhvr>
                                      <p:tavLst>
                                        <p:tav tm="0">
                                          <p:val>
                                            <p:strVal val="#ppt_x"/>
                                          </p:val>
                                        </p:tav>
                                        <p:tav tm="100000">
                                          <p:val>
                                            <p:strVal val="#ppt_x"/>
                                          </p:val>
                                        </p:tav>
                                      </p:tavLst>
                                    </p:anim>
                                    <p:anim calcmode="lin" valueType="num">
                                      <p:cBhvr additive="base">
                                        <p:cTn id="8" dur="500" fill="hold"/>
                                        <p:tgtEl>
                                          <p:spTgt spid="355334"/>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55333"/>
                                        </p:tgtEl>
                                        <p:attrNameLst>
                                          <p:attrName>style.visibility</p:attrName>
                                        </p:attrNameLst>
                                      </p:cBhvr>
                                      <p:to>
                                        <p:strVal val="visible"/>
                                      </p:to>
                                    </p:set>
                                    <p:anim calcmode="lin" valueType="num">
                                      <p:cBhvr additive="base">
                                        <p:cTn id="13" dur="500" fill="hold"/>
                                        <p:tgtEl>
                                          <p:spTgt spid="355333"/>
                                        </p:tgtEl>
                                        <p:attrNameLst>
                                          <p:attrName>ppt_x</p:attrName>
                                        </p:attrNameLst>
                                      </p:cBhvr>
                                      <p:tavLst>
                                        <p:tav tm="0">
                                          <p:val>
                                            <p:strVal val="#ppt_x"/>
                                          </p:val>
                                        </p:tav>
                                        <p:tav tm="100000">
                                          <p:val>
                                            <p:strVal val="#ppt_x"/>
                                          </p:val>
                                        </p:tav>
                                      </p:tavLst>
                                    </p:anim>
                                    <p:anim calcmode="lin" valueType="num">
                                      <p:cBhvr additive="base">
                                        <p:cTn id="14" dur="500" fill="hold"/>
                                        <p:tgtEl>
                                          <p:spTgt spid="3553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5333"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6 Slayt Numarası Yer Tutucusu"/>
          <p:cNvSpPr>
            <a:spLocks noGrp="1"/>
          </p:cNvSpPr>
          <p:nvPr>
            <p:ph type="sldNum" sz="quarter" idx="12"/>
          </p:nvPr>
        </p:nvSpPr>
        <p:spPr/>
        <p:txBody>
          <a:bodyPr/>
          <a:lstStyle/>
          <a:p>
            <a:pPr>
              <a:defRPr/>
            </a:pPr>
            <a:fld id="{C85320E7-35F6-4B4D-BD11-3D9496E0C90E}" type="slidenum">
              <a:rPr lang="tr-TR"/>
              <a:pPr>
                <a:defRPr/>
              </a:pPr>
              <a:t>63</a:t>
            </a:fld>
            <a:endParaRPr lang="tr-TR"/>
          </a:p>
        </p:txBody>
      </p:sp>
      <p:sp>
        <p:nvSpPr>
          <p:cNvPr id="449538" name="Rectangle 2"/>
          <p:cNvSpPr>
            <a:spLocks noGrp="1" noChangeArrowheads="1"/>
          </p:cNvSpPr>
          <p:nvPr>
            <p:ph type="title"/>
          </p:nvPr>
        </p:nvSpPr>
        <p:spPr/>
        <p:txBody>
          <a:bodyPr/>
          <a:lstStyle/>
          <a:p>
            <a:pPr eaLnBrk="1" hangingPunct="1">
              <a:defRPr/>
            </a:pPr>
            <a:r>
              <a:rPr lang="tr-TR" smtClean="0"/>
              <a:t>Elin Yüze Teması</a:t>
            </a:r>
            <a:endParaRPr lang="en-US" smtClean="0"/>
          </a:p>
        </p:txBody>
      </p:sp>
      <p:sp>
        <p:nvSpPr>
          <p:cNvPr id="449539" name="Rectangle 3"/>
          <p:cNvSpPr>
            <a:spLocks noGrp="1" noChangeArrowheads="1"/>
          </p:cNvSpPr>
          <p:nvPr>
            <p:ph sz="half" idx="2"/>
          </p:nvPr>
        </p:nvSpPr>
        <p:spPr>
          <a:xfrm>
            <a:off x="4649788" y="1598613"/>
            <a:ext cx="4032250" cy="4497387"/>
          </a:xfrm>
        </p:spPr>
        <p:txBody>
          <a:bodyPr/>
          <a:lstStyle/>
          <a:p>
            <a:pPr eaLnBrk="1" hangingPunct="1">
              <a:buFont typeface="Wingdings" pitchFamily="2" charset="2"/>
              <a:buNone/>
              <a:defRPr/>
            </a:pPr>
            <a:r>
              <a:rPr lang="tr-TR" sz="2000" smtClean="0">
                <a:latin typeface="Times New Roman" pitchFamily="18" charset="0"/>
              </a:rPr>
              <a:t>	</a:t>
            </a:r>
            <a:r>
              <a:rPr lang="tr-TR" sz="2400" smtClean="0"/>
              <a:t>Göz ovuşturma; beynin gördüğü bir aldatma, yalan veya şüpheli durumu dışarıda bırakmak veya yalan söylediği kişinin yüzüne bakmaktan kaçınmak hareketidir.  </a:t>
            </a:r>
          </a:p>
        </p:txBody>
      </p:sp>
      <p:sp>
        <p:nvSpPr>
          <p:cNvPr id="449541" name="Rectangle 5"/>
          <p:cNvSpPr>
            <a:spLocks noChangeArrowheads="1"/>
          </p:cNvSpPr>
          <p:nvPr/>
        </p:nvSpPr>
        <p:spPr bwMode="auto">
          <a:xfrm>
            <a:off x="468313" y="1628775"/>
            <a:ext cx="4032250" cy="4497388"/>
          </a:xfrm>
          <a:prstGeom prst="rect">
            <a:avLst/>
          </a:prstGeom>
          <a:noFill/>
          <a:ln w="9525">
            <a:noFill/>
            <a:miter lim="800000"/>
            <a:headEnd/>
            <a:tailEnd/>
          </a:ln>
          <a:effectLst/>
        </p:spPr>
        <p:txBody>
          <a:bodyPr/>
          <a:lstStyle/>
          <a:p>
            <a:pPr marL="342900" indent="-342900" fontAlgn="base">
              <a:spcBef>
                <a:spcPct val="20000"/>
              </a:spcBef>
              <a:spcAft>
                <a:spcPct val="0"/>
              </a:spcAft>
              <a:buClr>
                <a:srgbClr val="CCECFF"/>
              </a:buClr>
              <a:buSzPct val="115000"/>
              <a:buFont typeface="Wingdings" pitchFamily="2" charset="2"/>
              <a:buNone/>
              <a:defRPr/>
            </a:pPr>
            <a:endParaRPr lang="tr-TR" sz="2400">
              <a:solidFill>
                <a:srgbClr val="EAEAEA"/>
              </a:solidFill>
              <a:effectLst>
                <a:outerShdw blurRad="38100" dist="38100" dir="2700000" algn="tl">
                  <a:srgbClr val="000000"/>
                </a:outerShdw>
              </a:effectLst>
              <a:cs typeface="Arial" pitchFamily="34" charset="0"/>
            </a:endParaRPr>
          </a:p>
        </p:txBody>
      </p:sp>
      <p:pic>
        <p:nvPicPr>
          <p:cNvPr id="449542" name="Picture 6" descr="tara0016"/>
          <p:cNvPicPr>
            <a:picLocks noGrp="1" noChangeAspect="1" noChangeArrowheads="1"/>
          </p:cNvPicPr>
          <p:nvPr>
            <p:ph sz="half" idx="1"/>
          </p:nvPr>
        </p:nvPicPr>
        <p:blipFill>
          <a:blip r:embed="rId3">
            <a:extLst>
              <a:ext uri="{28A0092B-C50C-407E-A947-70E740481C1C}">
                <a14:useLocalDpi xmlns="" xmlns:a14="http://schemas.microsoft.com/office/drawing/2010/main" val="0"/>
              </a:ext>
            </a:extLst>
          </a:blip>
          <a:srcRect/>
          <a:stretch>
            <a:fillRect/>
          </a:stretch>
        </p:blipFill>
        <p:spPr>
          <a:xfrm>
            <a:off x="323850" y="1787525"/>
            <a:ext cx="3887788" cy="3727450"/>
          </a:xfr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4445246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449542"/>
                                        </p:tgtEl>
                                        <p:attrNameLst>
                                          <p:attrName>style.visibility</p:attrName>
                                        </p:attrNameLst>
                                      </p:cBhvr>
                                      <p:to>
                                        <p:strVal val="visible"/>
                                      </p:to>
                                    </p:set>
                                    <p:anim calcmode="lin" valueType="num">
                                      <p:cBhvr additive="base">
                                        <p:cTn id="7" dur="500" fill="hold"/>
                                        <p:tgtEl>
                                          <p:spTgt spid="449542"/>
                                        </p:tgtEl>
                                        <p:attrNameLst>
                                          <p:attrName>ppt_x</p:attrName>
                                        </p:attrNameLst>
                                      </p:cBhvr>
                                      <p:tavLst>
                                        <p:tav tm="0">
                                          <p:val>
                                            <p:strVal val="#ppt_x"/>
                                          </p:val>
                                        </p:tav>
                                        <p:tav tm="100000">
                                          <p:val>
                                            <p:strVal val="#ppt_x"/>
                                          </p:val>
                                        </p:tav>
                                      </p:tavLst>
                                    </p:anim>
                                    <p:anim calcmode="lin" valueType="num">
                                      <p:cBhvr additive="base">
                                        <p:cTn id="8" dur="500" fill="hold"/>
                                        <p:tgtEl>
                                          <p:spTgt spid="44954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49539"/>
                                        </p:tgtEl>
                                        <p:attrNameLst>
                                          <p:attrName>style.visibility</p:attrName>
                                        </p:attrNameLst>
                                      </p:cBhvr>
                                      <p:to>
                                        <p:strVal val="visible"/>
                                      </p:to>
                                    </p:set>
                                    <p:anim calcmode="lin" valueType="num">
                                      <p:cBhvr additive="base">
                                        <p:cTn id="13" dur="500" fill="hold"/>
                                        <p:tgtEl>
                                          <p:spTgt spid="449539"/>
                                        </p:tgtEl>
                                        <p:attrNameLst>
                                          <p:attrName>ppt_x</p:attrName>
                                        </p:attrNameLst>
                                      </p:cBhvr>
                                      <p:tavLst>
                                        <p:tav tm="0">
                                          <p:val>
                                            <p:strVal val="#ppt_x"/>
                                          </p:val>
                                        </p:tav>
                                        <p:tav tm="100000">
                                          <p:val>
                                            <p:strVal val="#ppt_x"/>
                                          </p:val>
                                        </p:tav>
                                      </p:tavLst>
                                    </p:anim>
                                    <p:anim calcmode="lin" valueType="num">
                                      <p:cBhvr additive="base">
                                        <p:cTn id="14" dur="500" fill="hold"/>
                                        <p:tgtEl>
                                          <p:spTgt spid="4495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9539"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6 Slayt Numarası Yer Tutucusu"/>
          <p:cNvSpPr>
            <a:spLocks noGrp="1"/>
          </p:cNvSpPr>
          <p:nvPr>
            <p:ph type="sldNum" sz="quarter" idx="12"/>
          </p:nvPr>
        </p:nvSpPr>
        <p:spPr/>
        <p:txBody>
          <a:bodyPr/>
          <a:lstStyle/>
          <a:p>
            <a:pPr>
              <a:defRPr/>
            </a:pPr>
            <a:fld id="{FEF37004-2C28-43FC-B97A-979BD8F2F6BE}" type="slidenum">
              <a:rPr lang="tr-TR"/>
              <a:pPr>
                <a:defRPr/>
              </a:pPr>
              <a:t>64</a:t>
            </a:fld>
            <a:endParaRPr lang="tr-TR"/>
          </a:p>
        </p:txBody>
      </p:sp>
      <p:sp>
        <p:nvSpPr>
          <p:cNvPr id="358402" name="Rectangle 2"/>
          <p:cNvSpPr>
            <a:spLocks noGrp="1" noChangeArrowheads="1"/>
          </p:cNvSpPr>
          <p:nvPr>
            <p:ph type="title"/>
          </p:nvPr>
        </p:nvSpPr>
        <p:spPr/>
        <p:txBody>
          <a:bodyPr/>
          <a:lstStyle/>
          <a:p>
            <a:pPr eaLnBrk="1" hangingPunct="1">
              <a:defRPr/>
            </a:pPr>
            <a:r>
              <a:rPr lang="tr-TR" smtClean="0"/>
              <a:t>Elin Yüze Teması</a:t>
            </a:r>
            <a:endParaRPr lang="en-US" smtClean="0"/>
          </a:p>
        </p:txBody>
      </p:sp>
      <p:sp>
        <p:nvSpPr>
          <p:cNvPr id="358403" name="Rectangle 3"/>
          <p:cNvSpPr>
            <a:spLocks noGrp="1" noChangeArrowheads="1"/>
          </p:cNvSpPr>
          <p:nvPr>
            <p:ph sz="half" idx="2"/>
          </p:nvPr>
        </p:nvSpPr>
        <p:spPr>
          <a:xfrm>
            <a:off x="4649788" y="1598613"/>
            <a:ext cx="4032250" cy="4497387"/>
          </a:xfrm>
        </p:spPr>
        <p:txBody>
          <a:bodyPr/>
          <a:lstStyle/>
          <a:p>
            <a:pPr eaLnBrk="1" hangingPunct="1">
              <a:buFont typeface="Wingdings" pitchFamily="2" charset="2"/>
              <a:buNone/>
              <a:defRPr/>
            </a:pPr>
            <a:r>
              <a:rPr lang="tr-TR" sz="2000" smtClean="0">
                <a:latin typeface="Times New Roman" pitchFamily="18" charset="0"/>
              </a:rPr>
              <a:t>	</a:t>
            </a:r>
            <a:endParaRPr lang="tr-TR" sz="2400" smtClean="0"/>
          </a:p>
        </p:txBody>
      </p:sp>
      <p:sp>
        <p:nvSpPr>
          <p:cNvPr id="358404" name="Rectangle 4"/>
          <p:cNvSpPr>
            <a:spLocks noGrp="1" noChangeArrowheads="1"/>
          </p:cNvSpPr>
          <p:nvPr>
            <p:ph sz="half" idx="1"/>
          </p:nvPr>
        </p:nvSpPr>
        <p:spPr>
          <a:xfrm>
            <a:off x="455613" y="1598613"/>
            <a:ext cx="4032250" cy="4497387"/>
          </a:xfrm>
        </p:spPr>
        <p:txBody>
          <a:bodyPr/>
          <a:lstStyle/>
          <a:p>
            <a:pPr eaLnBrk="1" hangingPunct="1">
              <a:buFont typeface="Wingdings" pitchFamily="2" charset="2"/>
              <a:buNone/>
              <a:defRPr/>
            </a:pPr>
            <a:r>
              <a:rPr lang="tr-TR" sz="2400" smtClean="0"/>
              <a:t>	Çene Okşama: Kişinin bir karar vermekte olduğunu gösterir. İnsanlardan bir karar vermeleri isteyip de hareketleri değerlendirme hareketlerinden, karar verme hareketlerine değiştiğinde bunu görmek mümkündür.</a:t>
            </a:r>
          </a:p>
        </p:txBody>
      </p:sp>
    </p:spTree>
    <p:extLst>
      <p:ext uri="{BB962C8B-B14F-4D97-AF65-F5344CB8AC3E}">
        <p14:creationId xmlns="" xmlns:p14="http://schemas.microsoft.com/office/powerpoint/2010/main" val="106280553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6 Slayt Numarası Yer Tutucusu"/>
          <p:cNvSpPr>
            <a:spLocks noGrp="1"/>
          </p:cNvSpPr>
          <p:nvPr>
            <p:ph type="sldNum" sz="quarter" idx="12"/>
          </p:nvPr>
        </p:nvSpPr>
        <p:spPr/>
        <p:txBody>
          <a:bodyPr/>
          <a:lstStyle/>
          <a:p>
            <a:pPr>
              <a:defRPr/>
            </a:pPr>
            <a:fld id="{1F97FE5F-4687-43CB-932D-5B4088C076F8}" type="slidenum">
              <a:rPr lang="tr-TR"/>
              <a:pPr>
                <a:defRPr/>
              </a:pPr>
              <a:t>65</a:t>
            </a:fld>
            <a:endParaRPr lang="tr-TR"/>
          </a:p>
        </p:txBody>
      </p:sp>
      <p:sp>
        <p:nvSpPr>
          <p:cNvPr id="451586" name="Rectangle 2"/>
          <p:cNvSpPr>
            <a:spLocks noGrp="1" noChangeArrowheads="1"/>
          </p:cNvSpPr>
          <p:nvPr>
            <p:ph type="title"/>
          </p:nvPr>
        </p:nvSpPr>
        <p:spPr/>
        <p:txBody>
          <a:bodyPr/>
          <a:lstStyle/>
          <a:p>
            <a:pPr eaLnBrk="1" hangingPunct="1">
              <a:defRPr/>
            </a:pPr>
            <a:r>
              <a:rPr lang="tr-TR" smtClean="0"/>
              <a:t>Elin Yüze Teması</a:t>
            </a:r>
            <a:endParaRPr lang="en-US" smtClean="0"/>
          </a:p>
        </p:txBody>
      </p:sp>
      <p:sp>
        <p:nvSpPr>
          <p:cNvPr id="451587" name="Rectangle 3"/>
          <p:cNvSpPr>
            <a:spLocks noGrp="1" noChangeArrowheads="1"/>
          </p:cNvSpPr>
          <p:nvPr>
            <p:ph sz="half" idx="2"/>
          </p:nvPr>
        </p:nvSpPr>
        <p:spPr>
          <a:xfrm>
            <a:off x="4649788" y="1598613"/>
            <a:ext cx="4032250" cy="4497387"/>
          </a:xfrm>
        </p:spPr>
        <p:txBody>
          <a:bodyPr/>
          <a:lstStyle/>
          <a:p>
            <a:pPr eaLnBrk="1" hangingPunct="1">
              <a:buFont typeface="Wingdings" pitchFamily="2" charset="2"/>
              <a:buNone/>
              <a:defRPr/>
            </a:pPr>
            <a:r>
              <a:rPr lang="tr-TR" sz="2000" smtClean="0">
                <a:latin typeface="Times New Roman" pitchFamily="18" charset="0"/>
              </a:rPr>
              <a:t>	</a:t>
            </a:r>
            <a:r>
              <a:rPr lang="tr-TR" sz="2400" u="sng" smtClean="0"/>
              <a:t>Yaka Çekiştirme:</a:t>
            </a:r>
            <a:r>
              <a:rPr lang="tr-TR" sz="2400" smtClean="0"/>
              <a:t> Yalan söylemenin, hassas yüz ve boyun dokularında, hafif bir kaşınma duygusu uyandırdığını ve bunun geçmesi için kaşımak veya ovuşturmak ihtiyacı hissedildiğini söylenmektedir.</a:t>
            </a:r>
          </a:p>
        </p:txBody>
      </p:sp>
      <p:sp>
        <p:nvSpPr>
          <p:cNvPr id="451588" name="Rectangle 4"/>
          <p:cNvSpPr>
            <a:spLocks noGrp="1" noChangeArrowheads="1"/>
          </p:cNvSpPr>
          <p:nvPr>
            <p:ph sz="half" idx="1"/>
          </p:nvPr>
        </p:nvSpPr>
        <p:spPr>
          <a:xfrm>
            <a:off x="455613" y="1598613"/>
            <a:ext cx="4032250" cy="4497387"/>
          </a:xfrm>
        </p:spPr>
        <p:txBody>
          <a:bodyPr/>
          <a:lstStyle/>
          <a:p>
            <a:pPr eaLnBrk="1" hangingPunct="1">
              <a:buFont typeface="Wingdings" pitchFamily="2" charset="2"/>
              <a:buNone/>
              <a:defRPr/>
            </a:pPr>
            <a:r>
              <a:rPr lang="tr-TR" sz="2400" smtClean="0"/>
              <a:t>	</a:t>
            </a:r>
          </a:p>
        </p:txBody>
      </p:sp>
      <p:pic>
        <p:nvPicPr>
          <p:cNvPr id="451589" name="Picture 5" descr="tara0019"/>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611188" y="1271588"/>
            <a:ext cx="4032250" cy="4022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7135153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451589"/>
                                        </p:tgtEl>
                                        <p:attrNameLst>
                                          <p:attrName>style.visibility</p:attrName>
                                        </p:attrNameLst>
                                      </p:cBhvr>
                                      <p:to>
                                        <p:strVal val="visible"/>
                                      </p:to>
                                    </p:set>
                                    <p:anim calcmode="lin" valueType="num">
                                      <p:cBhvr additive="base">
                                        <p:cTn id="7" dur="500" fill="hold"/>
                                        <p:tgtEl>
                                          <p:spTgt spid="451589"/>
                                        </p:tgtEl>
                                        <p:attrNameLst>
                                          <p:attrName>ppt_x</p:attrName>
                                        </p:attrNameLst>
                                      </p:cBhvr>
                                      <p:tavLst>
                                        <p:tav tm="0">
                                          <p:val>
                                            <p:strVal val="#ppt_x"/>
                                          </p:val>
                                        </p:tav>
                                        <p:tav tm="100000">
                                          <p:val>
                                            <p:strVal val="#ppt_x"/>
                                          </p:val>
                                        </p:tav>
                                      </p:tavLst>
                                    </p:anim>
                                    <p:anim calcmode="lin" valueType="num">
                                      <p:cBhvr additive="base">
                                        <p:cTn id="8" dur="500" fill="hold"/>
                                        <p:tgtEl>
                                          <p:spTgt spid="451589"/>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451587">
                                            <p:txEl>
                                              <p:pRg st="0" end="0"/>
                                            </p:txEl>
                                          </p:spTgt>
                                        </p:tgtEl>
                                        <p:attrNameLst>
                                          <p:attrName>style.visibility</p:attrName>
                                        </p:attrNameLst>
                                      </p:cBhvr>
                                      <p:to>
                                        <p:strVal val="visible"/>
                                      </p:to>
                                    </p:set>
                                    <p:anim calcmode="lin" valueType="num">
                                      <p:cBhvr additive="base">
                                        <p:cTn id="13" dur="500" fill="hold"/>
                                        <p:tgtEl>
                                          <p:spTgt spid="451587">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5158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6 Slayt Numarası Yer Tutucusu"/>
          <p:cNvSpPr>
            <a:spLocks noGrp="1"/>
          </p:cNvSpPr>
          <p:nvPr>
            <p:ph type="sldNum" sz="quarter" idx="12"/>
          </p:nvPr>
        </p:nvSpPr>
        <p:spPr/>
        <p:txBody>
          <a:bodyPr/>
          <a:lstStyle/>
          <a:p>
            <a:pPr>
              <a:defRPr/>
            </a:pPr>
            <a:fld id="{56DA07F5-5D15-4A6B-8027-C266DCBD6E0C}" type="slidenum">
              <a:rPr lang="tr-TR"/>
              <a:pPr>
                <a:defRPr/>
              </a:pPr>
              <a:t>66</a:t>
            </a:fld>
            <a:endParaRPr lang="tr-TR"/>
          </a:p>
        </p:txBody>
      </p:sp>
      <p:sp>
        <p:nvSpPr>
          <p:cNvPr id="353282" name="Rectangle 2"/>
          <p:cNvSpPr>
            <a:spLocks noGrp="1" noChangeArrowheads="1"/>
          </p:cNvSpPr>
          <p:nvPr>
            <p:ph type="title"/>
          </p:nvPr>
        </p:nvSpPr>
        <p:spPr/>
        <p:txBody>
          <a:bodyPr/>
          <a:lstStyle/>
          <a:p>
            <a:pPr eaLnBrk="1" hangingPunct="1">
              <a:defRPr/>
            </a:pPr>
            <a:r>
              <a:rPr lang="tr-TR" smtClean="0"/>
              <a:t>Elin Yüze Teması</a:t>
            </a:r>
            <a:endParaRPr lang="en-US" smtClean="0"/>
          </a:p>
        </p:txBody>
      </p:sp>
      <p:sp>
        <p:nvSpPr>
          <p:cNvPr id="353283" name="Rectangle 3"/>
          <p:cNvSpPr>
            <a:spLocks noGrp="1" noChangeArrowheads="1"/>
          </p:cNvSpPr>
          <p:nvPr>
            <p:ph sz="half" idx="2"/>
          </p:nvPr>
        </p:nvSpPr>
        <p:spPr>
          <a:xfrm>
            <a:off x="4649788" y="1598613"/>
            <a:ext cx="4032250" cy="4497387"/>
          </a:xfrm>
        </p:spPr>
        <p:txBody>
          <a:bodyPr/>
          <a:lstStyle/>
          <a:p>
            <a:pPr eaLnBrk="1" hangingPunct="1">
              <a:buFont typeface="Wingdings" pitchFamily="2" charset="2"/>
              <a:buNone/>
              <a:defRPr/>
            </a:pPr>
            <a:r>
              <a:rPr lang="tr-TR" sz="2000" smtClean="0">
                <a:latin typeface="Times New Roman" pitchFamily="18" charset="0"/>
              </a:rPr>
              <a:t>	</a:t>
            </a:r>
            <a:r>
              <a:rPr lang="tr-TR" sz="2400" smtClean="0"/>
              <a:t>Boyun kaşıma; işaret parmağı, kulak memesinin altını ve boynun yan tarafını kaşımaktır. Kaşıma işlemi yaklaşık beş kez yapılır. Bu hareket bir tür şüphe veya emin olmama işareti olup “sana katıldığımdan emin değilim” diyen kişiye özgü bir harekettir.</a:t>
            </a:r>
          </a:p>
          <a:p>
            <a:pPr eaLnBrk="1" hangingPunct="1">
              <a:defRPr/>
            </a:pPr>
            <a:endParaRPr lang="tr-TR" sz="2400" smtClean="0"/>
          </a:p>
        </p:txBody>
      </p:sp>
      <p:pic>
        <p:nvPicPr>
          <p:cNvPr id="279557" name="Picture 6" descr="kulak"/>
          <p:cNvPicPr>
            <a:picLocks noGrp="1" noChangeAspect="1" noChangeArrowheads="1"/>
          </p:cNvPicPr>
          <p:nvPr>
            <p:ph sz="half" idx="1"/>
          </p:nvPr>
        </p:nvPicPr>
        <p:blipFill>
          <a:blip r:embed="rId3">
            <a:extLst>
              <a:ext uri="{28A0092B-C50C-407E-A947-70E740481C1C}">
                <a14:useLocalDpi xmlns="" xmlns:a14="http://schemas.microsoft.com/office/drawing/2010/main" val="0"/>
              </a:ext>
            </a:extLst>
          </a:blip>
          <a:srcRect/>
          <a:stretch>
            <a:fillRect/>
          </a:stretch>
        </p:blipFill>
        <p:spPr>
          <a:xfrm>
            <a:off x="812800" y="2339975"/>
            <a:ext cx="2593975" cy="3759200"/>
          </a:xfr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1247145123"/>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6 Slayt Numarası Yer Tutucusu"/>
          <p:cNvSpPr>
            <a:spLocks noGrp="1"/>
          </p:cNvSpPr>
          <p:nvPr>
            <p:ph type="sldNum" sz="quarter" idx="12"/>
          </p:nvPr>
        </p:nvSpPr>
        <p:spPr/>
        <p:txBody>
          <a:bodyPr/>
          <a:lstStyle/>
          <a:p>
            <a:pPr>
              <a:defRPr/>
            </a:pPr>
            <a:fld id="{B09A4923-8A72-4CA8-A072-11D44CFC5903}" type="slidenum">
              <a:rPr lang="tr-TR"/>
              <a:pPr>
                <a:defRPr/>
              </a:pPr>
              <a:t>67</a:t>
            </a:fld>
            <a:endParaRPr lang="tr-TR"/>
          </a:p>
        </p:txBody>
      </p:sp>
      <p:sp>
        <p:nvSpPr>
          <p:cNvPr id="349186" name="Rectangle 2"/>
          <p:cNvSpPr>
            <a:spLocks noGrp="1" noChangeArrowheads="1"/>
          </p:cNvSpPr>
          <p:nvPr>
            <p:ph type="title"/>
          </p:nvPr>
        </p:nvSpPr>
        <p:spPr/>
        <p:txBody>
          <a:bodyPr/>
          <a:lstStyle/>
          <a:p>
            <a:pPr eaLnBrk="1" hangingPunct="1">
              <a:defRPr/>
            </a:pPr>
            <a:r>
              <a:rPr lang="tr-TR" smtClean="0"/>
              <a:t>Elin Yüze Teması</a:t>
            </a:r>
            <a:endParaRPr lang="en-US" smtClean="0"/>
          </a:p>
        </p:txBody>
      </p:sp>
      <p:sp>
        <p:nvSpPr>
          <p:cNvPr id="349192" name="Rectangle 8"/>
          <p:cNvSpPr>
            <a:spLocks noGrp="1" noChangeArrowheads="1"/>
          </p:cNvSpPr>
          <p:nvPr>
            <p:ph sz="half" idx="2"/>
          </p:nvPr>
        </p:nvSpPr>
        <p:spPr>
          <a:xfrm>
            <a:off x="4649788" y="1598613"/>
            <a:ext cx="4032250" cy="4497387"/>
          </a:xfrm>
        </p:spPr>
        <p:txBody>
          <a:bodyPr/>
          <a:lstStyle/>
          <a:p>
            <a:pPr eaLnBrk="1" hangingPunct="1">
              <a:buFont typeface="Wingdings" pitchFamily="2" charset="2"/>
              <a:buNone/>
              <a:defRPr/>
            </a:pPr>
            <a:r>
              <a:rPr lang="tr-TR" sz="2000" smtClean="0">
                <a:latin typeface="Times New Roman" pitchFamily="18" charset="0"/>
              </a:rPr>
              <a:t>	</a:t>
            </a:r>
            <a:r>
              <a:rPr lang="tr-TR" smtClean="0">
                <a:latin typeface="Times New Roman" pitchFamily="18" charset="0"/>
              </a:rPr>
              <a:t>Dinleyici başını desteklemek için elini kullanmaya başladığında bu can sıkıntısının başladığı ve eliyle başını destekleme nedeninin aslında uyuyakalmamak için olduğuna dair bir işarettir.</a:t>
            </a:r>
          </a:p>
          <a:p>
            <a:pPr eaLnBrk="1" hangingPunct="1">
              <a:defRPr/>
            </a:pPr>
            <a:endParaRPr lang="tr-TR" smtClean="0">
              <a:latin typeface="Times New Roman" pitchFamily="18" charset="0"/>
            </a:endParaRPr>
          </a:p>
        </p:txBody>
      </p:sp>
      <p:pic>
        <p:nvPicPr>
          <p:cNvPr id="280581" name="Picture 9" descr="beden42"/>
          <p:cNvPicPr>
            <a:picLocks noGrp="1" noChangeAspect="1" noChangeArrowheads="1"/>
          </p:cNvPicPr>
          <p:nvPr>
            <p:ph sz="half" idx="1"/>
          </p:nvPr>
        </p:nvPicPr>
        <p:blipFill>
          <a:blip r:embed="rId3">
            <a:extLst>
              <a:ext uri="{28A0092B-C50C-407E-A947-70E740481C1C}">
                <a14:useLocalDpi xmlns="" xmlns:a14="http://schemas.microsoft.com/office/drawing/2010/main" val="0"/>
              </a:ext>
            </a:extLst>
          </a:blip>
          <a:srcRect/>
          <a:stretch>
            <a:fillRect/>
          </a:stretch>
        </p:blipFill>
        <p:spPr>
          <a:xfrm>
            <a:off x="1335088" y="2351088"/>
            <a:ext cx="2270125" cy="2992437"/>
          </a:xfr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2115435264"/>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7 Slayt Numarası Yer Tutucusu"/>
          <p:cNvSpPr>
            <a:spLocks noGrp="1"/>
          </p:cNvSpPr>
          <p:nvPr>
            <p:ph type="sldNum" sz="quarter" idx="12"/>
          </p:nvPr>
        </p:nvSpPr>
        <p:spPr/>
        <p:txBody>
          <a:bodyPr/>
          <a:lstStyle/>
          <a:p>
            <a:pPr>
              <a:defRPr/>
            </a:pPr>
            <a:fld id="{2DB31343-16A5-41F9-ACB0-7AF783DD7239}" type="slidenum">
              <a:rPr lang="tr-TR"/>
              <a:pPr>
                <a:defRPr/>
              </a:pPr>
              <a:t>68</a:t>
            </a:fld>
            <a:endParaRPr lang="tr-TR"/>
          </a:p>
        </p:txBody>
      </p:sp>
      <p:sp>
        <p:nvSpPr>
          <p:cNvPr id="167938" name="Rectangle 2"/>
          <p:cNvSpPr>
            <a:spLocks noGrp="1" noChangeArrowheads="1"/>
          </p:cNvSpPr>
          <p:nvPr>
            <p:ph type="title"/>
          </p:nvPr>
        </p:nvSpPr>
        <p:spPr/>
        <p:txBody>
          <a:bodyPr/>
          <a:lstStyle/>
          <a:p>
            <a:pPr eaLnBrk="1" hangingPunct="1">
              <a:defRPr/>
            </a:pPr>
            <a:r>
              <a:rPr lang="tr-TR" smtClean="0"/>
              <a:t>Ayakların Kullanımı</a:t>
            </a:r>
            <a:endParaRPr lang="en-US" smtClean="0"/>
          </a:p>
        </p:txBody>
      </p:sp>
      <p:pic>
        <p:nvPicPr>
          <p:cNvPr id="291844" name="Picture 5" descr="40"/>
          <p:cNvPicPr>
            <a:picLocks noGrp="1" noChangeAspect="1" noChangeArrowheads="1"/>
          </p:cNvPicPr>
          <p:nvPr>
            <p:ph sz="quarter" idx="2"/>
          </p:nvPr>
        </p:nvPicPr>
        <p:blipFill>
          <a:blip r:embed="rId3">
            <a:extLst>
              <a:ext uri="{28A0092B-C50C-407E-A947-70E740481C1C}">
                <a14:useLocalDpi xmlns="" xmlns:a14="http://schemas.microsoft.com/office/drawing/2010/main" val="0"/>
              </a:ext>
            </a:extLst>
          </a:blip>
          <a:srcRect/>
          <a:stretch>
            <a:fillRect/>
          </a:stretch>
        </p:blipFill>
        <p:spPr>
          <a:xfrm>
            <a:off x="5451475" y="1928813"/>
            <a:ext cx="3001963" cy="4086225"/>
          </a:xfrm>
          <a:noFill/>
          <a:extLst>
            <a:ext uri="{909E8E84-426E-40DD-AFC4-6F175D3DCCD1}">
              <a14:hiddenFill xmlns="" xmlns:a14="http://schemas.microsoft.com/office/drawing/2010/main">
                <a:solidFill>
                  <a:srgbClr val="FFFFFF"/>
                </a:solidFill>
              </a14:hiddenFill>
            </a:ext>
          </a:extLst>
        </p:spPr>
      </p:pic>
      <p:sp>
        <p:nvSpPr>
          <p:cNvPr id="167944" name="Rectangle 8"/>
          <p:cNvSpPr>
            <a:spLocks noGrp="1" noChangeArrowheads="1"/>
          </p:cNvSpPr>
          <p:nvPr>
            <p:ph sz="half" idx="1"/>
          </p:nvPr>
        </p:nvSpPr>
        <p:spPr>
          <a:xfrm>
            <a:off x="455613" y="1598613"/>
            <a:ext cx="4032250" cy="4497387"/>
          </a:xfrm>
        </p:spPr>
        <p:txBody>
          <a:bodyPr/>
          <a:lstStyle/>
          <a:p>
            <a:pPr eaLnBrk="1" hangingPunct="1">
              <a:defRPr/>
            </a:pPr>
            <a:r>
              <a:rPr lang="tr-TR" sz="2800" smtClean="0"/>
              <a:t>Bacak bacak üstüne atma ise, savunmanın diğer bir şeklidir. Bu kapanma ve savunmaya geçme duygusunun bir göstergesidir. Kişi kabuğuna çekilmiştir.</a:t>
            </a:r>
          </a:p>
        </p:txBody>
      </p:sp>
    </p:spTree>
    <p:extLst>
      <p:ext uri="{BB962C8B-B14F-4D97-AF65-F5344CB8AC3E}">
        <p14:creationId xmlns="" xmlns:p14="http://schemas.microsoft.com/office/powerpoint/2010/main" val="3822169259"/>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7 Slayt Numarası Yer Tutucusu"/>
          <p:cNvSpPr>
            <a:spLocks noGrp="1"/>
          </p:cNvSpPr>
          <p:nvPr>
            <p:ph type="sldNum" sz="quarter" idx="12"/>
          </p:nvPr>
        </p:nvSpPr>
        <p:spPr/>
        <p:txBody>
          <a:bodyPr/>
          <a:lstStyle/>
          <a:p>
            <a:pPr>
              <a:defRPr/>
            </a:pPr>
            <a:fld id="{B65697D6-3D46-405E-B7C7-F96371097A3E}" type="slidenum">
              <a:rPr lang="tr-TR"/>
              <a:pPr>
                <a:defRPr/>
              </a:pPr>
              <a:t>69</a:t>
            </a:fld>
            <a:endParaRPr lang="tr-TR"/>
          </a:p>
        </p:txBody>
      </p:sp>
      <p:sp>
        <p:nvSpPr>
          <p:cNvPr id="106508" name="Rectangle 12"/>
          <p:cNvSpPr>
            <a:spLocks noGrp="1" noChangeArrowheads="1"/>
          </p:cNvSpPr>
          <p:nvPr>
            <p:ph type="title"/>
          </p:nvPr>
        </p:nvSpPr>
        <p:spPr/>
        <p:txBody>
          <a:bodyPr/>
          <a:lstStyle/>
          <a:p>
            <a:pPr eaLnBrk="1" hangingPunct="1">
              <a:defRPr/>
            </a:pPr>
            <a:r>
              <a:rPr lang="tr-TR" smtClean="0"/>
              <a:t>Kullanılan Aksesuarlar</a:t>
            </a:r>
          </a:p>
        </p:txBody>
      </p:sp>
      <p:pic>
        <p:nvPicPr>
          <p:cNvPr id="297988" name="Picture 8" descr="beden99"/>
          <p:cNvPicPr>
            <a:picLocks noGrp="1" noChangeAspect="1" noChangeArrowheads="1"/>
          </p:cNvPicPr>
          <p:nvPr>
            <p:ph sz="quarter" idx="2"/>
          </p:nvPr>
        </p:nvPicPr>
        <p:blipFill>
          <a:blip r:embed="rId3">
            <a:extLst>
              <a:ext uri="{28A0092B-C50C-407E-A947-70E740481C1C}">
                <a14:useLocalDpi xmlns="" xmlns:a14="http://schemas.microsoft.com/office/drawing/2010/main" val="0"/>
              </a:ext>
            </a:extLst>
          </a:blip>
          <a:srcRect/>
          <a:stretch>
            <a:fillRect/>
          </a:stretch>
        </p:blipFill>
        <p:spPr>
          <a:xfrm>
            <a:off x="5707063" y="1598613"/>
            <a:ext cx="1917700" cy="2157412"/>
          </a:xfrm>
          <a:noFill/>
          <a:extLst>
            <a:ext uri="{909E8E84-426E-40DD-AFC4-6F175D3DCCD1}">
              <a14:hiddenFill xmlns="" xmlns:a14="http://schemas.microsoft.com/office/drawing/2010/main">
                <a:solidFill>
                  <a:srgbClr val="FFFFFF"/>
                </a:solidFill>
              </a14:hiddenFill>
            </a:ext>
          </a:extLst>
        </p:spPr>
      </p:pic>
      <p:sp>
        <p:nvSpPr>
          <p:cNvPr id="106511" name="Rectangle 15"/>
          <p:cNvSpPr>
            <a:spLocks noGrp="1" noChangeArrowheads="1"/>
          </p:cNvSpPr>
          <p:nvPr>
            <p:ph sz="half" idx="1"/>
          </p:nvPr>
        </p:nvSpPr>
        <p:spPr>
          <a:xfrm>
            <a:off x="455613" y="1598613"/>
            <a:ext cx="5299075" cy="4497387"/>
          </a:xfrm>
        </p:spPr>
        <p:txBody>
          <a:bodyPr/>
          <a:lstStyle/>
          <a:p>
            <a:pPr eaLnBrk="1" hangingPunct="1">
              <a:buFont typeface="Wingdings" pitchFamily="2" charset="2"/>
              <a:buNone/>
              <a:defRPr/>
            </a:pPr>
            <a:r>
              <a:rPr lang="tr-TR" sz="2400" smtClean="0">
                <a:latin typeface="Times New Roman" pitchFamily="18" charset="0"/>
              </a:rPr>
              <a:t>	</a:t>
            </a:r>
            <a:r>
              <a:rPr lang="tr-TR" sz="2800" smtClean="0">
                <a:latin typeface="Times New Roman" pitchFamily="18" charset="0"/>
              </a:rPr>
              <a:t>Genellikle yakın gözlüğü takan birisi karşıdakine bakmak için gözlüğünü çıkarmaktansa üzerinden bakmayı tercih eder. Karşıdaki kim olursa olsun kendini yargılanıyor veya inceleniyor gibi hisseder. </a:t>
            </a:r>
            <a:r>
              <a:rPr lang="tr-TR" sz="2800" smtClean="0"/>
              <a:t/>
            </a:r>
            <a:br>
              <a:rPr lang="tr-TR" sz="2800" smtClean="0"/>
            </a:br>
            <a:endParaRPr lang="tr-TR" sz="2800" smtClean="0"/>
          </a:p>
        </p:txBody>
      </p:sp>
    </p:spTree>
    <p:extLst>
      <p:ext uri="{BB962C8B-B14F-4D97-AF65-F5344CB8AC3E}">
        <p14:creationId xmlns="" xmlns:p14="http://schemas.microsoft.com/office/powerpoint/2010/main" val="419728978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sz="quarter" idx="13"/>
          </p:nvPr>
        </p:nvSpPr>
        <p:spPr/>
        <p:txBody>
          <a:bodyPr/>
          <a:lstStyle/>
          <a:p>
            <a:endParaRPr lang="tr-TR"/>
          </a:p>
        </p:txBody>
      </p:sp>
      <p:pic>
        <p:nvPicPr>
          <p:cNvPr id="4" name="Picture 2" descr="iletisim"/>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996420321"/>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5 Slayt Numarası Yer Tutucusu"/>
          <p:cNvSpPr>
            <a:spLocks noGrp="1"/>
          </p:cNvSpPr>
          <p:nvPr>
            <p:ph type="sldNum" sz="quarter" idx="12"/>
          </p:nvPr>
        </p:nvSpPr>
        <p:spPr/>
        <p:txBody>
          <a:bodyPr/>
          <a:lstStyle/>
          <a:p>
            <a:pPr>
              <a:defRPr/>
            </a:pPr>
            <a:fld id="{1D24F388-C1C4-4EF5-A5E2-1AE5B1B0C5AB}" type="slidenum">
              <a:rPr lang="tr-TR"/>
              <a:pPr>
                <a:defRPr/>
              </a:pPr>
              <a:t>70</a:t>
            </a:fld>
            <a:endParaRPr lang="tr-TR"/>
          </a:p>
        </p:txBody>
      </p:sp>
      <p:sp>
        <p:nvSpPr>
          <p:cNvPr id="115714" name="Rectangle 2"/>
          <p:cNvSpPr>
            <a:spLocks noGrp="1" noChangeArrowheads="1"/>
          </p:cNvSpPr>
          <p:nvPr>
            <p:ph type="title"/>
          </p:nvPr>
        </p:nvSpPr>
        <p:spPr/>
        <p:txBody>
          <a:bodyPr/>
          <a:lstStyle/>
          <a:p>
            <a:pPr eaLnBrk="1" hangingPunct="1">
              <a:defRPr/>
            </a:pPr>
            <a:r>
              <a:rPr lang="tr-TR" smtClean="0"/>
              <a:t>Kullanılan Aksesuarlar</a:t>
            </a:r>
          </a:p>
        </p:txBody>
      </p:sp>
      <p:sp>
        <p:nvSpPr>
          <p:cNvPr id="115715" name="Rectangle 3"/>
          <p:cNvSpPr>
            <a:spLocks noGrp="1" noChangeArrowheads="1"/>
          </p:cNvSpPr>
          <p:nvPr>
            <p:ph type="body" idx="1"/>
          </p:nvPr>
        </p:nvSpPr>
        <p:spPr/>
        <p:txBody>
          <a:bodyPr/>
          <a:lstStyle/>
          <a:p>
            <a:pPr eaLnBrk="1" hangingPunct="1">
              <a:lnSpc>
                <a:spcPct val="90000"/>
              </a:lnSpc>
              <a:defRPr/>
            </a:pPr>
            <a:r>
              <a:rPr lang="tr-TR" smtClean="0"/>
              <a:t>Gözlük takanlar konuşurken gözlüklerini çıkarmalı ve dinlerken geri takmalıdırlar. Bu sadece karşıdakinin rahatlamasına neden olmakla kalmaz aynı zamanda gözlük takanın konuşmanın kontrolünü ele almasını da sağlar. Dinleyici gözlükler olmadığında konuşmayı kesmemesi gerektiğini ve takıldığında da konuşmaya başlaması gerektiğini çabucak öğrenir.</a:t>
            </a:r>
          </a:p>
          <a:p>
            <a:pPr eaLnBrk="1" hangingPunct="1">
              <a:lnSpc>
                <a:spcPct val="90000"/>
              </a:lnSpc>
              <a:defRPr/>
            </a:pPr>
            <a:endParaRPr lang="tr-TR" smtClean="0"/>
          </a:p>
          <a:p>
            <a:pPr eaLnBrk="1" hangingPunct="1">
              <a:lnSpc>
                <a:spcPct val="90000"/>
              </a:lnSpc>
              <a:defRPr/>
            </a:pPr>
            <a:endParaRPr lang="tr-TR" smtClean="0"/>
          </a:p>
        </p:txBody>
      </p:sp>
    </p:spTree>
    <p:extLst>
      <p:ext uri="{BB962C8B-B14F-4D97-AF65-F5344CB8AC3E}">
        <p14:creationId xmlns="" xmlns:p14="http://schemas.microsoft.com/office/powerpoint/2010/main" val="3179596119"/>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5 Slayt Numarası Yer Tutucusu"/>
          <p:cNvSpPr>
            <a:spLocks noGrp="1"/>
          </p:cNvSpPr>
          <p:nvPr>
            <p:ph type="sldNum" sz="quarter" idx="12"/>
          </p:nvPr>
        </p:nvSpPr>
        <p:spPr/>
        <p:txBody>
          <a:bodyPr/>
          <a:lstStyle/>
          <a:p>
            <a:pPr>
              <a:defRPr/>
            </a:pPr>
            <a:fld id="{D03BAE36-9A40-4F11-8385-8EEFC6F1BFAC}" type="slidenum">
              <a:rPr lang="tr-TR"/>
              <a:pPr>
                <a:defRPr/>
              </a:pPr>
              <a:t>71</a:t>
            </a:fld>
            <a:endParaRPr lang="tr-TR"/>
          </a:p>
        </p:txBody>
      </p:sp>
      <p:sp>
        <p:nvSpPr>
          <p:cNvPr id="114690" name="Rectangle 2"/>
          <p:cNvSpPr>
            <a:spLocks noGrp="1" noChangeArrowheads="1"/>
          </p:cNvSpPr>
          <p:nvPr>
            <p:ph type="title"/>
          </p:nvPr>
        </p:nvSpPr>
        <p:spPr/>
        <p:txBody>
          <a:bodyPr/>
          <a:lstStyle/>
          <a:p>
            <a:pPr eaLnBrk="1" hangingPunct="1">
              <a:defRPr/>
            </a:pPr>
            <a:r>
              <a:rPr lang="tr-TR" sz="4000" smtClean="0"/>
              <a:t/>
            </a:r>
            <a:br>
              <a:rPr lang="tr-TR" sz="4000" smtClean="0"/>
            </a:br>
            <a:endParaRPr lang="tr-TR" sz="4000" smtClean="0"/>
          </a:p>
        </p:txBody>
      </p:sp>
      <p:sp>
        <p:nvSpPr>
          <p:cNvPr id="114692" name="Rectangle 4"/>
          <p:cNvSpPr>
            <a:spLocks noGrp="1" noChangeArrowheads="1"/>
          </p:cNvSpPr>
          <p:nvPr>
            <p:ph type="body" idx="1"/>
          </p:nvPr>
        </p:nvSpPr>
        <p:spPr>
          <a:xfrm>
            <a:off x="971550" y="2432050"/>
            <a:ext cx="7543800" cy="4425950"/>
          </a:xfrm>
        </p:spPr>
        <p:txBody>
          <a:bodyPr/>
          <a:lstStyle/>
          <a:p>
            <a:pPr eaLnBrk="1" hangingPunct="1">
              <a:lnSpc>
                <a:spcPct val="80000"/>
              </a:lnSpc>
              <a:buFont typeface="Wingdings" pitchFamily="2" charset="2"/>
              <a:buNone/>
              <a:defRPr/>
            </a:pPr>
            <a:r>
              <a:rPr lang="tr-TR" sz="2000" smtClean="0"/>
              <a:t>	</a:t>
            </a:r>
            <a:r>
              <a:rPr lang="tr-TR" sz="2400" smtClean="0"/>
              <a:t>Pipo içmek gibi gözlükleri ağza götürmek de bir kararı bekletmek veya geciktirmek için kullanılabilir. Görüşmeler sırasında bu hareketin genellikle tartışmanın sonunda kişiden karar vermesi istendiğinde ortaya çıktığı görülmüştür. Sürekli olarak gözlükleri çıkarıp camlarını temizlemek de gözlük takanların karar verirken zaman kazanmak için uyguladıkları başka bir yöntemdir. Birisinden karar vermesi istendikten sonra bu hareketle karşılaşılırsa genellikle sessizlik en iyi taktiktir.</a:t>
            </a:r>
            <a:br>
              <a:rPr lang="tr-TR" sz="2400" smtClean="0"/>
            </a:br>
            <a:r>
              <a:rPr lang="tr-TR" sz="2400" smtClean="0"/>
              <a:t/>
            </a:r>
            <a:br>
              <a:rPr lang="tr-TR" sz="2400" smtClean="0"/>
            </a:br>
            <a:r>
              <a:rPr lang="tr-TR" sz="2000" smtClean="0"/>
              <a:t/>
            </a:r>
            <a:br>
              <a:rPr lang="tr-TR" sz="2000" smtClean="0"/>
            </a:br>
            <a:endParaRPr lang="tr-TR" sz="2000" smtClean="0"/>
          </a:p>
        </p:txBody>
      </p:sp>
      <p:pic>
        <p:nvPicPr>
          <p:cNvPr id="300037" name="Picture 6" descr="beden98"/>
          <p:cNvPicPr>
            <a:picLocks noGrp="1" noChangeAspect="1" noChangeArrowheads="1"/>
          </p:cNvPicPr>
          <p:nvPr>
            <p:ph sz="half" idx="4294967295"/>
          </p:nvPr>
        </p:nvPicPr>
        <p:blipFill>
          <a:blip r:embed="rId3">
            <a:extLst>
              <a:ext uri="{28A0092B-C50C-407E-A947-70E740481C1C}">
                <a14:useLocalDpi xmlns="" xmlns:a14="http://schemas.microsoft.com/office/drawing/2010/main" val="0"/>
              </a:ext>
            </a:extLst>
          </a:blip>
          <a:srcRect/>
          <a:stretch>
            <a:fillRect/>
          </a:stretch>
        </p:blipFill>
        <p:spPr>
          <a:xfrm>
            <a:off x="5364163" y="0"/>
            <a:ext cx="2324100" cy="2266950"/>
          </a:xfr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980047567"/>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6 Slayt Numarası Yer Tutucusu"/>
          <p:cNvSpPr>
            <a:spLocks noGrp="1"/>
          </p:cNvSpPr>
          <p:nvPr>
            <p:ph type="sldNum" sz="quarter" idx="12"/>
          </p:nvPr>
        </p:nvSpPr>
        <p:spPr/>
        <p:txBody>
          <a:bodyPr/>
          <a:lstStyle/>
          <a:p>
            <a:pPr>
              <a:defRPr/>
            </a:pPr>
            <a:fld id="{1C8A2E8D-1151-4D81-A27D-0E1D039A92FD}" type="slidenum">
              <a:rPr lang="tr-TR"/>
              <a:pPr>
                <a:defRPr/>
              </a:pPr>
              <a:t>72</a:t>
            </a:fld>
            <a:endParaRPr lang="tr-TR"/>
          </a:p>
        </p:txBody>
      </p:sp>
      <p:sp>
        <p:nvSpPr>
          <p:cNvPr id="34818" name="Rectangle 2"/>
          <p:cNvSpPr>
            <a:spLocks noGrp="1" noChangeArrowheads="1"/>
          </p:cNvSpPr>
          <p:nvPr>
            <p:ph type="title"/>
          </p:nvPr>
        </p:nvSpPr>
        <p:spPr/>
        <p:txBody>
          <a:bodyPr/>
          <a:lstStyle/>
          <a:p>
            <a:pPr eaLnBrk="1" hangingPunct="1">
              <a:defRPr/>
            </a:pPr>
            <a:r>
              <a:rPr lang="tr-TR" smtClean="0"/>
              <a:t>Saç ve Sakal</a:t>
            </a:r>
            <a:endParaRPr lang="en-US" smtClean="0"/>
          </a:p>
        </p:txBody>
      </p:sp>
      <p:sp>
        <p:nvSpPr>
          <p:cNvPr id="34821" name="Rectangle 5"/>
          <p:cNvSpPr>
            <a:spLocks noGrp="1" noChangeArrowheads="1"/>
          </p:cNvSpPr>
          <p:nvPr>
            <p:ph sz="half" idx="2"/>
          </p:nvPr>
        </p:nvSpPr>
        <p:spPr>
          <a:xfrm>
            <a:off x="4649788" y="1598613"/>
            <a:ext cx="4032250" cy="4497387"/>
          </a:xfrm>
        </p:spPr>
        <p:txBody>
          <a:bodyPr/>
          <a:lstStyle/>
          <a:p>
            <a:pPr eaLnBrk="1" hangingPunct="1">
              <a:defRPr/>
            </a:pPr>
            <a:r>
              <a:rPr lang="tr-TR" sz="2400" smtClean="0"/>
              <a:t>Erkekler için genelleme yapılırsa, saç ne kadar kısa ise, görünüş o kadar tutucudur. Dazlaklık çoğunlukla erkeği daha güçlü ve otoriter gösterir. </a:t>
            </a:r>
          </a:p>
          <a:p>
            <a:pPr eaLnBrk="1" hangingPunct="1">
              <a:defRPr/>
            </a:pPr>
            <a:r>
              <a:rPr lang="tr-TR" sz="2400" smtClean="0"/>
              <a:t>Sakal ve bıyık bir genci daha olgun gösterir. Ancak bıyığın yüze verdiği somurtganlığın da giderilmesi zordur. </a:t>
            </a:r>
            <a:endParaRPr lang="en-US" sz="2400" smtClean="0"/>
          </a:p>
        </p:txBody>
      </p:sp>
      <p:pic>
        <p:nvPicPr>
          <p:cNvPr id="301061" name="Picture 6" descr="sac sakal"/>
          <p:cNvPicPr>
            <a:picLocks noGrp="1" noChangeAspect="1" noChangeArrowheads="1"/>
          </p:cNvPicPr>
          <p:nvPr>
            <p:ph sz="half" idx="1"/>
          </p:nvPr>
        </p:nvPicPr>
        <p:blipFill>
          <a:blip r:embed="rId3">
            <a:extLst>
              <a:ext uri="{28A0092B-C50C-407E-A947-70E740481C1C}">
                <a14:useLocalDpi xmlns="" xmlns:a14="http://schemas.microsoft.com/office/drawing/2010/main" val="0"/>
              </a:ext>
            </a:extLst>
          </a:blip>
          <a:srcRect/>
          <a:stretch>
            <a:fillRect/>
          </a:stretch>
        </p:blipFill>
        <p:spPr>
          <a:xfrm>
            <a:off x="596900" y="1822450"/>
            <a:ext cx="3621088" cy="4108450"/>
          </a:xfr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454890271"/>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5 Slayt Numarası Yer Tutucusu"/>
          <p:cNvSpPr>
            <a:spLocks noGrp="1"/>
          </p:cNvSpPr>
          <p:nvPr>
            <p:ph type="sldNum" sz="quarter" idx="12"/>
          </p:nvPr>
        </p:nvSpPr>
        <p:spPr/>
        <p:txBody>
          <a:bodyPr/>
          <a:lstStyle/>
          <a:p>
            <a:pPr>
              <a:defRPr/>
            </a:pPr>
            <a:fld id="{7CA83481-7E35-4862-A9D8-B73DEA154406}" type="slidenum">
              <a:rPr lang="tr-TR"/>
              <a:pPr>
                <a:defRPr/>
              </a:pPr>
              <a:t>73</a:t>
            </a:fld>
            <a:endParaRPr lang="tr-TR"/>
          </a:p>
        </p:txBody>
      </p:sp>
      <p:sp>
        <p:nvSpPr>
          <p:cNvPr id="23554" name="Rectangle 2"/>
          <p:cNvSpPr>
            <a:spLocks noGrp="1" noChangeArrowheads="1"/>
          </p:cNvSpPr>
          <p:nvPr>
            <p:ph type="title"/>
          </p:nvPr>
        </p:nvSpPr>
        <p:spPr/>
        <p:txBody>
          <a:bodyPr/>
          <a:lstStyle/>
          <a:p>
            <a:pPr eaLnBrk="1" hangingPunct="1">
              <a:defRPr/>
            </a:pPr>
            <a:r>
              <a:rPr lang="tr-TR" smtClean="0"/>
              <a:t>Kullanılan Aksesuarlar</a:t>
            </a:r>
            <a:endParaRPr lang="en-US" smtClean="0"/>
          </a:p>
        </p:txBody>
      </p:sp>
      <p:pic>
        <p:nvPicPr>
          <p:cNvPr id="302084" name="Picture 5" descr="gıy"/>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1042988" y="2420938"/>
            <a:ext cx="6505575" cy="33670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1155691716"/>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5 Slayt Numarası Yer Tutucusu"/>
          <p:cNvSpPr>
            <a:spLocks noGrp="1"/>
          </p:cNvSpPr>
          <p:nvPr>
            <p:ph type="sldNum" sz="quarter" idx="12"/>
          </p:nvPr>
        </p:nvSpPr>
        <p:spPr/>
        <p:txBody>
          <a:bodyPr/>
          <a:lstStyle/>
          <a:p>
            <a:pPr>
              <a:defRPr/>
            </a:pPr>
            <a:fld id="{A6ACC176-799C-4CC5-9F7B-9FEB67FEDA33}" type="slidenum">
              <a:rPr lang="tr-TR"/>
              <a:pPr>
                <a:defRPr/>
              </a:pPr>
              <a:t>74</a:t>
            </a:fld>
            <a:endParaRPr lang="tr-TR"/>
          </a:p>
        </p:txBody>
      </p:sp>
      <p:sp>
        <p:nvSpPr>
          <p:cNvPr id="374786" name="Rectangle 2"/>
          <p:cNvSpPr>
            <a:spLocks noGrp="1" noChangeArrowheads="1"/>
          </p:cNvSpPr>
          <p:nvPr>
            <p:ph type="title"/>
          </p:nvPr>
        </p:nvSpPr>
        <p:spPr/>
        <p:txBody>
          <a:bodyPr/>
          <a:lstStyle/>
          <a:p>
            <a:pPr eaLnBrk="1" hangingPunct="1">
              <a:defRPr/>
            </a:pPr>
            <a:r>
              <a:rPr lang="tr-TR" smtClean="0"/>
              <a:t>Sahiplenme</a:t>
            </a:r>
          </a:p>
        </p:txBody>
      </p:sp>
      <p:pic>
        <p:nvPicPr>
          <p:cNvPr id="303108" name="Picture 3" descr="11"/>
          <p:cNvPicPr>
            <a:picLocks noGrp="1" noChangeAspect="1" noChangeArrowheads="1"/>
          </p:cNvPicPr>
          <p:nvPr>
            <p:ph idx="1"/>
          </p:nvPr>
        </p:nvPicPr>
        <p:blipFill>
          <a:blip r:embed="rId3">
            <a:extLst>
              <a:ext uri="{28A0092B-C50C-407E-A947-70E740481C1C}">
                <a14:useLocalDpi xmlns="" xmlns:a14="http://schemas.microsoft.com/office/drawing/2010/main" val="0"/>
              </a:ext>
            </a:extLst>
          </a:blip>
          <a:srcRect/>
          <a:stretch>
            <a:fillRect/>
          </a:stretch>
        </p:blipFill>
        <p:spPr>
          <a:xfrm>
            <a:off x="1473200" y="2190750"/>
            <a:ext cx="4943475" cy="3103563"/>
          </a:xfrm>
          <a:noFill/>
          <a:extLst>
            <a:ext uri="{909E8E84-426E-40DD-AFC4-6F175D3DCCD1}">
              <a14:hiddenFill xmlns="" xmlns:a14="http://schemas.microsoft.com/office/drawing/2010/main">
                <a:solidFill>
                  <a:srgbClr val="FFFFFF"/>
                </a:solidFill>
              </a14:hiddenFill>
            </a:ext>
          </a:extLst>
        </p:spPr>
      </p:pic>
      <p:sp>
        <p:nvSpPr>
          <p:cNvPr id="374788" name="Comment 4"/>
          <p:cNvSpPr>
            <a:spLocks noChangeArrowheads="1"/>
          </p:cNvSpPr>
          <p:nvPr/>
        </p:nvSpPr>
        <p:spPr bwMode="auto">
          <a:xfrm>
            <a:off x="1908175" y="5805488"/>
            <a:ext cx="5330825" cy="957262"/>
          </a:xfrm>
          <a:prstGeom prst="rect">
            <a:avLst/>
          </a:prstGeom>
          <a:solidFill>
            <a:srgbClr val="FCFDC6"/>
          </a:solidFill>
          <a:ln w="9525">
            <a:solidFill>
              <a:schemeClr val="tx1"/>
            </a:solidFill>
            <a:miter lim="800000"/>
            <a:headEnd/>
            <a:tailEnd/>
          </a:ln>
          <a:effectLst>
            <a:outerShdw dist="107763" dir="2700000" algn="ctr" rotWithShape="0">
              <a:schemeClr val="bg2"/>
            </a:outerShdw>
          </a:effectLst>
        </p:spPr>
        <p:txBody>
          <a:bodyPr>
            <a:spAutoFit/>
          </a:bodyPr>
          <a:lstStyle/>
          <a:p>
            <a:pPr eaLnBrk="0" fontAlgn="base" hangingPunct="0">
              <a:spcBef>
                <a:spcPct val="50000"/>
              </a:spcBef>
              <a:spcAft>
                <a:spcPct val="0"/>
              </a:spcAft>
              <a:defRPr/>
            </a:pPr>
            <a:r>
              <a:rPr lang="tr-TR" sz="1600" b="1">
                <a:solidFill>
                  <a:srgbClr val="000000"/>
                </a:solidFill>
                <a:cs typeface="Arial" pitchFamily="34" charset="0"/>
              </a:rPr>
              <a:t>YENİ ALDIĞI ARABASIYLA POZ VEREN BİR BEYEFENDİ: SAHİPLİK İFADESİ:</a:t>
            </a:r>
            <a:endParaRPr lang="tr-TR" sz="1600" u="sng">
              <a:solidFill>
                <a:srgbClr val="000000"/>
              </a:solidFill>
              <a:cs typeface="Arial" pitchFamily="34" charset="0"/>
            </a:endParaRPr>
          </a:p>
          <a:p>
            <a:pPr eaLnBrk="0" fontAlgn="base" hangingPunct="0">
              <a:spcBef>
                <a:spcPct val="50000"/>
              </a:spcBef>
              <a:spcAft>
                <a:spcPct val="0"/>
              </a:spcAft>
              <a:defRPr/>
            </a:pPr>
            <a:endParaRPr lang="tr-TR" sz="1600" u="sng">
              <a:solidFill>
                <a:srgbClr val="000000"/>
              </a:solidFill>
              <a:cs typeface="Arial" pitchFamily="34" charset="0"/>
            </a:endParaRPr>
          </a:p>
        </p:txBody>
      </p:sp>
    </p:spTree>
    <p:extLst>
      <p:ext uri="{BB962C8B-B14F-4D97-AF65-F5344CB8AC3E}">
        <p14:creationId xmlns="" xmlns:p14="http://schemas.microsoft.com/office/powerpoint/2010/main" val="2087868668"/>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5 Slayt Numarası Yer Tutucusu"/>
          <p:cNvSpPr>
            <a:spLocks noGrp="1"/>
          </p:cNvSpPr>
          <p:nvPr>
            <p:ph type="sldNum" sz="quarter" idx="12"/>
          </p:nvPr>
        </p:nvSpPr>
        <p:spPr/>
        <p:txBody>
          <a:bodyPr/>
          <a:lstStyle/>
          <a:p>
            <a:pPr>
              <a:defRPr/>
            </a:pPr>
            <a:fld id="{6FF76FD9-C18F-4C6D-8C00-BF236138FCD5}" type="slidenum">
              <a:rPr lang="tr-TR"/>
              <a:pPr>
                <a:defRPr/>
              </a:pPr>
              <a:t>75</a:t>
            </a:fld>
            <a:endParaRPr lang="tr-TR"/>
          </a:p>
        </p:txBody>
      </p:sp>
      <p:sp>
        <p:nvSpPr>
          <p:cNvPr id="370690" name="Rectangle 2"/>
          <p:cNvSpPr>
            <a:spLocks noGrp="1" noChangeArrowheads="1"/>
          </p:cNvSpPr>
          <p:nvPr>
            <p:ph type="title"/>
          </p:nvPr>
        </p:nvSpPr>
        <p:spPr/>
        <p:txBody>
          <a:bodyPr/>
          <a:lstStyle/>
          <a:p>
            <a:pPr eaLnBrk="1" hangingPunct="1">
              <a:defRPr/>
            </a:pPr>
            <a:r>
              <a:rPr lang="tr-TR" smtClean="0"/>
              <a:t>Sahiplenme</a:t>
            </a:r>
          </a:p>
        </p:txBody>
      </p:sp>
      <p:sp>
        <p:nvSpPr>
          <p:cNvPr id="370694" name="Comment 6"/>
          <p:cNvSpPr>
            <a:spLocks noChangeArrowheads="1"/>
          </p:cNvSpPr>
          <p:nvPr/>
        </p:nvSpPr>
        <p:spPr bwMode="auto">
          <a:xfrm>
            <a:off x="1835150" y="5840413"/>
            <a:ext cx="6264275" cy="1017587"/>
          </a:xfrm>
          <a:prstGeom prst="rect">
            <a:avLst/>
          </a:prstGeom>
          <a:solidFill>
            <a:srgbClr val="FCFDC6"/>
          </a:solidFill>
          <a:ln w="9525">
            <a:solidFill>
              <a:schemeClr val="tx1"/>
            </a:solidFill>
            <a:miter lim="800000"/>
            <a:headEnd/>
            <a:tailEnd/>
          </a:ln>
          <a:effectLst>
            <a:outerShdw dist="107763" dir="2700000" algn="ctr" rotWithShape="0">
              <a:schemeClr val="bg2"/>
            </a:outerShdw>
          </a:effectLst>
        </p:spPr>
        <p:txBody>
          <a:bodyPr>
            <a:spAutoFit/>
          </a:bodyPr>
          <a:lstStyle/>
          <a:p>
            <a:pPr eaLnBrk="0" fontAlgn="base" hangingPunct="0">
              <a:spcBef>
                <a:spcPct val="50000"/>
              </a:spcBef>
              <a:spcAft>
                <a:spcPct val="0"/>
              </a:spcAft>
              <a:defRPr/>
            </a:pPr>
            <a:r>
              <a:rPr lang="tr-TR" b="1">
                <a:solidFill>
                  <a:srgbClr val="000000"/>
                </a:solidFill>
                <a:cs typeface="Arial" pitchFamily="34" charset="0"/>
              </a:rPr>
              <a:t>KONUYA  ALAKASIZ BİRİSİNİN POZA GİRMESİ ONU KIZDIRIYOR.</a:t>
            </a:r>
          </a:p>
          <a:p>
            <a:pPr eaLnBrk="0" fontAlgn="base" hangingPunct="0">
              <a:spcBef>
                <a:spcPct val="50000"/>
              </a:spcBef>
              <a:spcAft>
                <a:spcPct val="0"/>
              </a:spcAft>
              <a:defRPr/>
            </a:pPr>
            <a:endParaRPr lang="tr-TR" sz="1600" u="sng">
              <a:solidFill>
                <a:srgbClr val="000000"/>
              </a:solidFill>
              <a:cs typeface="Arial" pitchFamily="34" charset="0"/>
            </a:endParaRPr>
          </a:p>
        </p:txBody>
      </p:sp>
      <p:pic>
        <p:nvPicPr>
          <p:cNvPr id="304133" name="Picture 8" descr="12"/>
          <p:cNvPicPr>
            <a:picLocks noGrp="1" noChangeAspect="1" noChangeArrowheads="1"/>
          </p:cNvPicPr>
          <p:nvPr>
            <p:ph idx="1"/>
          </p:nvPr>
        </p:nvPicPr>
        <p:blipFill>
          <a:blip r:embed="rId3">
            <a:extLst>
              <a:ext uri="{28A0092B-C50C-407E-A947-70E740481C1C}">
                <a14:useLocalDpi xmlns="" xmlns:a14="http://schemas.microsoft.com/office/drawing/2010/main" val="0"/>
              </a:ext>
            </a:extLst>
          </a:blip>
          <a:srcRect/>
          <a:stretch>
            <a:fillRect/>
          </a:stretch>
        </p:blipFill>
        <p:spPr>
          <a:xfrm>
            <a:off x="2446338" y="1739900"/>
            <a:ext cx="4543425" cy="3954463"/>
          </a:xfr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2041575812"/>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5 Slayt Numarası Yer Tutucusu"/>
          <p:cNvSpPr>
            <a:spLocks noGrp="1"/>
          </p:cNvSpPr>
          <p:nvPr>
            <p:ph type="sldNum" sz="quarter" idx="12"/>
          </p:nvPr>
        </p:nvSpPr>
        <p:spPr/>
        <p:txBody>
          <a:bodyPr/>
          <a:lstStyle/>
          <a:p>
            <a:pPr>
              <a:defRPr/>
            </a:pPr>
            <a:fld id="{3FB01E40-3426-41DA-BCF7-35B8974E1E39}" type="slidenum">
              <a:rPr lang="tr-TR"/>
              <a:pPr>
                <a:defRPr/>
              </a:pPr>
              <a:t>76</a:t>
            </a:fld>
            <a:endParaRPr lang="tr-TR"/>
          </a:p>
        </p:txBody>
      </p:sp>
      <p:sp>
        <p:nvSpPr>
          <p:cNvPr id="375810" name="Rectangle 2"/>
          <p:cNvSpPr>
            <a:spLocks noGrp="1" noChangeArrowheads="1"/>
          </p:cNvSpPr>
          <p:nvPr>
            <p:ph type="title"/>
          </p:nvPr>
        </p:nvSpPr>
        <p:spPr/>
        <p:txBody>
          <a:bodyPr/>
          <a:lstStyle/>
          <a:p>
            <a:pPr eaLnBrk="1" hangingPunct="1">
              <a:defRPr/>
            </a:pPr>
            <a:r>
              <a:rPr lang="tr-TR" smtClean="0"/>
              <a:t>Sahiplenme</a:t>
            </a:r>
          </a:p>
        </p:txBody>
      </p:sp>
      <p:sp>
        <p:nvSpPr>
          <p:cNvPr id="375811" name="Comment 3"/>
          <p:cNvSpPr>
            <a:spLocks noChangeArrowheads="1"/>
          </p:cNvSpPr>
          <p:nvPr/>
        </p:nvSpPr>
        <p:spPr bwMode="auto">
          <a:xfrm>
            <a:off x="1835150" y="5840413"/>
            <a:ext cx="6264275" cy="1017587"/>
          </a:xfrm>
          <a:prstGeom prst="rect">
            <a:avLst/>
          </a:prstGeom>
          <a:solidFill>
            <a:srgbClr val="FCFDC6"/>
          </a:solidFill>
          <a:ln w="9525">
            <a:solidFill>
              <a:schemeClr val="tx1"/>
            </a:solidFill>
            <a:miter lim="800000"/>
            <a:headEnd/>
            <a:tailEnd/>
          </a:ln>
          <a:effectLst>
            <a:outerShdw dist="107763" dir="2700000" algn="ctr" rotWithShape="0">
              <a:schemeClr val="bg2"/>
            </a:outerShdw>
          </a:effectLst>
        </p:spPr>
        <p:txBody>
          <a:bodyPr>
            <a:spAutoFit/>
          </a:bodyPr>
          <a:lstStyle/>
          <a:p>
            <a:pPr eaLnBrk="0" fontAlgn="base" hangingPunct="0">
              <a:spcBef>
                <a:spcPct val="50000"/>
              </a:spcBef>
              <a:spcAft>
                <a:spcPct val="0"/>
              </a:spcAft>
              <a:defRPr/>
            </a:pPr>
            <a:r>
              <a:rPr lang="tr-TR" b="1">
                <a:solidFill>
                  <a:srgbClr val="000000"/>
                </a:solidFill>
                <a:cs typeface="Arial" pitchFamily="34" charset="0"/>
              </a:rPr>
              <a:t>DOKUNARAK SAHİPLENME: BİR AVCININ AVINI SAHİPLENMESİ</a:t>
            </a:r>
            <a:endParaRPr lang="tr-TR" u="sng">
              <a:solidFill>
                <a:srgbClr val="000000"/>
              </a:solidFill>
              <a:cs typeface="Arial" pitchFamily="34" charset="0"/>
            </a:endParaRPr>
          </a:p>
          <a:p>
            <a:pPr eaLnBrk="0" fontAlgn="base" hangingPunct="0">
              <a:spcBef>
                <a:spcPct val="50000"/>
              </a:spcBef>
              <a:spcAft>
                <a:spcPct val="0"/>
              </a:spcAft>
              <a:defRPr/>
            </a:pPr>
            <a:endParaRPr lang="tr-TR" sz="1600" u="sng">
              <a:solidFill>
                <a:srgbClr val="000000"/>
              </a:solidFill>
              <a:cs typeface="Arial" pitchFamily="34" charset="0"/>
            </a:endParaRPr>
          </a:p>
        </p:txBody>
      </p:sp>
      <p:pic>
        <p:nvPicPr>
          <p:cNvPr id="305157" name="Picture 6" descr="14"/>
          <p:cNvPicPr>
            <a:picLocks noGrp="1" noChangeAspect="1" noChangeArrowheads="1"/>
          </p:cNvPicPr>
          <p:nvPr>
            <p:ph idx="1"/>
          </p:nvPr>
        </p:nvPicPr>
        <p:blipFill>
          <a:blip r:embed="rId3">
            <a:extLst>
              <a:ext uri="{28A0092B-C50C-407E-A947-70E740481C1C}">
                <a14:useLocalDpi xmlns="" xmlns:a14="http://schemas.microsoft.com/office/drawing/2010/main" val="0"/>
              </a:ext>
            </a:extLst>
          </a:blip>
          <a:srcRect/>
          <a:stretch>
            <a:fillRect/>
          </a:stretch>
        </p:blipFill>
        <p:spPr>
          <a:xfrm>
            <a:off x="3275856" y="1412776"/>
            <a:ext cx="2768600" cy="4195763"/>
          </a:xfr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690090249"/>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6 Slayt Numarası Yer Tutucusu"/>
          <p:cNvSpPr>
            <a:spLocks noGrp="1"/>
          </p:cNvSpPr>
          <p:nvPr>
            <p:ph type="sldNum" sz="quarter" idx="12"/>
          </p:nvPr>
        </p:nvSpPr>
        <p:spPr/>
        <p:txBody>
          <a:bodyPr/>
          <a:lstStyle/>
          <a:p>
            <a:pPr>
              <a:defRPr/>
            </a:pPr>
            <a:fld id="{22906790-AE68-46B9-9038-F27B700044BC}" type="slidenum">
              <a:rPr lang="tr-TR"/>
              <a:pPr>
                <a:defRPr/>
              </a:pPr>
              <a:t>77</a:t>
            </a:fld>
            <a:endParaRPr lang="tr-TR"/>
          </a:p>
        </p:txBody>
      </p:sp>
      <p:sp>
        <p:nvSpPr>
          <p:cNvPr id="376834" name="Rectangle 2"/>
          <p:cNvSpPr>
            <a:spLocks noGrp="1" noChangeArrowheads="1"/>
          </p:cNvSpPr>
          <p:nvPr>
            <p:ph type="title"/>
          </p:nvPr>
        </p:nvSpPr>
        <p:spPr/>
        <p:txBody>
          <a:bodyPr/>
          <a:lstStyle/>
          <a:p>
            <a:pPr eaLnBrk="1" hangingPunct="1">
              <a:defRPr/>
            </a:pPr>
            <a:r>
              <a:rPr lang="tr-TR" smtClean="0"/>
              <a:t>Oturulan Yer</a:t>
            </a:r>
          </a:p>
        </p:txBody>
      </p:sp>
      <p:pic>
        <p:nvPicPr>
          <p:cNvPr id="306180" name="Picture 4" descr="z"/>
          <p:cNvPicPr>
            <a:picLocks noGrp="1" noChangeAspect="1" noChangeArrowheads="1"/>
          </p:cNvPicPr>
          <p:nvPr>
            <p:ph sz="half" idx="2"/>
          </p:nvPr>
        </p:nvPicPr>
        <p:blipFill>
          <a:blip r:embed="rId3">
            <a:extLst>
              <a:ext uri="{28A0092B-C50C-407E-A947-70E740481C1C}">
                <a14:useLocalDpi xmlns="" xmlns:a14="http://schemas.microsoft.com/office/drawing/2010/main" val="0"/>
              </a:ext>
            </a:extLst>
          </a:blip>
          <a:srcRect/>
          <a:stretch>
            <a:fillRect/>
          </a:stretch>
        </p:blipFill>
        <p:spPr>
          <a:xfrm>
            <a:off x="5143500" y="1889125"/>
            <a:ext cx="3176588" cy="2825750"/>
          </a:xfrm>
          <a:noFill/>
          <a:extLst>
            <a:ext uri="{909E8E84-426E-40DD-AFC4-6F175D3DCCD1}">
              <a14:hiddenFill xmlns="" xmlns:a14="http://schemas.microsoft.com/office/drawing/2010/main">
                <a:solidFill>
                  <a:srgbClr val="FFFFFF"/>
                </a:solidFill>
              </a14:hiddenFill>
            </a:ext>
          </a:extLst>
        </p:spPr>
      </p:pic>
      <p:sp>
        <p:nvSpPr>
          <p:cNvPr id="376837" name="Rectangle 5"/>
          <p:cNvSpPr>
            <a:spLocks noGrp="1" noChangeArrowheads="1"/>
          </p:cNvSpPr>
          <p:nvPr>
            <p:ph sz="half" idx="1"/>
          </p:nvPr>
        </p:nvSpPr>
        <p:spPr>
          <a:xfrm>
            <a:off x="455613" y="1598613"/>
            <a:ext cx="4032250" cy="4497387"/>
          </a:xfrm>
        </p:spPr>
        <p:txBody>
          <a:bodyPr/>
          <a:lstStyle/>
          <a:p>
            <a:pPr eaLnBrk="1" hangingPunct="1">
              <a:buFont typeface="Wingdings" pitchFamily="2" charset="2"/>
              <a:buNone/>
              <a:defRPr/>
            </a:pPr>
            <a:r>
              <a:rPr lang="tr-TR" sz="2400" smtClean="0"/>
              <a:t>	Bu pozisyon normalde dostça ve gündelik konuşmalara dalmış kişiler tarafından kullanılır. Pozisyon sınırsız göz temasına ve sayısız hareket kullanma ve karşıdakinin hareketlerini gözlemlemeye olanak tanır.</a:t>
            </a:r>
          </a:p>
        </p:txBody>
      </p:sp>
    </p:spTree>
    <p:extLst>
      <p:ext uri="{BB962C8B-B14F-4D97-AF65-F5344CB8AC3E}">
        <p14:creationId xmlns="" xmlns:p14="http://schemas.microsoft.com/office/powerpoint/2010/main" val="2368814735"/>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6 Slayt Numarası Yer Tutucusu"/>
          <p:cNvSpPr>
            <a:spLocks noGrp="1"/>
          </p:cNvSpPr>
          <p:nvPr>
            <p:ph type="sldNum" sz="quarter" idx="12"/>
          </p:nvPr>
        </p:nvSpPr>
        <p:spPr/>
        <p:txBody>
          <a:bodyPr/>
          <a:lstStyle/>
          <a:p>
            <a:pPr>
              <a:defRPr/>
            </a:pPr>
            <a:fld id="{8B634EE0-2AF9-4396-B710-451C23711B5E}" type="slidenum">
              <a:rPr lang="tr-TR"/>
              <a:pPr>
                <a:defRPr/>
              </a:pPr>
              <a:t>78</a:t>
            </a:fld>
            <a:endParaRPr lang="tr-TR"/>
          </a:p>
        </p:txBody>
      </p:sp>
      <p:sp>
        <p:nvSpPr>
          <p:cNvPr id="259074" name="Rectangle 2"/>
          <p:cNvSpPr>
            <a:spLocks noGrp="1" noChangeArrowheads="1"/>
          </p:cNvSpPr>
          <p:nvPr>
            <p:ph type="title"/>
          </p:nvPr>
        </p:nvSpPr>
        <p:spPr/>
        <p:txBody>
          <a:bodyPr/>
          <a:lstStyle/>
          <a:p>
            <a:pPr eaLnBrk="1" hangingPunct="1">
              <a:defRPr/>
            </a:pPr>
            <a:r>
              <a:rPr lang="tr-TR" smtClean="0"/>
              <a:t>Oturulan Yer</a:t>
            </a:r>
          </a:p>
        </p:txBody>
      </p:sp>
      <p:pic>
        <p:nvPicPr>
          <p:cNvPr id="307204" name="Picture 5" descr="x"/>
          <p:cNvPicPr>
            <a:picLocks noGrp="1" noChangeAspect="1" noChangeArrowheads="1"/>
          </p:cNvPicPr>
          <p:nvPr>
            <p:ph sz="half" idx="1"/>
          </p:nvPr>
        </p:nvPicPr>
        <p:blipFill>
          <a:blip r:embed="rId3">
            <a:extLst>
              <a:ext uri="{28A0092B-C50C-407E-A947-70E740481C1C}">
                <a14:useLocalDpi xmlns="" xmlns:a14="http://schemas.microsoft.com/office/drawing/2010/main" val="0"/>
              </a:ext>
            </a:extLst>
          </a:blip>
          <a:srcRect/>
          <a:stretch>
            <a:fillRect/>
          </a:stretch>
        </p:blipFill>
        <p:spPr>
          <a:xfrm>
            <a:off x="596900" y="1739900"/>
            <a:ext cx="2963863" cy="3332163"/>
          </a:xfrm>
        </p:spPr>
      </p:pic>
      <p:sp>
        <p:nvSpPr>
          <p:cNvPr id="259080" name="Rectangle 8"/>
          <p:cNvSpPr>
            <a:spLocks noGrp="1" noChangeArrowheads="1"/>
          </p:cNvSpPr>
          <p:nvPr>
            <p:ph sz="half" idx="2"/>
          </p:nvPr>
        </p:nvSpPr>
        <p:spPr>
          <a:xfrm>
            <a:off x="4649788" y="1598613"/>
            <a:ext cx="4032250" cy="4497387"/>
          </a:xfrm>
        </p:spPr>
        <p:txBody>
          <a:bodyPr/>
          <a:lstStyle/>
          <a:p>
            <a:pPr eaLnBrk="1" hangingPunct="1">
              <a:defRPr/>
            </a:pPr>
            <a:r>
              <a:rPr lang="tr-TR" smtClean="0"/>
              <a:t>İki kişinin karşılıklı olarak birbirlerine yönlendikleri, yani aynı şekilde düşündükleri veya aynı iş üzerinde birlikte çalıştıkları durumda bu pozisyon kullanılır.</a:t>
            </a:r>
          </a:p>
        </p:txBody>
      </p:sp>
    </p:spTree>
    <p:extLst>
      <p:ext uri="{BB962C8B-B14F-4D97-AF65-F5344CB8AC3E}">
        <p14:creationId xmlns="" xmlns:p14="http://schemas.microsoft.com/office/powerpoint/2010/main" val="3300216545"/>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5 Slayt Numarası Yer Tutucusu"/>
          <p:cNvSpPr>
            <a:spLocks noGrp="1"/>
          </p:cNvSpPr>
          <p:nvPr>
            <p:ph type="sldNum" sz="quarter" idx="12"/>
          </p:nvPr>
        </p:nvSpPr>
        <p:spPr/>
        <p:txBody>
          <a:bodyPr/>
          <a:lstStyle/>
          <a:p>
            <a:pPr>
              <a:defRPr/>
            </a:pPr>
            <a:fld id="{3E3535A5-F1B5-4421-B68A-6AB712F96947}" type="slidenum">
              <a:rPr lang="tr-TR"/>
              <a:pPr>
                <a:defRPr/>
              </a:pPr>
              <a:t>79</a:t>
            </a:fld>
            <a:endParaRPr lang="tr-TR"/>
          </a:p>
        </p:txBody>
      </p:sp>
      <p:sp>
        <p:nvSpPr>
          <p:cNvPr id="384005" name="Rectangle 5"/>
          <p:cNvSpPr>
            <a:spLocks noGrp="1" noChangeArrowheads="1"/>
          </p:cNvSpPr>
          <p:nvPr>
            <p:ph type="title"/>
          </p:nvPr>
        </p:nvSpPr>
        <p:spPr/>
        <p:txBody>
          <a:bodyPr/>
          <a:lstStyle/>
          <a:p>
            <a:pPr eaLnBrk="1" hangingPunct="1">
              <a:defRPr/>
            </a:pPr>
            <a:endParaRPr lang="tr-TR" smtClean="0"/>
          </a:p>
        </p:txBody>
      </p:sp>
      <p:pic>
        <p:nvPicPr>
          <p:cNvPr id="308228" name="Picture 4" descr="savunmarekabet"/>
          <p:cNvPicPr>
            <a:picLocks noGrp="1" noChangeAspect="1" noChangeArrowheads="1"/>
          </p:cNvPicPr>
          <p:nvPr>
            <p:ph idx="1"/>
          </p:nvPr>
        </p:nvPicPr>
        <p:blipFill>
          <a:blip r:embed="rId3">
            <a:extLst>
              <a:ext uri="{28A0092B-C50C-407E-A947-70E740481C1C}">
                <a14:useLocalDpi xmlns="" xmlns:a14="http://schemas.microsoft.com/office/drawing/2010/main" val="0"/>
              </a:ext>
            </a:extLst>
          </a:blip>
          <a:srcRect/>
          <a:stretch>
            <a:fillRect/>
          </a:stretch>
        </p:blipFill>
        <p:spPr>
          <a:xfrm>
            <a:off x="2195513" y="1201738"/>
            <a:ext cx="5483225" cy="4811712"/>
          </a:xfr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45608357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2 Alt Başlık"/>
          <p:cNvSpPr txBox="1">
            <a:spLocks/>
          </p:cNvSpPr>
          <p:nvPr/>
        </p:nvSpPr>
        <p:spPr bwMode="auto">
          <a:xfrm>
            <a:off x="971600" y="2852936"/>
            <a:ext cx="7472363" cy="3670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45720" rIns="18288"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defRPr/>
            </a:pPr>
            <a:r>
              <a:rPr kumimoji="0" lang="tr-TR" sz="4400" b="1" i="0" u="none" strike="noStrike" kern="1200" cap="none" spc="0" normalizeH="0" baseline="0" noProof="0" dirty="0" smtClean="0">
                <a:ln>
                  <a:noFill/>
                </a:ln>
                <a:solidFill>
                  <a:sysClr val="windowText" lastClr="000000"/>
                </a:solidFill>
                <a:effectLst/>
                <a:uLnTx/>
                <a:uFillTx/>
                <a:latin typeface="Calibri"/>
                <a:ea typeface="+mn-ea"/>
                <a:cs typeface="+mn-cs"/>
              </a:rPr>
              <a:t>İletişim</a:t>
            </a:r>
          </a:p>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defRPr/>
            </a:pPr>
            <a:r>
              <a:rPr kumimoji="0" lang="tr-TR" sz="3200" b="0" i="0" u="none" strike="noStrike" kern="1200" cap="none" spc="0" normalizeH="0" baseline="0" noProof="0" dirty="0" smtClean="0">
                <a:ln>
                  <a:noFill/>
                </a:ln>
                <a:solidFill>
                  <a:sysClr val="windowText" lastClr="000000"/>
                </a:solidFill>
                <a:effectLst/>
                <a:uLnTx/>
                <a:uFillTx/>
                <a:latin typeface="Arial" pitchFamily="34" charset="0"/>
                <a:ea typeface="+mn-ea"/>
                <a:cs typeface="Arial" pitchFamily="34" charset="0"/>
              </a:rPr>
              <a:t>Duygu, düşünce ya da bilgilerin akla gelebilecek her türlü yolla başkalarına aktarılmasıdır </a:t>
            </a:r>
          </a:p>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defRPr/>
            </a:pPr>
            <a:r>
              <a:rPr kumimoji="0" lang="tr-TR" sz="4100" b="0" i="0" u="none" strike="noStrike" kern="1200" cap="none" spc="0" normalizeH="0" baseline="0" noProof="0" dirty="0" smtClean="0">
                <a:ln>
                  <a:noFill/>
                </a:ln>
                <a:solidFill>
                  <a:sysClr val="windowText" lastClr="000000"/>
                </a:solidFill>
                <a:effectLst/>
                <a:uLnTx/>
                <a:uFillTx/>
                <a:latin typeface="Arial" pitchFamily="34" charset="0"/>
                <a:ea typeface="+mn-ea"/>
                <a:cs typeface="Arial" pitchFamily="34" charset="0"/>
              </a:rPr>
              <a:t>                                  </a:t>
            </a:r>
            <a:r>
              <a:rPr kumimoji="0" lang="tr-TR" sz="2600" b="0" i="0" u="none" strike="noStrike" kern="1200" cap="none" spc="0" normalizeH="0" baseline="0" noProof="0" dirty="0" smtClean="0">
                <a:ln>
                  <a:noFill/>
                </a:ln>
                <a:solidFill>
                  <a:sysClr val="windowText" lastClr="000000"/>
                </a:solidFill>
                <a:effectLst/>
                <a:uLnTx/>
                <a:uFillTx/>
                <a:latin typeface="Arial" pitchFamily="34" charset="0"/>
                <a:ea typeface="+mn-ea"/>
                <a:cs typeface="Arial" pitchFamily="34" charset="0"/>
              </a:rPr>
              <a:t>(TDK Sözlüğü)</a:t>
            </a:r>
          </a:p>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defRPr/>
            </a:pPr>
            <a:endParaRPr kumimoji="0" lang="tr-TR" sz="3200" b="0" i="0" u="none" strike="noStrike" kern="1200" cap="none" spc="0" normalizeH="0" baseline="0" noProof="0" dirty="0" smtClean="0">
              <a:ln>
                <a:noFill/>
              </a:ln>
              <a:solidFill>
                <a:sysClr val="windowText" lastClr="000000"/>
              </a:solidFill>
              <a:effectLst/>
              <a:uLnTx/>
              <a:uFillTx/>
              <a:latin typeface="Calibri"/>
              <a:ea typeface="+mn-ea"/>
              <a:cs typeface="+mn-cs"/>
            </a:endParaRPr>
          </a:p>
        </p:txBody>
      </p:sp>
      <p:pic>
        <p:nvPicPr>
          <p:cNvPr id="5" name="Picture 4" descr="j0174966"/>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5508625" y="549275"/>
            <a:ext cx="3117850" cy="2078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2080913099"/>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6 Slayt Numarası Yer Tutucusu"/>
          <p:cNvSpPr>
            <a:spLocks noGrp="1"/>
          </p:cNvSpPr>
          <p:nvPr>
            <p:ph type="sldNum" sz="quarter" idx="12"/>
          </p:nvPr>
        </p:nvSpPr>
        <p:spPr/>
        <p:txBody>
          <a:bodyPr/>
          <a:lstStyle/>
          <a:p>
            <a:pPr>
              <a:defRPr/>
            </a:pPr>
            <a:fld id="{D0A45D30-8076-48C2-B937-B01F40E9AEEC}" type="slidenum">
              <a:rPr lang="tr-TR"/>
              <a:pPr>
                <a:defRPr/>
              </a:pPr>
              <a:t>80</a:t>
            </a:fld>
            <a:endParaRPr lang="tr-TR"/>
          </a:p>
        </p:txBody>
      </p:sp>
      <p:sp>
        <p:nvSpPr>
          <p:cNvPr id="388098" name="Rectangle 2"/>
          <p:cNvSpPr>
            <a:spLocks noGrp="1" noChangeArrowheads="1"/>
          </p:cNvSpPr>
          <p:nvPr>
            <p:ph type="title"/>
          </p:nvPr>
        </p:nvSpPr>
        <p:spPr/>
        <p:txBody>
          <a:bodyPr/>
          <a:lstStyle/>
          <a:p>
            <a:pPr eaLnBrk="1" hangingPunct="1">
              <a:defRPr/>
            </a:pPr>
            <a:r>
              <a:rPr lang="tr-TR" smtClean="0"/>
              <a:t>Masa Kullanımı</a:t>
            </a:r>
          </a:p>
        </p:txBody>
      </p:sp>
      <p:pic>
        <p:nvPicPr>
          <p:cNvPr id="309252" name="Picture 4" descr="kagıtkabul"/>
          <p:cNvPicPr>
            <a:picLocks noGrp="1" noChangeAspect="1" noChangeArrowheads="1"/>
          </p:cNvPicPr>
          <p:nvPr>
            <p:ph sz="half" idx="1"/>
          </p:nvPr>
        </p:nvPicPr>
        <p:blipFill>
          <a:blip r:embed="rId3">
            <a:extLst>
              <a:ext uri="{28A0092B-C50C-407E-A947-70E740481C1C}">
                <a14:useLocalDpi xmlns="" xmlns:a14="http://schemas.microsoft.com/office/drawing/2010/main" val="0"/>
              </a:ext>
            </a:extLst>
          </a:blip>
          <a:srcRect/>
          <a:stretch>
            <a:fillRect/>
          </a:stretch>
        </p:blipFill>
        <p:spPr>
          <a:xfrm>
            <a:off x="1192213" y="1598613"/>
            <a:ext cx="2555875" cy="4497387"/>
          </a:xfrm>
        </p:spPr>
      </p:pic>
      <p:sp>
        <p:nvSpPr>
          <p:cNvPr id="388101" name="Rectangle 5"/>
          <p:cNvSpPr>
            <a:spLocks noGrp="1" noChangeArrowheads="1"/>
          </p:cNvSpPr>
          <p:nvPr>
            <p:ph sz="half" idx="2"/>
          </p:nvPr>
        </p:nvSpPr>
        <p:spPr>
          <a:xfrm>
            <a:off x="4649788" y="1598613"/>
            <a:ext cx="4032250" cy="4497387"/>
          </a:xfrm>
        </p:spPr>
        <p:txBody>
          <a:bodyPr/>
          <a:lstStyle/>
          <a:p>
            <a:pPr eaLnBrk="1" hangingPunct="1">
              <a:defRPr/>
            </a:pPr>
            <a:r>
              <a:rPr lang="tr-TR" smtClean="0"/>
              <a:t>İnsanlar masada karşılıklı oturduklarında bilinçaltı olarak masayı ikiye bölerler.Her biri masanın yarısını kendi bölgesi olarak belirler ve ötekinin kendi bölgesine tecavüzünü reddeder.</a:t>
            </a:r>
          </a:p>
        </p:txBody>
      </p:sp>
    </p:spTree>
    <p:extLst>
      <p:ext uri="{BB962C8B-B14F-4D97-AF65-F5344CB8AC3E}">
        <p14:creationId xmlns="" xmlns:p14="http://schemas.microsoft.com/office/powerpoint/2010/main" val="1717174389"/>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6 Slayt Numarası Yer Tutucusu"/>
          <p:cNvSpPr>
            <a:spLocks noGrp="1"/>
          </p:cNvSpPr>
          <p:nvPr>
            <p:ph type="sldNum" sz="quarter" idx="12"/>
          </p:nvPr>
        </p:nvSpPr>
        <p:spPr/>
        <p:txBody>
          <a:bodyPr/>
          <a:lstStyle/>
          <a:p>
            <a:pPr>
              <a:defRPr/>
            </a:pPr>
            <a:fld id="{66932009-E403-46DC-9DD5-1608C6064973}" type="slidenum">
              <a:rPr lang="tr-TR"/>
              <a:pPr>
                <a:defRPr/>
              </a:pPr>
              <a:t>81</a:t>
            </a:fld>
            <a:endParaRPr lang="tr-TR"/>
          </a:p>
        </p:txBody>
      </p:sp>
      <p:sp>
        <p:nvSpPr>
          <p:cNvPr id="392194" name="Rectangle 2"/>
          <p:cNvSpPr>
            <a:spLocks noGrp="1" noChangeArrowheads="1"/>
          </p:cNvSpPr>
          <p:nvPr>
            <p:ph type="title"/>
          </p:nvPr>
        </p:nvSpPr>
        <p:spPr/>
        <p:txBody>
          <a:bodyPr/>
          <a:lstStyle/>
          <a:p>
            <a:pPr eaLnBrk="1" hangingPunct="1">
              <a:defRPr/>
            </a:pPr>
            <a:r>
              <a:rPr lang="tr-TR" smtClean="0"/>
              <a:t>Koltuk Yüksekliği</a:t>
            </a:r>
          </a:p>
        </p:txBody>
      </p:sp>
      <p:sp>
        <p:nvSpPr>
          <p:cNvPr id="392195" name="Rectangle 3"/>
          <p:cNvSpPr>
            <a:spLocks noGrp="1" noChangeArrowheads="1"/>
          </p:cNvSpPr>
          <p:nvPr>
            <p:ph type="body" sz="half" idx="1"/>
          </p:nvPr>
        </p:nvSpPr>
        <p:spPr>
          <a:xfrm>
            <a:off x="455613" y="1598613"/>
            <a:ext cx="4032250" cy="4497387"/>
          </a:xfrm>
        </p:spPr>
        <p:txBody>
          <a:bodyPr/>
          <a:lstStyle/>
          <a:p>
            <a:pPr eaLnBrk="1" hangingPunct="1">
              <a:buFont typeface="Wingdings" pitchFamily="2" charset="2"/>
              <a:buNone/>
              <a:defRPr/>
            </a:pPr>
            <a:r>
              <a:rPr lang="tr-TR" sz="2800" smtClean="0"/>
              <a:t>	Sandalyenizin yerden yüksekliğinin karşımızdakinin sandalyesinin yerden yüksekliğinden daha fazla olması size statü sağlamaktadır.</a:t>
            </a:r>
          </a:p>
        </p:txBody>
      </p:sp>
      <p:pic>
        <p:nvPicPr>
          <p:cNvPr id="310277" name="Picture 6" descr="koltuk"/>
          <p:cNvPicPr>
            <a:picLocks noGrp="1" noChangeAspect="1" noChangeArrowheads="1"/>
          </p:cNvPicPr>
          <p:nvPr>
            <p:ph sz="half" idx="2"/>
          </p:nvPr>
        </p:nvPicPr>
        <p:blipFill>
          <a:blip r:embed="rId3">
            <a:extLst>
              <a:ext uri="{28A0092B-C50C-407E-A947-70E740481C1C}">
                <a14:useLocalDpi xmlns="" xmlns:a14="http://schemas.microsoft.com/office/drawing/2010/main" val="0"/>
              </a:ext>
            </a:extLst>
          </a:blip>
          <a:srcRect/>
          <a:stretch>
            <a:fillRect/>
          </a:stretch>
        </p:blipFill>
        <p:spPr>
          <a:xfrm>
            <a:off x="4284663" y="2276475"/>
            <a:ext cx="4859337" cy="3079750"/>
          </a:xfr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825133997"/>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5 Slayt Numarası Yer Tutucusu"/>
          <p:cNvSpPr>
            <a:spLocks noGrp="1"/>
          </p:cNvSpPr>
          <p:nvPr>
            <p:ph type="sldNum" sz="quarter" idx="12"/>
          </p:nvPr>
        </p:nvSpPr>
        <p:spPr/>
        <p:txBody>
          <a:bodyPr/>
          <a:lstStyle/>
          <a:p>
            <a:pPr>
              <a:defRPr/>
            </a:pPr>
            <a:fld id="{C3944664-7D79-4434-B942-81A3362779FD}" type="slidenum">
              <a:rPr lang="tr-TR"/>
              <a:pPr>
                <a:defRPr/>
              </a:pPr>
              <a:t>82</a:t>
            </a:fld>
            <a:endParaRPr lang="tr-TR"/>
          </a:p>
        </p:txBody>
      </p:sp>
      <p:sp>
        <p:nvSpPr>
          <p:cNvPr id="241666" name="Rectangle 2"/>
          <p:cNvSpPr>
            <a:spLocks noGrp="1" noChangeArrowheads="1"/>
          </p:cNvSpPr>
          <p:nvPr>
            <p:ph type="title"/>
          </p:nvPr>
        </p:nvSpPr>
        <p:spPr/>
        <p:txBody>
          <a:bodyPr/>
          <a:lstStyle/>
          <a:p>
            <a:pPr eaLnBrk="1" hangingPunct="1">
              <a:defRPr/>
            </a:pPr>
            <a:r>
              <a:rPr lang="tr-TR" smtClean="0"/>
              <a:t>Renklerin Dili</a:t>
            </a:r>
          </a:p>
        </p:txBody>
      </p:sp>
      <p:sp>
        <p:nvSpPr>
          <p:cNvPr id="241667" name="Rectangle 3"/>
          <p:cNvSpPr>
            <a:spLocks noGrp="1" noChangeArrowheads="1"/>
          </p:cNvSpPr>
          <p:nvPr>
            <p:ph type="body" idx="1"/>
          </p:nvPr>
        </p:nvSpPr>
        <p:spPr/>
        <p:txBody>
          <a:bodyPr/>
          <a:lstStyle/>
          <a:p>
            <a:pPr eaLnBrk="1" hangingPunct="1">
              <a:lnSpc>
                <a:spcPct val="90000"/>
              </a:lnSpc>
              <a:defRPr/>
            </a:pPr>
            <a:r>
              <a:rPr lang="tr-TR" dirty="0" smtClean="0"/>
              <a:t>Renkleri </a:t>
            </a:r>
            <a:r>
              <a:rPr lang="tr-TR" dirty="0" smtClean="0"/>
              <a:t>tek tek algıladığımızda, kendilerine özgü ayırıcı değerleri, özellikleri vardır.</a:t>
            </a:r>
          </a:p>
          <a:p>
            <a:pPr eaLnBrk="1" hangingPunct="1">
              <a:lnSpc>
                <a:spcPct val="90000"/>
              </a:lnSpc>
              <a:defRPr/>
            </a:pPr>
            <a:r>
              <a:rPr lang="tr-TR" dirty="0" smtClean="0"/>
              <a:t>Bu özellikler yan yana olunca farklı simgeler ortaya çıkar. Renklerin kullanımı dönemden döneme, inançtan inanca, kültürden kültüre ve mekandan mekana, göre değişiklik gösterir.</a:t>
            </a:r>
          </a:p>
        </p:txBody>
      </p:sp>
    </p:spTree>
    <p:extLst>
      <p:ext uri="{BB962C8B-B14F-4D97-AF65-F5344CB8AC3E}">
        <p14:creationId xmlns="" xmlns:p14="http://schemas.microsoft.com/office/powerpoint/2010/main" val="23340741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41667">
                                            <p:txEl>
                                              <p:pRg st="0" end="0"/>
                                            </p:txEl>
                                          </p:spTgt>
                                        </p:tgtEl>
                                        <p:attrNameLst>
                                          <p:attrName>style.visibility</p:attrName>
                                        </p:attrNameLst>
                                      </p:cBhvr>
                                      <p:to>
                                        <p:strVal val="visible"/>
                                      </p:to>
                                    </p:set>
                                    <p:anim calcmode="lin" valueType="num">
                                      <p:cBhvr additive="base">
                                        <p:cTn id="7" dur="500" fill="hold"/>
                                        <p:tgtEl>
                                          <p:spTgt spid="24166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4166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41667">
                                            <p:txEl>
                                              <p:pRg st="1" end="1"/>
                                            </p:txEl>
                                          </p:spTgt>
                                        </p:tgtEl>
                                        <p:attrNameLst>
                                          <p:attrName>style.visibility</p:attrName>
                                        </p:attrNameLst>
                                      </p:cBhvr>
                                      <p:to>
                                        <p:strVal val="visible"/>
                                      </p:to>
                                    </p:set>
                                    <p:anim calcmode="lin" valueType="num">
                                      <p:cBhvr additive="base">
                                        <p:cTn id="13" dur="500" fill="hold"/>
                                        <p:tgtEl>
                                          <p:spTgt spid="24166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41667">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1667" grpId="0" build="p"/>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Slayt Numarası Yer Tutucusu"/>
          <p:cNvSpPr>
            <a:spLocks noGrp="1"/>
          </p:cNvSpPr>
          <p:nvPr>
            <p:ph type="sldNum" sz="quarter" idx="12"/>
          </p:nvPr>
        </p:nvSpPr>
        <p:spPr/>
        <p:txBody>
          <a:bodyPr/>
          <a:lstStyle/>
          <a:p>
            <a:pPr>
              <a:defRPr/>
            </a:pPr>
            <a:fld id="{91B5BF13-78C8-4F51-B79C-9DFE1879789D}" type="slidenum">
              <a:rPr lang="tr-TR"/>
              <a:pPr>
                <a:defRPr/>
              </a:pPr>
              <a:t>83</a:t>
            </a:fld>
            <a:endParaRPr lang="tr-TR"/>
          </a:p>
        </p:txBody>
      </p:sp>
      <p:sp>
        <p:nvSpPr>
          <p:cNvPr id="242690" name="Rectangle 2"/>
          <p:cNvSpPr>
            <a:spLocks noGrp="1" noChangeArrowheads="1"/>
          </p:cNvSpPr>
          <p:nvPr>
            <p:ph type="title"/>
          </p:nvPr>
        </p:nvSpPr>
        <p:spPr/>
        <p:txBody>
          <a:bodyPr/>
          <a:lstStyle/>
          <a:p>
            <a:pPr eaLnBrk="1" hangingPunct="1">
              <a:defRPr/>
            </a:pPr>
            <a:r>
              <a:rPr lang="tr-TR" smtClean="0"/>
              <a:t>Renklerin Dili</a:t>
            </a:r>
          </a:p>
        </p:txBody>
      </p:sp>
      <p:sp>
        <p:nvSpPr>
          <p:cNvPr id="242691" name="Rectangle 3"/>
          <p:cNvSpPr>
            <a:spLocks noGrp="1" noChangeArrowheads="1"/>
          </p:cNvSpPr>
          <p:nvPr>
            <p:ph type="body" sz="half" idx="1"/>
          </p:nvPr>
        </p:nvSpPr>
        <p:spPr>
          <a:xfrm>
            <a:off x="455613" y="1598613"/>
            <a:ext cx="7920037" cy="4497387"/>
          </a:xfrm>
        </p:spPr>
        <p:txBody>
          <a:bodyPr/>
          <a:lstStyle/>
          <a:p>
            <a:pPr eaLnBrk="1" hangingPunct="1">
              <a:defRPr/>
            </a:pPr>
            <a:r>
              <a:rPr lang="tr-TR" sz="2800" smtClean="0"/>
              <a:t>Renkler nesneye biçim veren temel unsurlardan biridir. Renklerin anlamı, simgesel içerikler taşır.</a:t>
            </a:r>
          </a:p>
          <a:p>
            <a:pPr eaLnBrk="1" hangingPunct="1">
              <a:defRPr/>
            </a:pPr>
            <a:r>
              <a:rPr lang="tr-TR" sz="2800" smtClean="0"/>
              <a:t>Beyaz gül, saf ve arı duyguları.</a:t>
            </a:r>
          </a:p>
          <a:p>
            <a:pPr eaLnBrk="1" hangingPunct="1">
              <a:defRPr/>
            </a:pPr>
            <a:r>
              <a:rPr lang="tr-TR" sz="2800" smtClean="0"/>
              <a:t>Kırmızı gül, aşkı, tutkuyu.</a:t>
            </a:r>
          </a:p>
          <a:p>
            <a:pPr eaLnBrk="1" hangingPunct="1">
              <a:defRPr/>
            </a:pPr>
            <a:r>
              <a:rPr lang="tr-TR" sz="2800" smtClean="0"/>
              <a:t>Sarı gül, özlem ve ayrılık belirtisidir.</a:t>
            </a:r>
          </a:p>
          <a:p>
            <a:pPr eaLnBrk="1" hangingPunct="1">
              <a:defRPr/>
            </a:pPr>
            <a:r>
              <a:rPr lang="tr-TR" sz="2800" smtClean="0"/>
              <a:t>Pembe sevgiyi, yeşil umudu, açık mavi inancı, koyu mavi sadakati, leylak alçak gönüllüğü temsil eder.</a:t>
            </a:r>
          </a:p>
        </p:txBody>
      </p:sp>
      <p:pic>
        <p:nvPicPr>
          <p:cNvPr id="242692" name="Picture 4" descr="E Kart Gönder">
            <a:hlinkClick r:id="rId3"/>
          </p:cNvPr>
          <p:cNvPicPr>
            <a:picLocks noGrp="1" noChangeAspect="1" noChangeArrowheads="1"/>
          </p:cNvPicPr>
          <p:nvPr>
            <p:ph sz="quarter" idx="2"/>
          </p:nvPr>
        </p:nvPicPr>
        <p:blipFill>
          <a:blip r:embed="rId4">
            <a:extLst>
              <a:ext uri="{28A0092B-C50C-407E-A947-70E740481C1C}">
                <a14:useLocalDpi xmlns="" xmlns:a14="http://schemas.microsoft.com/office/drawing/2010/main" val="0"/>
              </a:ext>
            </a:extLst>
          </a:blip>
          <a:srcRect/>
          <a:stretch>
            <a:fillRect/>
          </a:stretch>
        </p:blipFill>
        <p:spPr>
          <a:xfrm>
            <a:off x="7618809" y="908720"/>
            <a:ext cx="1343025" cy="895350"/>
          </a:xfrm>
          <a:noFill/>
          <a:extLst>
            <a:ext uri="{909E8E84-426E-40DD-AFC4-6F175D3DCCD1}">
              <a14:hiddenFill xmlns="" xmlns:a14="http://schemas.microsoft.com/office/drawing/2010/main">
                <a:solidFill>
                  <a:srgbClr val="FFFFFF"/>
                </a:solidFill>
              </a14:hiddenFill>
            </a:ext>
          </a:extLst>
        </p:spPr>
      </p:pic>
      <p:pic>
        <p:nvPicPr>
          <p:cNvPr id="242694" name="Picture 6" descr="http://www.atasaz.com/urun_Detay.asp?id=192">
            <a:hlinkClick r:id="rId5"/>
          </p:cNvPr>
          <p:cNvPicPr>
            <a:picLocks noGrp="1" noChangeAspect="1" noChangeArrowheads="1"/>
          </p:cNvPicPr>
          <p:nvPr>
            <p:ph sz="quarter" idx="3"/>
          </p:nvPr>
        </p:nvPicPr>
        <p:blipFill>
          <a:blip r:embed="rId6">
            <a:extLst>
              <a:ext uri="{28A0092B-C50C-407E-A947-70E740481C1C}">
                <a14:useLocalDpi xmlns="" xmlns:a14="http://schemas.microsoft.com/office/drawing/2010/main" val="0"/>
              </a:ext>
            </a:extLst>
          </a:blip>
          <a:srcRect/>
          <a:stretch>
            <a:fillRect/>
          </a:stretch>
        </p:blipFill>
        <p:spPr>
          <a:xfrm>
            <a:off x="8122443" y="4103712"/>
            <a:ext cx="952500" cy="1200150"/>
          </a:xfrm>
          <a:noFill/>
          <a:extLst>
            <a:ext uri="{909E8E84-426E-40DD-AFC4-6F175D3DCCD1}">
              <a14:hiddenFill xmlns="" xmlns:a14="http://schemas.microsoft.com/office/drawing/2010/main">
                <a:solidFill>
                  <a:srgbClr val="FFFFFF"/>
                </a:solidFill>
              </a14:hiddenFill>
            </a:ext>
          </a:extLst>
        </p:spPr>
      </p:pic>
      <p:pic>
        <p:nvPicPr>
          <p:cNvPr id="242697" name="Picture 9" descr="http://www.fiyonk.net/blog/?cat=9">
            <a:hlinkClick r:id="rId7"/>
          </p:cNvPr>
          <p:cNvPicPr>
            <a:picLocks noChangeAspect="1" noChangeArrowheads="1"/>
          </p:cNvPicPr>
          <p:nvPr/>
        </p:nvPicPr>
        <p:blipFill>
          <a:blip r:embed="rId8">
            <a:extLst>
              <a:ext uri="{28A0092B-C50C-407E-A947-70E740481C1C}">
                <a14:useLocalDpi xmlns="" xmlns:a14="http://schemas.microsoft.com/office/drawing/2010/main" val="0"/>
              </a:ext>
            </a:extLst>
          </a:blip>
          <a:srcRect/>
          <a:stretch>
            <a:fillRect/>
          </a:stretch>
        </p:blipFill>
        <p:spPr bwMode="auto">
          <a:xfrm>
            <a:off x="8141493" y="2616200"/>
            <a:ext cx="933450" cy="1238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42699" name="Picture 11" descr="http://www.cicekal.net/default.asp?sf=urunKTG&amp;ana=47&amp;alt=117">
            <a:hlinkClick r:id="rId9"/>
          </p:cNvPr>
          <p:cNvPicPr>
            <a:picLocks noChangeAspect="1" noChangeArrowheads="1"/>
          </p:cNvPicPr>
          <p:nvPr/>
        </p:nvPicPr>
        <p:blipFill>
          <a:blip r:embed="rId10">
            <a:extLst>
              <a:ext uri="{28A0092B-C50C-407E-A947-70E740481C1C}">
                <a14:useLocalDpi xmlns="" xmlns:a14="http://schemas.microsoft.com/office/drawing/2010/main" val="0"/>
              </a:ext>
            </a:extLst>
          </a:blip>
          <a:srcRect/>
          <a:stretch>
            <a:fillRect/>
          </a:stretch>
        </p:blipFill>
        <p:spPr bwMode="auto">
          <a:xfrm>
            <a:off x="7790259" y="5301208"/>
            <a:ext cx="1171575"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37592171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42691">
                                            <p:txEl>
                                              <p:pRg st="0" end="0"/>
                                            </p:txEl>
                                          </p:spTgt>
                                        </p:tgtEl>
                                        <p:attrNameLst>
                                          <p:attrName>style.visibility</p:attrName>
                                        </p:attrNameLst>
                                      </p:cBhvr>
                                      <p:to>
                                        <p:strVal val="visible"/>
                                      </p:to>
                                    </p:set>
                                    <p:anim calcmode="lin" valueType="num">
                                      <p:cBhvr additive="base">
                                        <p:cTn id="7" dur="500" fill="hold"/>
                                        <p:tgtEl>
                                          <p:spTgt spid="24269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4269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242697"/>
                                        </p:tgtEl>
                                        <p:attrNameLst>
                                          <p:attrName>style.visibility</p:attrName>
                                        </p:attrNameLst>
                                      </p:cBhvr>
                                      <p:to>
                                        <p:strVal val="visible"/>
                                      </p:to>
                                    </p:set>
                                    <p:anim calcmode="lin" valueType="num">
                                      <p:cBhvr additive="base">
                                        <p:cTn id="13" dur="500" fill="hold"/>
                                        <p:tgtEl>
                                          <p:spTgt spid="242697"/>
                                        </p:tgtEl>
                                        <p:attrNameLst>
                                          <p:attrName>ppt_x</p:attrName>
                                        </p:attrNameLst>
                                      </p:cBhvr>
                                      <p:tavLst>
                                        <p:tav tm="0">
                                          <p:val>
                                            <p:strVal val="#ppt_x"/>
                                          </p:val>
                                        </p:tav>
                                        <p:tav tm="100000">
                                          <p:val>
                                            <p:strVal val="#ppt_x"/>
                                          </p:val>
                                        </p:tav>
                                      </p:tavLst>
                                    </p:anim>
                                    <p:anim calcmode="lin" valueType="num">
                                      <p:cBhvr additive="base">
                                        <p:cTn id="14" dur="500" fill="hold"/>
                                        <p:tgtEl>
                                          <p:spTgt spid="242697"/>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42691">
                                            <p:txEl>
                                              <p:pRg st="1" end="1"/>
                                            </p:txEl>
                                          </p:spTgt>
                                        </p:tgtEl>
                                        <p:attrNameLst>
                                          <p:attrName>style.visibility</p:attrName>
                                        </p:attrNameLst>
                                      </p:cBhvr>
                                      <p:to>
                                        <p:strVal val="visible"/>
                                      </p:to>
                                    </p:set>
                                    <p:anim calcmode="lin" valueType="num">
                                      <p:cBhvr additive="base">
                                        <p:cTn id="19" dur="500" fill="hold"/>
                                        <p:tgtEl>
                                          <p:spTgt spid="242691">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4269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242692"/>
                                        </p:tgtEl>
                                        <p:attrNameLst>
                                          <p:attrName>style.visibility</p:attrName>
                                        </p:attrNameLst>
                                      </p:cBhvr>
                                      <p:to>
                                        <p:strVal val="visible"/>
                                      </p:to>
                                    </p:set>
                                    <p:anim calcmode="lin" valueType="num">
                                      <p:cBhvr additive="base">
                                        <p:cTn id="25" dur="500" fill="hold"/>
                                        <p:tgtEl>
                                          <p:spTgt spid="242692"/>
                                        </p:tgtEl>
                                        <p:attrNameLst>
                                          <p:attrName>ppt_x</p:attrName>
                                        </p:attrNameLst>
                                      </p:cBhvr>
                                      <p:tavLst>
                                        <p:tav tm="0">
                                          <p:val>
                                            <p:strVal val="#ppt_x"/>
                                          </p:val>
                                        </p:tav>
                                        <p:tav tm="100000">
                                          <p:val>
                                            <p:strVal val="#ppt_x"/>
                                          </p:val>
                                        </p:tav>
                                      </p:tavLst>
                                    </p:anim>
                                    <p:anim calcmode="lin" valueType="num">
                                      <p:cBhvr additive="base">
                                        <p:cTn id="26" dur="500" fill="hold"/>
                                        <p:tgtEl>
                                          <p:spTgt spid="242692"/>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42691">
                                            <p:txEl>
                                              <p:pRg st="2" end="2"/>
                                            </p:txEl>
                                          </p:spTgt>
                                        </p:tgtEl>
                                        <p:attrNameLst>
                                          <p:attrName>style.visibility</p:attrName>
                                        </p:attrNameLst>
                                      </p:cBhvr>
                                      <p:to>
                                        <p:strVal val="visible"/>
                                      </p:to>
                                    </p:set>
                                    <p:anim calcmode="lin" valueType="num">
                                      <p:cBhvr additive="base">
                                        <p:cTn id="31" dur="500" fill="hold"/>
                                        <p:tgtEl>
                                          <p:spTgt spid="242691">
                                            <p:txEl>
                                              <p:pRg st="2" end="2"/>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4269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242694"/>
                                        </p:tgtEl>
                                        <p:attrNameLst>
                                          <p:attrName>style.visibility</p:attrName>
                                        </p:attrNameLst>
                                      </p:cBhvr>
                                      <p:to>
                                        <p:strVal val="visible"/>
                                      </p:to>
                                    </p:set>
                                    <p:anim calcmode="lin" valueType="num">
                                      <p:cBhvr additive="base">
                                        <p:cTn id="37" dur="500" fill="hold"/>
                                        <p:tgtEl>
                                          <p:spTgt spid="242694"/>
                                        </p:tgtEl>
                                        <p:attrNameLst>
                                          <p:attrName>ppt_x</p:attrName>
                                        </p:attrNameLst>
                                      </p:cBhvr>
                                      <p:tavLst>
                                        <p:tav tm="0">
                                          <p:val>
                                            <p:strVal val="#ppt_x"/>
                                          </p:val>
                                        </p:tav>
                                        <p:tav tm="100000">
                                          <p:val>
                                            <p:strVal val="#ppt_x"/>
                                          </p:val>
                                        </p:tav>
                                      </p:tavLst>
                                    </p:anim>
                                    <p:anim calcmode="lin" valueType="num">
                                      <p:cBhvr additive="base">
                                        <p:cTn id="38" dur="500" fill="hold"/>
                                        <p:tgtEl>
                                          <p:spTgt spid="242694"/>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42691">
                                            <p:txEl>
                                              <p:pRg st="3" end="3"/>
                                            </p:txEl>
                                          </p:spTgt>
                                        </p:tgtEl>
                                        <p:attrNameLst>
                                          <p:attrName>style.visibility</p:attrName>
                                        </p:attrNameLst>
                                      </p:cBhvr>
                                      <p:to>
                                        <p:strVal val="visible"/>
                                      </p:to>
                                    </p:set>
                                    <p:anim calcmode="lin" valueType="num">
                                      <p:cBhvr additive="base">
                                        <p:cTn id="43" dur="500" fill="hold"/>
                                        <p:tgtEl>
                                          <p:spTgt spid="242691">
                                            <p:txEl>
                                              <p:pRg st="3" end="3"/>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4269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242691">
                                            <p:txEl>
                                              <p:pRg st="4" end="4"/>
                                            </p:txEl>
                                          </p:spTgt>
                                        </p:tgtEl>
                                        <p:attrNameLst>
                                          <p:attrName>style.visibility</p:attrName>
                                        </p:attrNameLst>
                                      </p:cBhvr>
                                      <p:to>
                                        <p:strVal val="visible"/>
                                      </p:to>
                                    </p:set>
                                    <p:anim calcmode="lin" valueType="num">
                                      <p:cBhvr additive="base">
                                        <p:cTn id="49" dur="500" fill="hold"/>
                                        <p:tgtEl>
                                          <p:spTgt spid="242691">
                                            <p:txEl>
                                              <p:pRg st="4" end="4"/>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24269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p:cTn id="54" dur="1" fill="hold">
                                          <p:stCondLst>
                                            <p:cond delay="0"/>
                                          </p:stCondLst>
                                        </p:cTn>
                                        <p:tgtEl>
                                          <p:spTgt spid="242699"/>
                                        </p:tgtEl>
                                        <p:attrNameLst>
                                          <p:attrName>style.visibility</p:attrName>
                                        </p:attrNameLst>
                                      </p:cBhvr>
                                      <p:to>
                                        <p:strVal val="visible"/>
                                      </p:to>
                                    </p:set>
                                    <p:anim calcmode="lin" valueType="num">
                                      <p:cBhvr additive="base">
                                        <p:cTn id="55" dur="500" fill="hold"/>
                                        <p:tgtEl>
                                          <p:spTgt spid="242699"/>
                                        </p:tgtEl>
                                        <p:attrNameLst>
                                          <p:attrName>ppt_x</p:attrName>
                                        </p:attrNameLst>
                                      </p:cBhvr>
                                      <p:tavLst>
                                        <p:tav tm="0">
                                          <p:val>
                                            <p:strVal val="#ppt_x"/>
                                          </p:val>
                                        </p:tav>
                                        <p:tav tm="100000">
                                          <p:val>
                                            <p:strVal val="#ppt_x"/>
                                          </p:val>
                                        </p:tav>
                                      </p:tavLst>
                                    </p:anim>
                                    <p:anim calcmode="lin" valueType="num">
                                      <p:cBhvr additive="base">
                                        <p:cTn id="56" dur="500" fill="hold"/>
                                        <p:tgtEl>
                                          <p:spTgt spid="24269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2691" grpId="0" build="p"/>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7 Slayt Numarası Yer Tutucusu"/>
          <p:cNvSpPr>
            <a:spLocks noGrp="1"/>
          </p:cNvSpPr>
          <p:nvPr>
            <p:ph type="sldNum" sz="quarter" idx="12"/>
          </p:nvPr>
        </p:nvSpPr>
        <p:spPr/>
        <p:txBody>
          <a:bodyPr/>
          <a:lstStyle/>
          <a:p>
            <a:pPr>
              <a:defRPr/>
            </a:pPr>
            <a:fld id="{B03AACFA-923E-474C-9542-8A5B0946354E}" type="slidenum">
              <a:rPr lang="tr-TR"/>
              <a:pPr>
                <a:defRPr/>
              </a:pPr>
              <a:t>84</a:t>
            </a:fld>
            <a:endParaRPr lang="tr-TR"/>
          </a:p>
        </p:txBody>
      </p:sp>
      <p:sp>
        <p:nvSpPr>
          <p:cNvPr id="243714" name="Rectangle 2"/>
          <p:cNvSpPr>
            <a:spLocks noGrp="1" noChangeArrowheads="1"/>
          </p:cNvSpPr>
          <p:nvPr>
            <p:ph type="title"/>
          </p:nvPr>
        </p:nvSpPr>
        <p:spPr/>
        <p:txBody>
          <a:bodyPr/>
          <a:lstStyle/>
          <a:p>
            <a:pPr eaLnBrk="1" hangingPunct="1">
              <a:defRPr/>
            </a:pPr>
            <a:r>
              <a:rPr lang="tr-TR" smtClean="0"/>
              <a:t>Renklerin Dili</a:t>
            </a:r>
          </a:p>
        </p:txBody>
      </p:sp>
      <p:sp>
        <p:nvSpPr>
          <p:cNvPr id="243715" name="Rectangle 3"/>
          <p:cNvSpPr>
            <a:spLocks noGrp="1" noChangeArrowheads="1"/>
          </p:cNvSpPr>
          <p:nvPr>
            <p:ph type="body" sz="half" idx="1"/>
          </p:nvPr>
        </p:nvSpPr>
        <p:spPr>
          <a:xfrm>
            <a:off x="455613" y="1598613"/>
            <a:ext cx="6457950" cy="4497387"/>
          </a:xfrm>
        </p:spPr>
        <p:txBody>
          <a:bodyPr/>
          <a:lstStyle/>
          <a:p>
            <a:pPr eaLnBrk="1" hangingPunct="1">
              <a:defRPr/>
            </a:pPr>
            <a:r>
              <a:rPr lang="tr-TR" sz="2800" dirty="0" smtClean="0"/>
              <a:t>Giysilerde, kırmızı enerjik, dışa dönük ve harekete hazır olma hissi verir.</a:t>
            </a:r>
          </a:p>
          <a:p>
            <a:pPr eaLnBrk="1" hangingPunct="1">
              <a:defRPr/>
            </a:pPr>
            <a:r>
              <a:rPr lang="tr-TR" sz="2800" dirty="0" smtClean="0"/>
              <a:t>Turuncu, cesur, maceracı ve kendine güvenen insan tipini çağrıştırır.</a:t>
            </a:r>
          </a:p>
          <a:p>
            <a:pPr eaLnBrk="1" hangingPunct="1">
              <a:defRPr/>
            </a:pPr>
            <a:r>
              <a:rPr lang="tr-TR" sz="2800" dirty="0" smtClean="0"/>
              <a:t>Sarının entelektüel bir görünüm verme özelliği vardır. İnsanları yönetmeye ve onları hükmetmeye olan ilgiyi gösterir.</a:t>
            </a:r>
          </a:p>
        </p:txBody>
      </p:sp>
      <p:pic>
        <p:nvPicPr>
          <p:cNvPr id="243723" name="Picture 11" descr="3866709_tn9_0">
            <a:hlinkClick r:id="" action="ppaction://noaction"/>
          </p:cNvPr>
          <p:cNvPicPr>
            <a:picLocks noGrp="1" noChangeAspect="1" noChangeArrowheads="1"/>
          </p:cNvPicPr>
          <p:nvPr>
            <p:ph sz="quarter" idx="2"/>
          </p:nvPr>
        </p:nvPicPr>
        <p:blipFill>
          <a:blip r:embed="rId3">
            <a:extLst>
              <a:ext uri="{28A0092B-C50C-407E-A947-70E740481C1C}">
                <a14:useLocalDpi xmlns="" xmlns:a14="http://schemas.microsoft.com/office/drawing/2010/main" val="0"/>
              </a:ext>
            </a:extLst>
          </a:blip>
          <a:srcRect/>
          <a:stretch>
            <a:fillRect/>
          </a:stretch>
        </p:blipFill>
        <p:spPr>
          <a:xfrm>
            <a:off x="7164288" y="332656"/>
            <a:ext cx="1706562" cy="1706563"/>
          </a:xfrm>
        </p:spPr>
      </p:pic>
      <p:pic>
        <p:nvPicPr>
          <p:cNvPr id="243725" name="Picture 13" descr="Tommy Hilfiger Lacoste Tarzı T-Shirt Turuncu L">
            <a:hlinkClick r:id="rId4"/>
          </p:cNvPr>
          <p:cNvPicPr>
            <a:picLocks noGrp="1" noChangeAspect="1" noChangeArrowheads="1"/>
          </p:cNvPicPr>
          <p:nvPr>
            <p:ph sz="quarter" idx="3"/>
          </p:nvPr>
        </p:nvPicPr>
        <p:blipFill>
          <a:blip r:embed="rId5">
            <a:extLst>
              <a:ext uri="{28A0092B-C50C-407E-A947-70E740481C1C}">
                <a14:useLocalDpi xmlns="" xmlns:a14="http://schemas.microsoft.com/office/drawing/2010/main" val="0"/>
              </a:ext>
            </a:extLst>
          </a:blip>
          <a:srcRect/>
          <a:stretch>
            <a:fillRect/>
          </a:stretch>
        </p:blipFill>
        <p:spPr>
          <a:xfrm>
            <a:off x="7335838" y="2636912"/>
            <a:ext cx="1530350" cy="1530350"/>
          </a:xfrm>
        </p:spPr>
      </p:pic>
      <p:pic>
        <p:nvPicPr>
          <p:cNvPr id="243728" name="Picture 16" descr="4945045_0"/>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7308304" y="4653136"/>
            <a:ext cx="1584176" cy="16561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38761284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43723"/>
                                        </p:tgtEl>
                                        <p:attrNameLst>
                                          <p:attrName>style.visibility</p:attrName>
                                        </p:attrNameLst>
                                      </p:cBhvr>
                                      <p:to>
                                        <p:strVal val="visible"/>
                                      </p:to>
                                    </p:set>
                                    <p:anim calcmode="lin" valueType="num">
                                      <p:cBhvr additive="base">
                                        <p:cTn id="7" dur="500" fill="hold"/>
                                        <p:tgtEl>
                                          <p:spTgt spid="243723"/>
                                        </p:tgtEl>
                                        <p:attrNameLst>
                                          <p:attrName>ppt_x</p:attrName>
                                        </p:attrNameLst>
                                      </p:cBhvr>
                                      <p:tavLst>
                                        <p:tav tm="0">
                                          <p:val>
                                            <p:strVal val="#ppt_x"/>
                                          </p:val>
                                        </p:tav>
                                        <p:tav tm="100000">
                                          <p:val>
                                            <p:strVal val="#ppt_x"/>
                                          </p:val>
                                        </p:tav>
                                      </p:tavLst>
                                    </p:anim>
                                    <p:anim calcmode="lin" valueType="num">
                                      <p:cBhvr additive="base">
                                        <p:cTn id="8" dur="500" fill="hold"/>
                                        <p:tgtEl>
                                          <p:spTgt spid="243723"/>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43715">
                                            <p:txEl>
                                              <p:pRg st="0" end="0"/>
                                            </p:txEl>
                                          </p:spTgt>
                                        </p:tgtEl>
                                        <p:attrNameLst>
                                          <p:attrName>style.visibility</p:attrName>
                                        </p:attrNameLst>
                                      </p:cBhvr>
                                      <p:to>
                                        <p:strVal val="visible"/>
                                      </p:to>
                                    </p:set>
                                    <p:anim calcmode="lin" valueType="num">
                                      <p:cBhvr additive="base">
                                        <p:cTn id="13" dur="500" fill="hold"/>
                                        <p:tgtEl>
                                          <p:spTgt spid="243715">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4371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243725"/>
                                        </p:tgtEl>
                                        <p:attrNameLst>
                                          <p:attrName>style.visibility</p:attrName>
                                        </p:attrNameLst>
                                      </p:cBhvr>
                                      <p:to>
                                        <p:strVal val="visible"/>
                                      </p:to>
                                    </p:set>
                                    <p:anim calcmode="lin" valueType="num">
                                      <p:cBhvr additive="base">
                                        <p:cTn id="19" dur="500" fill="hold"/>
                                        <p:tgtEl>
                                          <p:spTgt spid="243725"/>
                                        </p:tgtEl>
                                        <p:attrNameLst>
                                          <p:attrName>ppt_x</p:attrName>
                                        </p:attrNameLst>
                                      </p:cBhvr>
                                      <p:tavLst>
                                        <p:tav tm="0">
                                          <p:val>
                                            <p:strVal val="#ppt_x"/>
                                          </p:val>
                                        </p:tav>
                                        <p:tav tm="100000">
                                          <p:val>
                                            <p:strVal val="#ppt_x"/>
                                          </p:val>
                                        </p:tav>
                                      </p:tavLst>
                                    </p:anim>
                                    <p:anim calcmode="lin" valueType="num">
                                      <p:cBhvr additive="base">
                                        <p:cTn id="20" dur="500" fill="hold"/>
                                        <p:tgtEl>
                                          <p:spTgt spid="243725"/>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43715">
                                            <p:txEl>
                                              <p:pRg st="1" end="1"/>
                                            </p:txEl>
                                          </p:spTgt>
                                        </p:tgtEl>
                                        <p:attrNameLst>
                                          <p:attrName>style.visibility</p:attrName>
                                        </p:attrNameLst>
                                      </p:cBhvr>
                                      <p:to>
                                        <p:strVal val="visible"/>
                                      </p:to>
                                    </p:set>
                                    <p:anim calcmode="lin" valueType="num">
                                      <p:cBhvr additive="base">
                                        <p:cTn id="25" dur="500" fill="hold"/>
                                        <p:tgtEl>
                                          <p:spTgt spid="243715">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4371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243728"/>
                                        </p:tgtEl>
                                        <p:attrNameLst>
                                          <p:attrName>style.visibility</p:attrName>
                                        </p:attrNameLst>
                                      </p:cBhvr>
                                      <p:to>
                                        <p:strVal val="visible"/>
                                      </p:to>
                                    </p:set>
                                    <p:anim calcmode="lin" valueType="num">
                                      <p:cBhvr additive="base">
                                        <p:cTn id="31" dur="500" fill="hold"/>
                                        <p:tgtEl>
                                          <p:spTgt spid="243728"/>
                                        </p:tgtEl>
                                        <p:attrNameLst>
                                          <p:attrName>ppt_x</p:attrName>
                                        </p:attrNameLst>
                                      </p:cBhvr>
                                      <p:tavLst>
                                        <p:tav tm="0">
                                          <p:val>
                                            <p:strVal val="#ppt_x"/>
                                          </p:val>
                                        </p:tav>
                                        <p:tav tm="100000">
                                          <p:val>
                                            <p:strVal val="#ppt_x"/>
                                          </p:val>
                                        </p:tav>
                                      </p:tavLst>
                                    </p:anim>
                                    <p:anim calcmode="lin" valueType="num">
                                      <p:cBhvr additive="base">
                                        <p:cTn id="32" dur="500" fill="hold"/>
                                        <p:tgtEl>
                                          <p:spTgt spid="243728"/>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43715">
                                            <p:txEl>
                                              <p:pRg st="2" end="2"/>
                                            </p:txEl>
                                          </p:spTgt>
                                        </p:tgtEl>
                                        <p:attrNameLst>
                                          <p:attrName>style.visibility</p:attrName>
                                        </p:attrNameLst>
                                      </p:cBhvr>
                                      <p:to>
                                        <p:strVal val="visible"/>
                                      </p:to>
                                    </p:set>
                                    <p:anim calcmode="lin" valueType="num">
                                      <p:cBhvr additive="base">
                                        <p:cTn id="37" dur="500" fill="hold"/>
                                        <p:tgtEl>
                                          <p:spTgt spid="243715">
                                            <p:txEl>
                                              <p:pRg st="2" end="2"/>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4371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3715" grpId="0" build="p"/>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7 Slayt Numarası Yer Tutucusu"/>
          <p:cNvSpPr>
            <a:spLocks noGrp="1"/>
          </p:cNvSpPr>
          <p:nvPr>
            <p:ph type="sldNum" sz="quarter" idx="12"/>
          </p:nvPr>
        </p:nvSpPr>
        <p:spPr/>
        <p:txBody>
          <a:bodyPr/>
          <a:lstStyle/>
          <a:p>
            <a:pPr>
              <a:defRPr/>
            </a:pPr>
            <a:fld id="{9C96A435-76FC-4163-984A-6371FE228429}" type="slidenum">
              <a:rPr lang="tr-TR"/>
              <a:pPr>
                <a:defRPr/>
              </a:pPr>
              <a:t>85</a:t>
            </a:fld>
            <a:endParaRPr lang="tr-TR"/>
          </a:p>
        </p:txBody>
      </p:sp>
      <p:sp>
        <p:nvSpPr>
          <p:cNvPr id="248834" name="Rectangle 2"/>
          <p:cNvSpPr>
            <a:spLocks noGrp="1" noChangeArrowheads="1"/>
          </p:cNvSpPr>
          <p:nvPr>
            <p:ph type="title"/>
          </p:nvPr>
        </p:nvSpPr>
        <p:spPr/>
        <p:txBody>
          <a:bodyPr/>
          <a:lstStyle/>
          <a:p>
            <a:pPr eaLnBrk="1" hangingPunct="1">
              <a:defRPr/>
            </a:pPr>
            <a:r>
              <a:rPr lang="tr-TR" smtClean="0"/>
              <a:t>Renklerin Dili</a:t>
            </a:r>
          </a:p>
        </p:txBody>
      </p:sp>
      <p:sp>
        <p:nvSpPr>
          <p:cNvPr id="248835" name="Rectangle 3"/>
          <p:cNvSpPr>
            <a:spLocks noGrp="1" noChangeArrowheads="1"/>
          </p:cNvSpPr>
          <p:nvPr>
            <p:ph type="body" sz="half" idx="1"/>
          </p:nvPr>
        </p:nvSpPr>
        <p:spPr>
          <a:xfrm>
            <a:off x="835025" y="2352675"/>
            <a:ext cx="7835900" cy="3700463"/>
          </a:xfrm>
        </p:spPr>
        <p:txBody>
          <a:bodyPr/>
          <a:lstStyle/>
          <a:p>
            <a:pPr eaLnBrk="1" hangingPunct="1">
              <a:defRPr/>
            </a:pPr>
            <a:r>
              <a:rPr lang="tr-TR" sz="2800" smtClean="0"/>
              <a:t>Yeşil dinlendirici, yatıştırıcı, dengeleyici bir atmosfer yaratır.</a:t>
            </a:r>
          </a:p>
          <a:p>
            <a:pPr eaLnBrk="1" hangingPunct="1">
              <a:defRPr/>
            </a:pPr>
            <a:r>
              <a:rPr lang="tr-TR" sz="2800" smtClean="0"/>
              <a:t>Mavi, düzen ve uysallığın ifadesidir.</a:t>
            </a:r>
          </a:p>
          <a:p>
            <a:pPr eaLnBrk="1" hangingPunct="1">
              <a:defRPr/>
            </a:pPr>
            <a:r>
              <a:rPr lang="tr-TR" sz="2800" smtClean="0"/>
              <a:t>Mor kendine güven ve özgürlük duygularını dile getirir.</a:t>
            </a:r>
          </a:p>
          <a:p>
            <a:pPr eaLnBrk="1" hangingPunct="1">
              <a:defRPr/>
            </a:pPr>
            <a:r>
              <a:rPr lang="tr-TR" sz="2800" smtClean="0"/>
              <a:t>Kahverengi giymek bir yere bağlı olma, gelecek için sağlam ilişkiler kurma isteğini gösterir. Sürü psikolojisine sahip ve özgüveni zayıf insanların rengidir.</a:t>
            </a:r>
          </a:p>
        </p:txBody>
      </p:sp>
      <p:pic>
        <p:nvPicPr>
          <p:cNvPr id="248847" name="Picture 15" descr="3866740_0"/>
          <p:cNvPicPr>
            <a:picLocks noGrp="1" noChangeAspect="1" noChangeArrowheads="1"/>
          </p:cNvPicPr>
          <p:nvPr>
            <p:ph sz="quarter" idx="3"/>
          </p:nvPr>
        </p:nvPicPr>
        <p:blipFill>
          <a:blip r:embed="rId3">
            <a:extLst>
              <a:ext uri="{28A0092B-C50C-407E-A947-70E740481C1C}">
                <a14:useLocalDpi xmlns="" xmlns:a14="http://schemas.microsoft.com/office/drawing/2010/main" val="0"/>
              </a:ext>
            </a:extLst>
          </a:blip>
          <a:srcRect/>
          <a:stretch>
            <a:fillRect/>
          </a:stretch>
        </p:blipFill>
        <p:spPr>
          <a:xfrm>
            <a:off x="7308304" y="332656"/>
            <a:ext cx="1339850" cy="1785938"/>
          </a:xfrm>
        </p:spPr>
      </p:pic>
    </p:spTree>
    <p:extLst>
      <p:ext uri="{BB962C8B-B14F-4D97-AF65-F5344CB8AC3E}">
        <p14:creationId xmlns="" xmlns:p14="http://schemas.microsoft.com/office/powerpoint/2010/main" val="17962360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48835">
                                            <p:txEl>
                                              <p:pRg st="0" end="0"/>
                                            </p:txEl>
                                          </p:spTgt>
                                        </p:tgtEl>
                                        <p:attrNameLst>
                                          <p:attrName>style.visibility</p:attrName>
                                        </p:attrNameLst>
                                      </p:cBhvr>
                                      <p:to>
                                        <p:strVal val="visible"/>
                                      </p:to>
                                    </p:set>
                                    <p:anim calcmode="lin" valueType="num">
                                      <p:cBhvr additive="base">
                                        <p:cTn id="7" dur="500" fill="hold"/>
                                        <p:tgtEl>
                                          <p:spTgt spid="24883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4883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4" presetClass="entr" presetSubtype="16" fill="hold" nodeType="clickEffect">
                                  <p:stCondLst>
                                    <p:cond delay="0"/>
                                  </p:stCondLst>
                                  <p:childTnLst>
                                    <p:set>
                                      <p:cBhvr>
                                        <p:cTn id="12" dur="1" fill="hold">
                                          <p:stCondLst>
                                            <p:cond delay="0"/>
                                          </p:stCondLst>
                                        </p:cTn>
                                        <p:tgtEl>
                                          <p:spTgt spid="248847"/>
                                        </p:tgtEl>
                                        <p:attrNameLst>
                                          <p:attrName>style.visibility</p:attrName>
                                        </p:attrNameLst>
                                      </p:cBhvr>
                                      <p:to>
                                        <p:strVal val="visible"/>
                                      </p:to>
                                    </p:set>
                                    <p:animEffect transition="in" filter="box(in)">
                                      <p:cBhvr>
                                        <p:cTn id="13" dur="500"/>
                                        <p:tgtEl>
                                          <p:spTgt spid="248847"/>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248835">
                                            <p:txEl>
                                              <p:pRg st="1" end="1"/>
                                            </p:txEl>
                                          </p:spTgt>
                                        </p:tgtEl>
                                        <p:attrNameLst>
                                          <p:attrName>style.visibility</p:attrName>
                                        </p:attrNameLst>
                                      </p:cBhvr>
                                      <p:to>
                                        <p:strVal val="visible"/>
                                      </p:to>
                                    </p:set>
                                    <p:anim calcmode="lin" valueType="num">
                                      <p:cBhvr additive="base">
                                        <p:cTn id="18" dur="500" fill="hold"/>
                                        <p:tgtEl>
                                          <p:spTgt spid="248835">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24883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248835">
                                            <p:txEl>
                                              <p:pRg st="2" end="2"/>
                                            </p:txEl>
                                          </p:spTgt>
                                        </p:tgtEl>
                                        <p:attrNameLst>
                                          <p:attrName>style.visibility</p:attrName>
                                        </p:attrNameLst>
                                      </p:cBhvr>
                                      <p:to>
                                        <p:strVal val="visible"/>
                                      </p:to>
                                    </p:set>
                                    <p:anim calcmode="lin" valueType="num">
                                      <p:cBhvr additive="base">
                                        <p:cTn id="24" dur="500" fill="hold"/>
                                        <p:tgtEl>
                                          <p:spTgt spid="248835">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24883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248835">
                                            <p:txEl>
                                              <p:pRg st="3" end="3"/>
                                            </p:txEl>
                                          </p:spTgt>
                                        </p:tgtEl>
                                        <p:attrNameLst>
                                          <p:attrName>style.visibility</p:attrName>
                                        </p:attrNameLst>
                                      </p:cBhvr>
                                      <p:to>
                                        <p:strVal val="visible"/>
                                      </p:to>
                                    </p:set>
                                    <p:anim calcmode="lin" valueType="num">
                                      <p:cBhvr additive="base">
                                        <p:cTn id="30" dur="500" fill="hold"/>
                                        <p:tgtEl>
                                          <p:spTgt spid="248835">
                                            <p:txEl>
                                              <p:pRg st="3" end="3"/>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24883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8835" grpId="0" build="p"/>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7 Slayt Numarası Yer Tutucusu"/>
          <p:cNvSpPr>
            <a:spLocks noGrp="1"/>
          </p:cNvSpPr>
          <p:nvPr>
            <p:ph type="sldNum" sz="quarter" idx="12"/>
          </p:nvPr>
        </p:nvSpPr>
        <p:spPr/>
        <p:txBody>
          <a:bodyPr/>
          <a:lstStyle/>
          <a:p>
            <a:pPr>
              <a:defRPr/>
            </a:pPr>
            <a:fld id="{47D87099-54A7-40B3-A105-19AD3A6E49C7}" type="slidenum">
              <a:rPr lang="tr-TR"/>
              <a:pPr>
                <a:defRPr/>
              </a:pPr>
              <a:t>86</a:t>
            </a:fld>
            <a:endParaRPr lang="tr-TR"/>
          </a:p>
        </p:txBody>
      </p:sp>
      <p:sp>
        <p:nvSpPr>
          <p:cNvPr id="249858" name="Rectangle 2"/>
          <p:cNvSpPr>
            <a:spLocks noGrp="1" noChangeArrowheads="1"/>
          </p:cNvSpPr>
          <p:nvPr>
            <p:ph type="title"/>
          </p:nvPr>
        </p:nvSpPr>
        <p:spPr/>
        <p:txBody>
          <a:bodyPr/>
          <a:lstStyle/>
          <a:p>
            <a:pPr eaLnBrk="1" hangingPunct="1">
              <a:defRPr/>
            </a:pPr>
            <a:r>
              <a:rPr lang="tr-TR" smtClean="0">
                <a:solidFill>
                  <a:srgbClr val="FF0000"/>
                </a:solidFill>
              </a:rPr>
              <a:t>Kırmızı</a:t>
            </a:r>
          </a:p>
        </p:txBody>
      </p:sp>
      <p:sp>
        <p:nvSpPr>
          <p:cNvPr id="249859" name="Rectangle 3"/>
          <p:cNvSpPr>
            <a:spLocks noGrp="1" noChangeArrowheads="1"/>
          </p:cNvSpPr>
          <p:nvPr>
            <p:ph type="body" sz="half" idx="1"/>
          </p:nvPr>
        </p:nvSpPr>
        <p:spPr>
          <a:xfrm>
            <a:off x="684213" y="1484313"/>
            <a:ext cx="7835900" cy="3700462"/>
          </a:xfrm>
        </p:spPr>
        <p:txBody>
          <a:bodyPr/>
          <a:lstStyle/>
          <a:p>
            <a:pPr algn="just" eaLnBrk="1" hangingPunct="1">
              <a:buFont typeface="Wingdings" pitchFamily="2" charset="2"/>
              <a:buNone/>
              <a:defRPr/>
            </a:pPr>
            <a:r>
              <a:rPr lang="tr-TR" sz="2400" smtClean="0"/>
              <a:t>	</a:t>
            </a:r>
            <a:r>
              <a:rPr lang="tr-TR" sz="2800" b="1" smtClean="0"/>
              <a:t>Kırmızı iştahı açar. O yüzden dünyadaki gıda firmalarının hepsinin logosu kırmızı</a:t>
            </a:r>
            <a:r>
              <a:rPr lang="tr-TR" sz="2800" smtClean="0"/>
              <a:t>.</a:t>
            </a:r>
          </a:p>
          <a:p>
            <a:pPr algn="just" eaLnBrk="1" hangingPunct="1">
              <a:buFont typeface="Wingdings" pitchFamily="2" charset="2"/>
              <a:buNone/>
              <a:defRPr/>
            </a:pPr>
            <a:r>
              <a:rPr lang="tr-TR" sz="2800" smtClean="0"/>
              <a:t>	</a:t>
            </a:r>
            <a:r>
              <a:rPr lang="tr-TR" sz="2800" b="1" smtClean="0"/>
              <a:t>Kırmızı tansiyonu yükseltir ve kan akışını hızlandırır.</a:t>
            </a:r>
            <a:r>
              <a:rPr lang="tr-TR" sz="2800" smtClean="0"/>
              <a:t> </a:t>
            </a:r>
          </a:p>
          <a:p>
            <a:pPr algn="just" eaLnBrk="1" hangingPunct="1">
              <a:buFont typeface="Wingdings" pitchFamily="2" charset="2"/>
              <a:buNone/>
              <a:defRPr/>
            </a:pPr>
            <a:r>
              <a:rPr lang="tr-TR" sz="2400" smtClean="0"/>
              <a:t>	</a:t>
            </a:r>
            <a:r>
              <a:rPr lang="tr-TR" sz="2800" b="1" smtClean="0"/>
              <a:t>İnsanlar kırmızı fonlu mekânlarda zaman kavramını kaybetmeye başlıyorlar ve	uykusuzluk yaratabiliyor.</a:t>
            </a:r>
            <a:r>
              <a:rPr lang="tr-TR" sz="2800" smtClean="0"/>
              <a:t> </a:t>
            </a:r>
          </a:p>
          <a:p>
            <a:pPr algn="just" eaLnBrk="1" hangingPunct="1">
              <a:buFont typeface="Wingdings" pitchFamily="2" charset="2"/>
              <a:buNone/>
              <a:defRPr/>
            </a:pPr>
            <a:endParaRPr lang="tr-TR" sz="2800" smtClean="0"/>
          </a:p>
          <a:p>
            <a:pPr algn="just" eaLnBrk="1" hangingPunct="1">
              <a:buFont typeface="Wingdings" pitchFamily="2" charset="2"/>
              <a:buNone/>
              <a:defRPr/>
            </a:pPr>
            <a:endParaRPr lang="tr-TR" sz="2800" smtClean="0"/>
          </a:p>
          <a:p>
            <a:pPr algn="just" eaLnBrk="1" hangingPunct="1">
              <a:buFont typeface="Wingdings" pitchFamily="2" charset="2"/>
              <a:buNone/>
              <a:defRPr/>
            </a:pPr>
            <a:endParaRPr lang="tr-TR" sz="2800" smtClean="0"/>
          </a:p>
        </p:txBody>
      </p:sp>
    </p:spTree>
    <p:extLst>
      <p:ext uri="{BB962C8B-B14F-4D97-AF65-F5344CB8AC3E}">
        <p14:creationId xmlns="" xmlns:p14="http://schemas.microsoft.com/office/powerpoint/2010/main" val="39187973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49859">
                                            <p:txEl>
                                              <p:pRg st="0" end="0"/>
                                            </p:txEl>
                                          </p:spTgt>
                                        </p:tgtEl>
                                        <p:attrNameLst>
                                          <p:attrName>style.visibility</p:attrName>
                                        </p:attrNameLst>
                                      </p:cBhvr>
                                      <p:to>
                                        <p:strVal val="visible"/>
                                      </p:to>
                                    </p:set>
                                    <p:anim calcmode="lin" valueType="num">
                                      <p:cBhvr additive="base">
                                        <p:cTn id="7" dur="500" fill="hold"/>
                                        <p:tgtEl>
                                          <p:spTgt spid="24985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4985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49859">
                                            <p:txEl>
                                              <p:pRg st="1" end="1"/>
                                            </p:txEl>
                                          </p:spTgt>
                                        </p:tgtEl>
                                        <p:attrNameLst>
                                          <p:attrName>style.visibility</p:attrName>
                                        </p:attrNameLst>
                                      </p:cBhvr>
                                      <p:to>
                                        <p:strVal val="visible"/>
                                      </p:to>
                                    </p:set>
                                    <p:anim calcmode="lin" valueType="num">
                                      <p:cBhvr additive="base">
                                        <p:cTn id="13" dur="500" fill="hold"/>
                                        <p:tgtEl>
                                          <p:spTgt spid="24985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4985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49859">
                                            <p:txEl>
                                              <p:pRg st="2" end="2"/>
                                            </p:txEl>
                                          </p:spTgt>
                                        </p:tgtEl>
                                        <p:attrNameLst>
                                          <p:attrName>style.visibility</p:attrName>
                                        </p:attrNameLst>
                                      </p:cBhvr>
                                      <p:to>
                                        <p:strVal val="visible"/>
                                      </p:to>
                                    </p:set>
                                    <p:anim calcmode="lin" valueType="num">
                                      <p:cBhvr additive="base">
                                        <p:cTn id="19" dur="500" fill="hold"/>
                                        <p:tgtEl>
                                          <p:spTgt spid="24985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49859">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9859" grpId="0" build="p"/>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7 Slayt Numarası Yer Tutucusu"/>
          <p:cNvSpPr>
            <a:spLocks noGrp="1"/>
          </p:cNvSpPr>
          <p:nvPr>
            <p:ph type="sldNum" sz="quarter" idx="12"/>
          </p:nvPr>
        </p:nvSpPr>
        <p:spPr/>
        <p:txBody>
          <a:bodyPr/>
          <a:lstStyle/>
          <a:p>
            <a:pPr>
              <a:defRPr/>
            </a:pPr>
            <a:fld id="{07A6A9AD-2424-4A59-A5DF-6FC0A899EC2C}" type="slidenum">
              <a:rPr lang="tr-TR"/>
              <a:pPr>
                <a:defRPr/>
              </a:pPr>
              <a:t>87</a:t>
            </a:fld>
            <a:endParaRPr lang="tr-TR"/>
          </a:p>
        </p:txBody>
      </p:sp>
      <p:sp>
        <p:nvSpPr>
          <p:cNvPr id="267266" name="Rectangle 2"/>
          <p:cNvSpPr>
            <a:spLocks noGrp="1" noChangeArrowheads="1"/>
          </p:cNvSpPr>
          <p:nvPr>
            <p:ph type="title"/>
          </p:nvPr>
        </p:nvSpPr>
        <p:spPr/>
        <p:txBody>
          <a:bodyPr/>
          <a:lstStyle/>
          <a:p>
            <a:pPr eaLnBrk="1" hangingPunct="1">
              <a:defRPr/>
            </a:pPr>
            <a:r>
              <a:rPr lang="tr-TR" smtClean="0">
                <a:solidFill>
                  <a:srgbClr val="FF0000"/>
                </a:solidFill>
              </a:rPr>
              <a:t>Kırmızı</a:t>
            </a:r>
          </a:p>
        </p:txBody>
      </p:sp>
      <p:sp>
        <p:nvSpPr>
          <p:cNvPr id="267267" name="Rectangle 3"/>
          <p:cNvSpPr>
            <a:spLocks noGrp="1" noChangeArrowheads="1"/>
          </p:cNvSpPr>
          <p:nvPr>
            <p:ph type="body" sz="half" idx="1"/>
          </p:nvPr>
        </p:nvSpPr>
        <p:spPr>
          <a:xfrm>
            <a:off x="539750" y="1196975"/>
            <a:ext cx="7835900" cy="3700463"/>
          </a:xfrm>
        </p:spPr>
        <p:txBody>
          <a:bodyPr/>
          <a:lstStyle/>
          <a:p>
            <a:pPr algn="just" eaLnBrk="1" hangingPunct="1">
              <a:lnSpc>
                <a:spcPct val="80000"/>
              </a:lnSpc>
              <a:buFont typeface="Wingdings" pitchFamily="2" charset="2"/>
              <a:buNone/>
              <a:defRPr/>
            </a:pPr>
            <a:r>
              <a:rPr lang="tr-TR" sz="1800" smtClean="0"/>
              <a:t>	</a:t>
            </a:r>
            <a:r>
              <a:rPr lang="tr-TR" sz="2800" smtClean="0"/>
              <a:t>Kırmızı doğa içinde en dikkat çekici renklerden birisi olmasına rağmen, yakından kolaylıkla fark edilebilirken, uzaktan daha zor ayırd edilmektedir. </a:t>
            </a:r>
          </a:p>
          <a:p>
            <a:pPr algn="just" eaLnBrk="1" hangingPunct="1">
              <a:lnSpc>
                <a:spcPct val="80000"/>
              </a:lnSpc>
              <a:buFont typeface="Wingdings" pitchFamily="2" charset="2"/>
              <a:buNone/>
              <a:defRPr/>
            </a:pPr>
            <a:r>
              <a:rPr lang="tr-TR" sz="2800" smtClean="0"/>
              <a:t>	Polis otolarının üzerindeki ışıkların yarısı mavi, yarısı kırmızıdır. Bunun nedeni de lambanın kırmızı sayesinde yakından, mavi sayesinde de uzaktan fark edilebilmesidir.</a:t>
            </a:r>
          </a:p>
          <a:p>
            <a:pPr algn="just" eaLnBrk="1" hangingPunct="1">
              <a:lnSpc>
                <a:spcPct val="80000"/>
              </a:lnSpc>
              <a:buFont typeface="Wingdings" pitchFamily="2" charset="2"/>
              <a:buNone/>
              <a:defRPr/>
            </a:pPr>
            <a:endParaRPr lang="tr-TR" sz="2800" smtClean="0"/>
          </a:p>
          <a:p>
            <a:pPr algn="just" eaLnBrk="1" hangingPunct="1">
              <a:lnSpc>
                <a:spcPct val="80000"/>
              </a:lnSpc>
              <a:buFont typeface="Wingdings" pitchFamily="2" charset="2"/>
              <a:buNone/>
              <a:defRPr/>
            </a:pPr>
            <a:endParaRPr lang="tr-TR" sz="2000" smtClean="0"/>
          </a:p>
        </p:txBody>
      </p:sp>
    </p:spTree>
    <p:extLst>
      <p:ext uri="{BB962C8B-B14F-4D97-AF65-F5344CB8AC3E}">
        <p14:creationId xmlns="" xmlns:p14="http://schemas.microsoft.com/office/powerpoint/2010/main" val="25617132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67267">
                                            <p:txEl>
                                              <p:pRg st="0" end="0"/>
                                            </p:txEl>
                                          </p:spTgt>
                                        </p:tgtEl>
                                        <p:attrNameLst>
                                          <p:attrName>style.visibility</p:attrName>
                                        </p:attrNameLst>
                                      </p:cBhvr>
                                      <p:to>
                                        <p:strVal val="visible"/>
                                      </p:to>
                                    </p:set>
                                    <p:anim calcmode="lin" valueType="num">
                                      <p:cBhvr additive="base">
                                        <p:cTn id="7" dur="500" fill="hold"/>
                                        <p:tgtEl>
                                          <p:spTgt spid="26726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6726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67267">
                                            <p:txEl>
                                              <p:pRg st="1" end="1"/>
                                            </p:txEl>
                                          </p:spTgt>
                                        </p:tgtEl>
                                        <p:attrNameLst>
                                          <p:attrName>style.visibility</p:attrName>
                                        </p:attrNameLst>
                                      </p:cBhvr>
                                      <p:to>
                                        <p:strVal val="visible"/>
                                      </p:to>
                                    </p:set>
                                    <p:anim calcmode="lin" valueType="num">
                                      <p:cBhvr additive="base">
                                        <p:cTn id="13" dur="500" fill="hold"/>
                                        <p:tgtEl>
                                          <p:spTgt spid="26726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67267">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7267" grpId="0" build="p"/>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219456" y="367664"/>
            <a:ext cx="780644" cy="5943600"/>
          </a:xfrm>
        </p:spPr>
        <p:txBody>
          <a:bodyPr>
            <a:noAutofit/>
          </a:bodyPr>
          <a:lstStyle/>
          <a:p>
            <a:pPr indent="0" algn="ctr" fontAlgn="auto">
              <a:spcAft>
                <a:spcPts val="0"/>
              </a:spcAft>
              <a:defRPr/>
            </a:pPr>
            <a:r>
              <a:rPr lang="tr-TR" sz="4400" dirty="0" smtClean="0">
                <a:solidFill>
                  <a:srgbClr val="FF0000"/>
                </a:solidFill>
              </a:rPr>
              <a:t>K</a:t>
            </a:r>
            <a:br>
              <a:rPr lang="tr-TR" sz="4400" dirty="0" smtClean="0">
                <a:solidFill>
                  <a:srgbClr val="FF0000"/>
                </a:solidFill>
              </a:rPr>
            </a:br>
            <a:r>
              <a:rPr lang="tr-TR" sz="4400" dirty="0" smtClean="0">
                <a:solidFill>
                  <a:srgbClr val="FF0000"/>
                </a:solidFill>
              </a:rPr>
              <a:t>I</a:t>
            </a:r>
            <a:br>
              <a:rPr lang="tr-TR" sz="4400" dirty="0" smtClean="0">
                <a:solidFill>
                  <a:srgbClr val="FF0000"/>
                </a:solidFill>
              </a:rPr>
            </a:br>
            <a:r>
              <a:rPr lang="tr-TR" sz="4400" dirty="0" smtClean="0">
                <a:solidFill>
                  <a:srgbClr val="FF0000"/>
                </a:solidFill>
              </a:rPr>
              <a:t>RMI</a:t>
            </a:r>
            <a:br>
              <a:rPr lang="tr-TR" sz="4400" dirty="0" smtClean="0">
                <a:solidFill>
                  <a:srgbClr val="FF0000"/>
                </a:solidFill>
              </a:rPr>
            </a:br>
            <a:r>
              <a:rPr lang="tr-TR" sz="4400" dirty="0" smtClean="0">
                <a:solidFill>
                  <a:srgbClr val="FF0000"/>
                </a:solidFill>
              </a:rPr>
              <a:t>Z</a:t>
            </a:r>
            <a:br>
              <a:rPr lang="tr-TR" sz="4400" dirty="0" smtClean="0">
                <a:solidFill>
                  <a:srgbClr val="FF0000"/>
                </a:solidFill>
              </a:rPr>
            </a:br>
            <a:r>
              <a:rPr lang="tr-TR" sz="4400" dirty="0" smtClean="0">
                <a:solidFill>
                  <a:srgbClr val="FF0000"/>
                </a:solidFill>
              </a:rPr>
              <a:t>I</a:t>
            </a:r>
            <a:br>
              <a:rPr lang="tr-TR" sz="4400" dirty="0" smtClean="0">
                <a:solidFill>
                  <a:srgbClr val="FF0000"/>
                </a:solidFill>
              </a:rPr>
            </a:br>
            <a:endParaRPr lang="tr-TR" sz="4400" dirty="0">
              <a:solidFill>
                <a:srgbClr val="FF0000"/>
              </a:solidFill>
            </a:endParaRPr>
          </a:p>
        </p:txBody>
      </p:sp>
      <p:sp>
        <p:nvSpPr>
          <p:cNvPr id="56323" name="2 Metin Yer Tutucusu"/>
          <p:cNvSpPr>
            <a:spLocks noGrp="1"/>
          </p:cNvSpPr>
          <p:nvPr>
            <p:ph type="body" idx="2"/>
          </p:nvPr>
        </p:nvSpPr>
        <p:spPr>
          <a:xfrm>
            <a:off x="1000125" y="368300"/>
            <a:ext cx="3143250" cy="5943600"/>
          </a:xfrm>
        </p:spPr>
        <p:txBody>
          <a:bodyPr/>
          <a:lstStyle/>
          <a:p>
            <a:pPr>
              <a:spcBef>
                <a:spcPct val="0"/>
              </a:spcBef>
            </a:pPr>
            <a:r>
              <a:rPr lang="tr-TR" sz="2000" dirty="0" err="1" smtClean="0"/>
              <a:t>Yakınlaştırıcı,ışıyan,sıcak</a:t>
            </a:r>
            <a:r>
              <a:rPr lang="tr-TR" sz="2000" dirty="0" smtClean="0"/>
              <a:t>, canlı , heyecanlandırıcı ve hırslandırıcı özellikleri üzerinde taşıyan bir renktir.</a:t>
            </a:r>
          </a:p>
          <a:p>
            <a:pPr>
              <a:spcBef>
                <a:spcPct val="0"/>
              </a:spcBef>
            </a:pPr>
            <a:r>
              <a:rPr lang="tr-TR" sz="2000" dirty="0" smtClean="0"/>
              <a:t>Kırmızıyı tercih eden </a:t>
            </a:r>
            <a:r>
              <a:rPr lang="tr-TR" sz="2000" dirty="0" err="1" smtClean="0"/>
              <a:t>insanlar;güçlü</a:t>
            </a:r>
            <a:r>
              <a:rPr lang="tr-TR" sz="2000" dirty="0" smtClean="0"/>
              <a:t> bir kişiliğe sahip </a:t>
            </a:r>
            <a:r>
              <a:rPr lang="tr-TR" sz="2000" dirty="0" err="1" smtClean="0"/>
              <a:t>olmak,her</a:t>
            </a:r>
            <a:r>
              <a:rPr lang="tr-TR" sz="2000" dirty="0" smtClean="0"/>
              <a:t> alanda enerjik olmak arzusu içindedirler.</a:t>
            </a:r>
          </a:p>
        </p:txBody>
      </p:sp>
      <p:pic>
        <p:nvPicPr>
          <p:cNvPr id="56324" name="4 İçerik Yer Tutucusu" descr="gidalogo.jpg"/>
          <p:cNvPicPr>
            <a:picLocks noGrp="1" noChangeAspect="1"/>
          </p:cNvPicPr>
          <p:nvPr>
            <p:ph sz="half" idx="1"/>
          </p:nvPr>
        </p:nvPicPr>
        <p:blipFill>
          <a:blip r:embed="rId2">
            <a:extLst>
              <a:ext uri="{28A0092B-C50C-407E-A947-70E740481C1C}">
                <a14:useLocalDpi xmlns="" xmlns:a14="http://schemas.microsoft.com/office/drawing/2010/main" val="0"/>
              </a:ext>
            </a:extLst>
          </a:blip>
          <a:srcRect/>
          <a:stretch>
            <a:fillRect/>
          </a:stretch>
        </p:blipFill>
        <p:spPr>
          <a:xfrm>
            <a:off x="4357688" y="357188"/>
            <a:ext cx="4562475" cy="6000750"/>
          </a:xfrm>
        </p:spPr>
      </p:pic>
    </p:spTree>
    <p:extLst>
      <p:ext uri="{BB962C8B-B14F-4D97-AF65-F5344CB8AC3E}">
        <p14:creationId xmlns="" xmlns:p14="http://schemas.microsoft.com/office/powerpoint/2010/main" val="3278365476"/>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4 İçerik Yer Tutucusu" descr="gazetefirmalarqe2.jpg"/>
          <p:cNvPicPr>
            <a:picLocks noGrp="1" noChangeAspect="1"/>
          </p:cNvPicPr>
          <p:nvPr>
            <p:ph sz="half" idx="1"/>
          </p:nvPr>
        </p:nvPicPr>
        <p:blipFill>
          <a:blip r:embed="rId2">
            <a:extLst>
              <a:ext uri="{28A0092B-C50C-407E-A947-70E740481C1C}">
                <a14:useLocalDpi xmlns="" xmlns:a14="http://schemas.microsoft.com/office/drawing/2010/main" val="0"/>
              </a:ext>
            </a:extLst>
          </a:blip>
          <a:srcRect/>
          <a:stretch>
            <a:fillRect/>
          </a:stretch>
        </p:blipFill>
        <p:spPr>
          <a:xfrm>
            <a:off x="457200" y="1714500"/>
            <a:ext cx="4038600" cy="4500563"/>
          </a:xfrm>
        </p:spPr>
      </p:pic>
      <p:pic>
        <p:nvPicPr>
          <p:cNvPr id="58371" name="5 İçerik Yer Tutucusu" descr="klima-beyaz-esya-servisi-markalar-c750788d-tfyzm.jpg"/>
          <p:cNvPicPr>
            <a:picLocks noGrp="1" noChangeAspect="1"/>
          </p:cNvPicPr>
          <p:nvPr>
            <p:ph sz="half" idx="2"/>
          </p:nvPr>
        </p:nvPicPr>
        <p:blipFill>
          <a:blip r:embed="rId3">
            <a:extLst>
              <a:ext uri="{28A0092B-C50C-407E-A947-70E740481C1C}">
                <a14:useLocalDpi xmlns="" xmlns:a14="http://schemas.microsoft.com/office/drawing/2010/main" val="0"/>
              </a:ext>
            </a:extLst>
          </a:blip>
          <a:srcRect/>
          <a:stretch>
            <a:fillRect/>
          </a:stretch>
        </p:blipFill>
        <p:spPr>
          <a:xfrm>
            <a:off x="4648200" y="1643063"/>
            <a:ext cx="4038600" cy="4500562"/>
          </a:xfrm>
        </p:spPr>
      </p:pic>
    </p:spTree>
    <p:extLst>
      <p:ext uri="{BB962C8B-B14F-4D97-AF65-F5344CB8AC3E}">
        <p14:creationId xmlns="" xmlns:p14="http://schemas.microsoft.com/office/powerpoint/2010/main" val="2478685274"/>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Nd9GcQqWgtJjDuPsjDyhQ6parBECoUqdNMnm80KoNowYRIBiirIX4LHtyR4ew">
            <a:hlinkClick r:id="rId2"/>
          </p:cNvPr>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7040563" y="765175"/>
            <a:ext cx="2103437" cy="2103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5" descr="facebook-logo"/>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539750" y="4149725"/>
            <a:ext cx="3960813" cy="1695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6" descr="Tam boyutlu görseli göster">
            <a:hlinkClick r:id="rId5"/>
          </p:cNvPr>
          <p:cNvPicPr>
            <a:picLocks noChangeAspect="1" noChangeArrowheads="1"/>
          </p:cNvPicPr>
          <p:nvPr/>
        </p:nvPicPr>
        <p:blipFill>
          <a:blip r:embed="rId6">
            <a:extLst>
              <a:ext uri="{28A0092B-C50C-407E-A947-70E740481C1C}">
                <a14:useLocalDpi xmlns="" xmlns:a14="http://schemas.microsoft.com/office/drawing/2010/main" val="0"/>
              </a:ext>
            </a:extLst>
          </a:blip>
          <a:srcRect/>
          <a:stretch>
            <a:fillRect/>
          </a:stretch>
        </p:blipFill>
        <p:spPr bwMode="auto">
          <a:xfrm>
            <a:off x="4932363" y="4149725"/>
            <a:ext cx="1584325" cy="1584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8" descr="tumblr_logo"/>
          <p:cNvPicPr>
            <a:picLocks noChangeAspect="1" noChangeArrowheads="1"/>
          </p:cNvPicPr>
          <p:nvPr/>
        </p:nvPicPr>
        <p:blipFill>
          <a:blip r:embed="rId7">
            <a:extLst>
              <a:ext uri="{28A0092B-C50C-407E-A947-70E740481C1C}">
                <a14:useLocalDpi xmlns="" xmlns:a14="http://schemas.microsoft.com/office/drawing/2010/main" val="0"/>
              </a:ext>
            </a:extLst>
          </a:blip>
          <a:srcRect/>
          <a:stretch>
            <a:fillRect/>
          </a:stretch>
        </p:blipFill>
        <p:spPr bwMode="auto">
          <a:xfrm>
            <a:off x="6948488" y="4149725"/>
            <a:ext cx="2195512" cy="1646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2" descr="http://www.globalpenfriends.com/images/letter_fly.gif"/>
          <p:cNvPicPr>
            <a:picLocks noChangeAspect="1" noChangeArrowheads="1"/>
          </p:cNvPicPr>
          <p:nvPr/>
        </p:nvPicPr>
        <p:blipFill>
          <a:blip r:embed="rId8">
            <a:extLst>
              <a:ext uri="{28A0092B-C50C-407E-A947-70E740481C1C}">
                <a14:useLocalDpi xmlns="" xmlns:a14="http://schemas.microsoft.com/office/drawing/2010/main" val="0"/>
              </a:ext>
            </a:extLst>
          </a:blip>
          <a:srcRect/>
          <a:stretch>
            <a:fillRect/>
          </a:stretch>
        </p:blipFill>
        <p:spPr bwMode="auto">
          <a:xfrm>
            <a:off x="4654610" y="753124"/>
            <a:ext cx="2141537" cy="2159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7" descr="duman-mk-copy">
            <a:hlinkClick r:id="rId9"/>
          </p:cNvPr>
          <p:cNvPicPr>
            <a:picLocks noChangeAspect="1" noChangeArrowheads="1"/>
          </p:cNvPicPr>
          <p:nvPr/>
        </p:nvPicPr>
        <p:blipFill>
          <a:blip r:embed="rId10">
            <a:extLst>
              <a:ext uri="{28A0092B-C50C-407E-A947-70E740481C1C}">
                <a14:useLocalDpi xmlns="" xmlns:a14="http://schemas.microsoft.com/office/drawing/2010/main" val="0"/>
              </a:ext>
            </a:extLst>
          </a:blip>
          <a:srcRect/>
          <a:stretch>
            <a:fillRect/>
          </a:stretch>
        </p:blipFill>
        <p:spPr bwMode="auto">
          <a:xfrm>
            <a:off x="550922" y="614218"/>
            <a:ext cx="4032250" cy="2381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3487937199"/>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7 Slayt Numarası Yer Tutucusu"/>
          <p:cNvSpPr>
            <a:spLocks noGrp="1"/>
          </p:cNvSpPr>
          <p:nvPr>
            <p:ph type="sldNum" sz="quarter" idx="12"/>
          </p:nvPr>
        </p:nvSpPr>
        <p:spPr/>
        <p:txBody>
          <a:bodyPr/>
          <a:lstStyle/>
          <a:p>
            <a:pPr>
              <a:defRPr/>
            </a:pPr>
            <a:fld id="{FDEE36FF-4517-4248-A78A-69114D14777E}" type="slidenum">
              <a:rPr lang="tr-TR"/>
              <a:pPr>
                <a:defRPr/>
              </a:pPr>
              <a:t>90</a:t>
            </a:fld>
            <a:endParaRPr lang="tr-TR"/>
          </a:p>
        </p:txBody>
      </p:sp>
      <p:sp>
        <p:nvSpPr>
          <p:cNvPr id="269314" name="Rectangle 2"/>
          <p:cNvSpPr>
            <a:spLocks noGrp="1" noChangeArrowheads="1"/>
          </p:cNvSpPr>
          <p:nvPr>
            <p:ph type="title"/>
          </p:nvPr>
        </p:nvSpPr>
        <p:spPr/>
        <p:txBody>
          <a:bodyPr/>
          <a:lstStyle/>
          <a:p>
            <a:pPr eaLnBrk="1" hangingPunct="1">
              <a:defRPr/>
            </a:pPr>
            <a:r>
              <a:rPr lang="tr-TR" dirty="0" smtClean="0">
                <a:solidFill>
                  <a:schemeClr val="accent1">
                    <a:lumMod val="60000"/>
                    <a:lumOff val="40000"/>
                  </a:schemeClr>
                </a:solidFill>
              </a:rPr>
              <a:t>Yeşil</a:t>
            </a:r>
          </a:p>
        </p:txBody>
      </p:sp>
      <p:sp>
        <p:nvSpPr>
          <p:cNvPr id="269315" name="Rectangle 3"/>
          <p:cNvSpPr>
            <a:spLocks noGrp="1" noChangeArrowheads="1"/>
          </p:cNvSpPr>
          <p:nvPr>
            <p:ph type="body" sz="half" idx="1"/>
          </p:nvPr>
        </p:nvSpPr>
        <p:spPr>
          <a:xfrm>
            <a:off x="468313" y="1341438"/>
            <a:ext cx="7835900" cy="3700462"/>
          </a:xfrm>
        </p:spPr>
        <p:txBody>
          <a:bodyPr/>
          <a:lstStyle/>
          <a:p>
            <a:pPr algn="just" eaLnBrk="1" hangingPunct="1">
              <a:lnSpc>
                <a:spcPct val="80000"/>
              </a:lnSpc>
              <a:buFont typeface="Wingdings" pitchFamily="2" charset="2"/>
              <a:buNone/>
              <a:defRPr/>
            </a:pPr>
            <a:r>
              <a:rPr lang="tr-TR" sz="1800" smtClean="0"/>
              <a:t>	</a:t>
            </a:r>
            <a:r>
              <a:rPr lang="tr-TR" sz="2800" smtClean="0"/>
              <a:t>Kasaplar, dükkânlarında kırmızıyı kullanırken, yeşili hiç kullanmazlar. </a:t>
            </a:r>
            <a:r>
              <a:rPr lang="tr-TR" sz="2800" b="1" smtClean="0"/>
              <a:t>Yeşil vejeteryanlığı temsil eder.</a:t>
            </a:r>
            <a:r>
              <a:rPr lang="tr-TR" sz="2800" smtClean="0"/>
              <a:t> </a:t>
            </a:r>
          </a:p>
          <a:p>
            <a:pPr algn="just" eaLnBrk="1" hangingPunct="1">
              <a:lnSpc>
                <a:spcPct val="80000"/>
              </a:lnSpc>
              <a:buFont typeface="Wingdings" pitchFamily="2" charset="2"/>
              <a:buNone/>
              <a:defRPr/>
            </a:pPr>
            <a:r>
              <a:rPr lang="tr-TR" sz="2800" smtClean="0"/>
              <a:t>	Yeşil belki de doğanın kendisidir. Yeşil </a:t>
            </a:r>
            <a:r>
              <a:rPr lang="tr-TR" sz="2800" b="1" smtClean="0"/>
              <a:t>güven</a:t>
            </a:r>
            <a:r>
              <a:rPr lang="tr-TR" sz="2800" smtClean="0"/>
              <a:t> verir. O yüzden bankaların logolarında en çok tercih ettikleri iki renkten birisidir. </a:t>
            </a:r>
          </a:p>
          <a:p>
            <a:pPr algn="just" eaLnBrk="1" hangingPunct="1">
              <a:lnSpc>
                <a:spcPct val="80000"/>
              </a:lnSpc>
              <a:buFont typeface="Wingdings" pitchFamily="2" charset="2"/>
              <a:buNone/>
              <a:defRPr/>
            </a:pPr>
            <a:r>
              <a:rPr lang="tr-TR" sz="2800" smtClean="0"/>
              <a:t>	</a:t>
            </a:r>
            <a:r>
              <a:rPr lang="tr-TR" sz="2800" b="1" smtClean="0"/>
              <a:t>Yaratıcılığı körükler</a:t>
            </a:r>
            <a:r>
              <a:rPr lang="tr-TR" sz="2800" smtClean="0"/>
              <a:t>. </a:t>
            </a:r>
          </a:p>
          <a:p>
            <a:pPr algn="just" eaLnBrk="1" hangingPunct="1">
              <a:lnSpc>
                <a:spcPct val="80000"/>
              </a:lnSpc>
              <a:buFont typeface="Wingdings" pitchFamily="2" charset="2"/>
              <a:buNone/>
              <a:defRPr/>
            </a:pPr>
            <a:r>
              <a:rPr lang="tr-TR" sz="2800" smtClean="0"/>
              <a:t>	R</a:t>
            </a:r>
            <a:r>
              <a:rPr lang="tr-TR" sz="2800" b="1" smtClean="0"/>
              <a:t>ahatlatıcı ve sakinleştiricidir</a:t>
            </a:r>
            <a:r>
              <a:rPr lang="tr-TR" sz="2800" smtClean="0"/>
              <a:t>. 	</a:t>
            </a:r>
          </a:p>
        </p:txBody>
      </p:sp>
    </p:spTree>
    <p:extLst>
      <p:ext uri="{BB962C8B-B14F-4D97-AF65-F5344CB8AC3E}">
        <p14:creationId xmlns="" xmlns:p14="http://schemas.microsoft.com/office/powerpoint/2010/main" val="87236183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69315">
                                            <p:txEl>
                                              <p:pRg st="0" end="0"/>
                                            </p:txEl>
                                          </p:spTgt>
                                        </p:tgtEl>
                                        <p:attrNameLst>
                                          <p:attrName>style.visibility</p:attrName>
                                        </p:attrNameLst>
                                      </p:cBhvr>
                                      <p:to>
                                        <p:strVal val="visible"/>
                                      </p:to>
                                    </p:set>
                                    <p:anim calcmode="lin" valueType="num">
                                      <p:cBhvr additive="base">
                                        <p:cTn id="7" dur="500" fill="hold"/>
                                        <p:tgtEl>
                                          <p:spTgt spid="26931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6931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69315">
                                            <p:txEl>
                                              <p:pRg st="1" end="1"/>
                                            </p:txEl>
                                          </p:spTgt>
                                        </p:tgtEl>
                                        <p:attrNameLst>
                                          <p:attrName>style.visibility</p:attrName>
                                        </p:attrNameLst>
                                      </p:cBhvr>
                                      <p:to>
                                        <p:strVal val="visible"/>
                                      </p:to>
                                    </p:set>
                                    <p:anim calcmode="lin" valueType="num">
                                      <p:cBhvr additive="base">
                                        <p:cTn id="13" dur="500" fill="hold"/>
                                        <p:tgtEl>
                                          <p:spTgt spid="26931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6931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69315">
                                            <p:txEl>
                                              <p:pRg st="2" end="2"/>
                                            </p:txEl>
                                          </p:spTgt>
                                        </p:tgtEl>
                                        <p:attrNameLst>
                                          <p:attrName>style.visibility</p:attrName>
                                        </p:attrNameLst>
                                      </p:cBhvr>
                                      <p:to>
                                        <p:strVal val="visible"/>
                                      </p:to>
                                    </p:set>
                                    <p:anim calcmode="lin" valueType="num">
                                      <p:cBhvr additive="base">
                                        <p:cTn id="19" dur="500" fill="hold"/>
                                        <p:tgtEl>
                                          <p:spTgt spid="26931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6931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69315">
                                            <p:txEl>
                                              <p:pRg st="3" end="3"/>
                                            </p:txEl>
                                          </p:spTgt>
                                        </p:tgtEl>
                                        <p:attrNameLst>
                                          <p:attrName>style.visibility</p:attrName>
                                        </p:attrNameLst>
                                      </p:cBhvr>
                                      <p:to>
                                        <p:strVal val="visible"/>
                                      </p:to>
                                    </p:set>
                                    <p:anim calcmode="lin" valueType="num">
                                      <p:cBhvr additive="base">
                                        <p:cTn id="25" dur="500" fill="hold"/>
                                        <p:tgtEl>
                                          <p:spTgt spid="26931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6931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9315" grpId="0" build="p"/>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7 Slayt Numarası Yer Tutucusu"/>
          <p:cNvSpPr>
            <a:spLocks noGrp="1"/>
          </p:cNvSpPr>
          <p:nvPr>
            <p:ph type="sldNum" sz="quarter" idx="12"/>
          </p:nvPr>
        </p:nvSpPr>
        <p:spPr/>
        <p:txBody>
          <a:bodyPr/>
          <a:lstStyle/>
          <a:p>
            <a:pPr>
              <a:defRPr/>
            </a:pPr>
            <a:fld id="{1068FA65-54E0-4EFF-A1F4-818C510C3FAF}" type="slidenum">
              <a:rPr lang="tr-TR"/>
              <a:pPr>
                <a:defRPr/>
              </a:pPr>
              <a:t>91</a:t>
            </a:fld>
            <a:endParaRPr lang="tr-TR"/>
          </a:p>
        </p:txBody>
      </p:sp>
      <p:sp>
        <p:nvSpPr>
          <p:cNvPr id="271362" name="Rectangle 2"/>
          <p:cNvSpPr>
            <a:spLocks noGrp="1" noChangeArrowheads="1"/>
          </p:cNvSpPr>
          <p:nvPr>
            <p:ph type="title"/>
          </p:nvPr>
        </p:nvSpPr>
        <p:spPr/>
        <p:txBody>
          <a:bodyPr/>
          <a:lstStyle/>
          <a:p>
            <a:pPr eaLnBrk="1" hangingPunct="1">
              <a:defRPr/>
            </a:pPr>
            <a:r>
              <a:rPr lang="tr-TR" dirty="0" smtClean="0">
                <a:solidFill>
                  <a:schemeClr val="accent1">
                    <a:lumMod val="60000"/>
                    <a:lumOff val="40000"/>
                  </a:schemeClr>
                </a:solidFill>
              </a:rPr>
              <a:t>Yeşil</a:t>
            </a:r>
          </a:p>
        </p:txBody>
      </p:sp>
      <p:sp>
        <p:nvSpPr>
          <p:cNvPr id="271363" name="Rectangle 3"/>
          <p:cNvSpPr>
            <a:spLocks noGrp="1" noChangeArrowheads="1"/>
          </p:cNvSpPr>
          <p:nvPr>
            <p:ph type="body" sz="half" idx="1"/>
          </p:nvPr>
        </p:nvSpPr>
        <p:spPr>
          <a:xfrm>
            <a:off x="539750" y="1268413"/>
            <a:ext cx="7835900" cy="3700462"/>
          </a:xfrm>
        </p:spPr>
        <p:txBody>
          <a:bodyPr/>
          <a:lstStyle/>
          <a:p>
            <a:pPr algn="just" eaLnBrk="1" hangingPunct="1">
              <a:lnSpc>
                <a:spcPct val="80000"/>
              </a:lnSpc>
              <a:buFont typeface="Wingdings" pitchFamily="2" charset="2"/>
              <a:buNone/>
              <a:defRPr/>
            </a:pPr>
            <a:r>
              <a:rPr lang="tr-TR" sz="1800" smtClean="0"/>
              <a:t>	</a:t>
            </a:r>
            <a:r>
              <a:rPr lang="tr-TR" sz="2000" smtClean="0"/>
              <a:t>Renklerin gözdeki kimi sinir hücrelerini kısa süreli öldürdüğünü gözlemişler. (Burada öldürmeden kastedilen yok etme değil, kısa süreli devre dışı bırakma). Renkler, bakıldığında bu iki tür hücreden birini öldürüyorlar. Kimi renklerin ise bu iki tür hücreyi birden öldürdüğü görülmüş. Yeşil bunlardan bir tanesi. Yeşil uzun süreli bakıldığında gözdeki iki hücreyi birden öldürüyor ve başka tarafa baktığınızda diğer renkleri algılama şansınız yok oluyor. O yüzden yeşil rengin araba göstergelerinde pek kullanılması tavsiye edilmez. (VW Polo,Renault Broadway yeşil göstergelere birer örnek olabilir.) Gece göstergeye baktıktan hemen sonra gözünüzü yola çevirdiğinizde kısa bir süre farklı renkleri algılayamazsınız. Karşıdan gelen farların geçtikten sonra bir süre görmeyle ilgili zorluk çekmemiz de buna bağlanabilir. Bir bilimsel araştırmaya göre insan gözünün mavi ile yeşile uzun süre bakamadığı sonucu ortaya çıkmıştır.</a:t>
            </a:r>
          </a:p>
          <a:p>
            <a:pPr algn="just" eaLnBrk="1" hangingPunct="1">
              <a:lnSpc>
                <a:spcPct val="80000"/>
              </a:lnSpc>
              <a:buFont typeface="Wingdings" pitchFamily="2" charset="2"/>
              <a:buNone/>
              <a:defRPr/>
            </a:pPr>
            <a:endParaRPr lang="tr-TR" sz="2000" smtClean="0"/>
          </a:p>
          <a:p>
            <a:pPr algn="just" eaLnBrk="1" hangingPunct="1">
              <a:lnSpc>
                <a:spcPct val="80000"/>
              </a:lnSpc>
              <a:buFont typeface="Wingdings" pitchFamily="2" charset="2"/>
              <a:buNone/>
              <a:defRPr/>
            </a:pPr>
            <a:r>
              <a:rPr lang="tr-TR" sz="2000" smtClean="0"/>
              <a:t>	</a:t>
            </a:r>
          </a:p>
          <a:p>
            <a:pPr algn="just" eaLnBrk="1" hangingPunct="1">
              <a:lnSpc>
                <a:spcPct val="80000"/>
              </a:lnSpc>
              <a:buFont typeface="Wingdings" pitchFamily="2" charset="2"/>
              <a:buNone/>
              <a:defRPr/>
            </a:pPr>
            <a:endParaRPr lang="tr-TR" sz="2000" smtClean="0"/>
          </a:p>
        </p:txBody>
      </p:sp>
    </p:spTree>
    <p:extLst>
      <p:ext uri="{BB962C8B-B14F-4D97-AF65-F5344CB8AC3E}">
        <p14:creationId xmlns="" xmlns:p14="http://schemas.microsoft.com/office/powerpoint/2010/main" val="13525818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71363">
                                            <p:txEl>
                                              <p:pRg st="0" end="0"/>
                                            </p:txEl>
                                          </p:spTgt>
                                        </p:tgtEl>
                                        <p:attrNameLst>
                                          <p:attrName>style.visibility</p:attrName>
                                        </p:attrNameLst>
                                      </p:cBhvr>
                                      <p:to>
                                        <p:strVal val="visible"/>
                                      </p:to>
                                    </p:set>
                                    <p:anim calcmode="lin" valueType="num">
                                      <p:cBhvr additive="base">
                                        <p:cTn id="7" dur="500" fill="hold"/>
                                        <p:tgtEl>
                                          <p:spTgt spid="27136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7136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71363">
                                            <p:txEl>
                                              <p:pRg st="2" end="2"/>
                                            </p:txEl>
                                          </p:spTgt>
                                        </p:tgtEl>
                                        <p:attrNameLst>
                                          <p:attrName>style.visibility</p:attrName>
                                        </p:attrNameLst>
                                      </p:cBhvr>
                                      <p:to>
                                        <p:strVal val="visible"/>
                                      </p:to>
                                    </p:set>
                                    <p:anim calcmode="lin" valueType="num">
                                      <p:cBhvr additive="base">
                                        <p:cTn id="13" dur="500" fill="hold"/>
                                        <p:tgtEl>
                                          <p:spTgt spid="27136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7136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1363" grpId="0" build="p"/>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219456" y="367664"/>
            <a:ext cx="780644" cy="5943600"/>
          </a:xfrm>
        </p:spPr>
        <p:txBody>
          <a:bodyPr>
            <a:normAutofit/>
          </a:bodyPr>
          <a:lstStyle/>
          <a:p>
            <a:pPr indent="0" algn="ctr" fontAlgn="auto">
              <a:spcAft>
                <a:spcPts val="0"/>
              </a:spcAft>
              <a:defRPr/>
            </a:pPr>
            <a:r>
              <a:rPr lang="tr-TR" sz="4400" dirty="0" smtClean="0">
                <a:solidFill>
                  <a:schemeClr val="accent1">
                    <a:tint val="83000"/>
                    <a:satMod val="150000"/>
                  </a:schemeClr>
                </a:solidFill>
              </a:rPr>
              <a:t>YEŞ</a:t>
            </a:r>
            <a:br>
              <a:rPr lang="tr-TR" sz="4400" dirty="0" smtClean="0">
                <a:solidFill>
                  <a:schemeClr val="accent1">
                    <a:tint val="83000"/>
                    <a:satMod val="150000"/>
                  </a:schemeClr>
                </a:solidFill>
              </a:rPr>
            </a:br>
            <a:r>
              <a:rPr lang="tr-TR" sz="4400" dirty="0" smtClean="0">
                <a:solidFill>
                  <a:schemeClr val="accent1">
                    <a:tint val="83000"/>
                    <a:satMod val="150000"/>
                  </a:schemeClr>
                </a:solidFill>
              </a:rPr>
              <a:t>İ</a:t>
            </a:r>
            <a:br>
              <a:rPr lang="tr-TR" sz="4400" dirty="0" smtClean="0">
                <a:solidFill>
                  <a:schemeClr val="accent1">
                    <a:tint val="83000"/>
                    <a:satMod val="150000"/>
                  </a:schemeClr>
                </a:solidFill>
              </a:rPr>
            </a:br>
            <a:r>
              <a:rPr lang="tr-TR" sz="4400" dirty="0" smtClean="0">
                <a:solidFill>
                  <a:schemeClr val="accent1">
                    <a:tint val="83000"/>
                    <a:satMod val="150000"/>
                  </a:schemeClr>
                </a:solidFill>
              </a:rPr>
              <a:t>L</a:t>
            </a:r>
            <a:br>
              <a:rPr lang="tr-TR" sz="4400" dirty="0" smtClean="0">
                <a:solidFill>
                  <a:schemeClr val="accent1">
                    <a:tint val="83000"/>
                    <a:satMod val="150000"/>
                  </a:schemeClr>
                </a:solidFill>
              </a:rPr>
            </a:br>
            <a:r>
              <a:rPr lang="tr-TR" sz="4400" dirty="0">
                <a:solidFill>
                  <a:schemeClr val="accent1">
                    <a:tint val="83000"/>
                    <a:satMod val="150000"/>
                  </a:schemeClr>
                </a:solidFill>
              </a:rPr>
              <a:t/>
            </a:r>
            <a:br>
              <a:rPr lang="tr-TR" sz="4400" dirty="0">
                <a:solidFill>
                  <a:schemeClr val="accent1">
                    <a:tint val="83000"/>
                    <a:satMod val="150000"/>
                  </a:schemeClr>
                </a:solidFill>
              </a:rPr>
            </a:br>
            <a:endParaRPr lang="tr-TR" sz="4400" dirty="0">
              <a:solidFill>
                <a:schemeClr val="accent1">
                  <a:tint val="83000"/>
                  <a:satMod val="150000"/>
                </a:schemeClr>
              </a:solidFill>
            </a:endParaRPr>
          </a:p>
        </p:txBody>
      </p:sp>
      <p:sp>
        <p:nvSpPr>
          <p:cNvPr id="59395" name="2 Metin Yer Tutucusu"/>
          <p:cNvSpPr>
            <a:spLocks noGrp="1"/>
          </p:cNvSpPr>
          <p:nvPr>
            <p:ph type="body" idx="2"/>
          </p:nvPr>
        </p:nvSpPr>
        <p:spPr>
          <a:xfrm>
            <a:off x="1000125" y="368300"/>
            <a:ext cx="3214688" cy="5943600"/>
          </a:xfrm>
        </p:spPr>
        <p:txBody>
          <a:bodyPr/>
          <a:lstStyle/>
          <a:p>
            <a:pPr>
              <a:spcBef>
                <a:spcPct val="0"/>
              </a:spcBef>
            </a:pPr>
            <a:r>
              <a:rPr lang="tr-TR" sz="2400" smtClean="0"/>
              <a:t>Yeşil ; güven, huzur,rahatlatıcılık, dinlendiricilik,derinlik, tutarlılık, kişilik, sadakat, büyüleyicilik ve fanatizmi ifade eder.</a:t>
            </a:r>
          </a:p>
          <a:p>
            <a:pPr>
              <a:spcBef>
                <a:spcPct val="0"/>
              </a:spcBef>
            </a:pPr>
            <a:r>
              <a:rPr lang="tr-TR" sz="2400" smtClean="0"/>
              <a:t>Yeşili sevenler yeniliklere ve yaratıcılığa hayranlık duyar ve yaratıcı insan olmaya çalışırlar. Zor işleri severler ve çevre edinmek isterler.</a:t>
            </a:r>
          </a:p>
        </p:txBody>
      </p:sp>
      <p:pic>
        <p:nvPicPr>
          <p:cNvPr id="59396" name="6 İçerik Yer Tutucusu" descr="operation.jpg"/>
          <p:cNvPicPr>
            <a:picLocks noGrp="1" noChangeAspect="1"/>
          </p:cNvPicPr>
          <p:nvPr>
            <p:ph sz="half" idx="1"/>
          </p:nvPr>
        </p:nvPicPr>
        <p:blipFill>
          <a:blip r:embed="rId2">
            <a:extLst>
              <a:ext uri="{28A0092B-C50C-407E-A947-70E740481C1C}">
                <a14:useLocalDpi xmlns="" xmlns:a14="http://schemas.microsoft.com/office/drawing/2010/main" val="0"/>
              </a:ext>
            </a:extLst>
          </a:blip>
          <a:srcRect/>
          <a:stretch>
            <a:fillRect/>
          </a:stretch>
        </p:blipFill>
        <p:spPr>
          <a:xfrm>
            <a:off x="4286250" y="1003300"/>
            <a:ext cx="4219575" cy="4622800"/>
          </a:xfrm>
        </p:spPr>
      </p:pic>
    </p:spTree>
    <p:extLst>
      <p:ext uri="{BB962C8B-B14F-4D97-AF65-F5344CB8AC3E}">
        <p14:creationId xmlns="" xmlns:p14="http://schemas.microsoft.com/office/powerpoint/2010/main" val="367655888"/>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7 Slayt Numarası Yer Tutucusu"/>
          <p:cNvSpPr>
            <a:spLocks noGrp="1"/>
          </p:cNvSpPr>
          <p:nvPr>
            <p:ph type="sldNum" sz="quarter" idx="12"/>
          </p:nvPr>
        </p:nvSpPr>
        <p:spPr/>
        <p:txBody>
          <a:bodyPr/>
          <a:lstStyle/>
          <a:p>
            <a:pPr>
              <a:defRPr/>
            </a:pPr>
            <a:fld id="{13300A35-3361-45F1-98A9-52397EAF622F}" type="slidenum">
              <a:rPr lang="tr-TR"/>
              <a:pPr>
                <a:defRPr/>
              </a:pPr>
              <a:t>93</a:t>
            </a:fld>
            <a:endParaRPr lang="tr-TR"/>
          </a:p>
        </p:txBody>
      </p:sp>
      <p:sp>
        <p:nvSpPr>
          <p:cNvPr id="265218" name="Rectangle 2"/>
          <p:cNvSpPr>
            <a:spLocks noGrp="1" noChangeArrowheads="1"/>
          </p:cNvSpPr>
          <p:nvPr>
            <p:ph type="title"/>
          </p:nvPr>
        </p:nvSpPr>
        <p:spPr/>
        <p:txBody>
          <a:bodyPr/>
          <a:lstStyle/>
          <a:p>
            <a:pPr eaLnBrk="1" hangingPunct="1">
              <a:defRPr/>
            </a:pPr>
            <a:r>
              <a:rPr lang="tr-TR" dirty="0" smtClean="0">
                <a:solidFill>
                  <a:srgbClr val="996633"/>
                </a:solidFill>
              </a:rPr>
              <a:t>Kahverengi</a:t>
            </a:r>
          </a:p>
        </p:txBody>
      </p:sp>
      <p:sp>
        <p:nvSpPr>
          <p:cNvPr id="265219" name="Rectangle 3"/>
          <p:cNvSpPr>
            <a:spLocks noGrp="1" noChangeArrowheads="1"/>
          </p:cNvSpPr>
          <p:nvPr>
            <p:ph type="body" sz="half" idx="1"/>
          </p:nvPr>
        </p:nvSpPr>
        <p:spPr>
          <a:xfrm>
            <a:off x="539750" y="1268413"/>
            <a:ext cx="7835900" cy="3700462"/>
          </a:xfrm>
        </p:spPr>
        <p:txBody>
          <a:bodyPr/>
          <a:lstStyle/>
          <a:p>
            <a:pPr algn="just" eaLnBrk="1" hangingPunct="1">
              <a:lnSpc>
                <a:spcPct val="80000"/>
              </a:lnSpc>
              <a:buFont typeface="Wingdings" pitchFamily="2" charset="2"/>
              <a:buNone/>
              <a:defRPr/>
            </a:pPr>
            <a:r>
              <a:rPr lang="tr-TR" sz="2000" smtClean="0"/>
              <a:t>	D</a:t>
            </a:r>
            <a:r>
              <a:rPr lang="tr-TR" sz="2800" smtClean="0"/>
              <a:t>ünyadaki fastfood restorantların hepsinin sandalyeleri ve masaları </a:t>
            </a:r>
            <a:r>
              <a:rPr lang="tr-TR" sz="2800" b="1" smtClean="0"/>
              <a:t>Kahverengi</a:t>
            </a:r>
            <a:r>
              <a:rPr lang="tr-TR" sz="2800" smtClean="0"/>
              <a:t>, duvar boyaları ise kahverengi-şampanya-pembe karışımıdır. Hiç bir fast-foodcunun duvarını beyaz göremezsiniz.  </a:t>
            </a:r>
          </a:p>
          <a:p>
            <a:pPr algn="just" eaLnBrk="1" hangingPunct="1">
              <a:lnSpc>
                <a:spcPct val="80000"/>
              </a:lnSpc>
              <a:buFont typeface="Wingdings" pitchFamily="2" charset="2"/>
              <a:buNone/>
              <a:defRPr/>
            </a:pPr>
            <a:r>
              <a:rPr lang="tr-TR" sz="2800" smtClean="0"/>
              <a:t>	“Çabuk yiyin! Çabuk gidin!”</a:t>
            </a:r>
          </a:p>
          <a:p>
            <a:pPr algn="just" eaLnBrk="1" hangingPunct="1">
              <a:lnSpc>
                <a:spcPct val="80000"/>
              </a:lnSpc>
              <a:buFont typeface="Wingdings" pitchFamily="2" charset="2"/>
              <a:buNone/>
              <a:defRPr/>
            </a:pPr>
            <a:endParaRPr lang="tr-TR" sz="2800" smtClean="0"/>
          </a:p>
          <a:p>
            <a:pPr algn="just" eaLnBrk="1" hangingPunct="1">
              <a:lnSpc>
                <a:spcPct val="80000"/>
              </a:lnSpc>
              <a:buFont typeface="Wingdings" pitchFamily="2" charset="2"/>
              <a:buNone/>
              <a:defRPr/>
            </a:pPr>
            <a:endParaRPr lang="tr-TR" sz="2800" smtClean="0"/>
          </a:p>
        </p:txBody>
      </p:sp>
    </p:spTree>
    <p:extLst>
      <p:ext uri="{BB962C8B-B14F-4D97-AF65-F5344CB8AC3E}">
        <p14:creationId xmlns="" xmlns:p14="http://schemas.microsoft.com/office/powerpoint/2010/main" val="8399844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65219">
                                            <p:txEl>
                                              <p:pRg st="0" end="0"/>
                                            </p:txEl>
                                          </p:spTgt>
                                        </p:tgtEl>
                                        <p:attrNameLst>
                                          <p:attrName>style.visibility</p:attrName>
                                        </p:attrNameLst>
                                      </p:cBhvr>
                                      <p:to>
                                        <p:strVal val="visible"/>
                                      </p:to>
                                    </p:set>
                                    <p:anim calcmode="lin" valueType="num">
                                      <p:cBhvr additive="base">
                                        <p:cTn id="7" dur="500" fill="hold"/>
                                        <p:tgtEl>
                                          <p:spTgt spid="26521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6521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65219">
                                            <p:txEl>
                                              <p:pRg st="1" end="1"/>
                                            </p:txEl>
                                          </p:spTgt>
                                        </p:tgtEl>
                                        <p:attrNameLst>
                                          <p:attrName>style.visibility</p:attrName>
                                        </p:attrNameLst>
                                      </p:cBhvr>
                                      <p:to>
                                        <p:strVal val="visible"/>
                                      </p:to>
                                    </p:set>
                                    <p:anim calcmode="lin" valueType="num">
                                      <p:cBhvr additive="base">
                                        <p:cTn id="13" dur="500" fill="hold"/>
                                        <p:tgtEl>
                                          <p:spTgt spid="26521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65219">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5219" grpId="0" build="p"/>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7 Slayt Numarası Yer Tutucusu"/>
          <p:cNvSpPr>
            <a:spLocks noGrp="1"/>
          </p:cNvSpPr>
          <p:nvPr>
            <p:ph type="sldNum" sz="quarter" idx="12"/>
          </p:nvPr>
        </p:nvSpPr>
        <p:spPr/>
        <p:txBody>
          <a:bodyPr/>
          <a:lstStyle/>
          <a:p>
            <a:pPr>
              <a:defRPr/>
            </a:pPr>
            <a:fld id="{A5BD00AF-898C-438B-BD37-177FE636F85A}" type="slidenum">
              <a:rPr lang="tr-TR"/>
              <a:pPr>
                <a:defRPr/>
              </a:pPr>
              <a:t>94</a:t>
            </a:fld>
            <a:endParaRPr lang="tr-TR"/>
          </a:p>
        </p:txBody>
      </p:sp>
      <p:sp>
        <p:nvSpPr>
          <p:cNvPr id="263170" name="Rectangle 2"/>
          <p:cNvSpPr>
            <a:spLocks noGrp="1" noChangeArrowheads="1"/>
          </p:cNvSpPr>
          <p:nvPr>
            <p:ph type="title"/>
          </p:nvPr>
        </p:nvSpPr>
        <p:spPr/>
        <p:txBody>
          <a:bodyPr/>
          <a:lstStyle/>
          <a:p>
            <a:pPr eaLnBrk="1" hangingPunct="1">
              <a:defRPr/>
            </a:pPr>
            <a:r>
              <a:rPr lang="tr-TR" dirty="0" smtClean="0">
                <a:solidFill>
                  <a:srgbClr val="996633"/>
                </a:solidFill>
              </a:rPr>
              <a:t>Kahverengi</a:t>
            </a:r>
          </a:p>
        </p:txBody>
      </p:sp>
      <p:sp>
        <p:nvSpPr>
          <p:cNvPr id="263171" name="Rectangle 3"/>
          <p:cNvSpPr>
            <a:spLocks noGrp="1" noChangeArrowheads="1"/>
          </p:cNvSpPr>
          <p:nvPr>
            <p:ph type="body" sz="half" idx="1"/>
          </p:nvPr>
        </p:nvSpPr>
        <p:spPr>
          <a:xfrm>
            <a:off x="539750" y="1125538"/>
            <a:ext cx="7835900" cy="3700462"/>
          </a:xfrm>
        </p:spPr>
        <p:txBody>
          <a:bodyPr/>
          <a:lstStyle/>
          <a:p>
            <a:pPr algn="just" eaLnBrk="1" hangingPunct="1">
              <a:lnSpc>
                <a:spcPct val="80000"/>
              </a:lnSpc>
              <a:buFont typeface="Wingdings" pitchFamily="2" charset="2"/>
              <a:buNone/>
              <a:defRPr/>
            </a:pPr>
            <a:r>
              <a:rPr lang="tr-TR" sz="2000" smtClean="0"/>
              <a:t>	</a:t>
            </a:r>
            <a:r>
              <a:rPr lang="tr-TR" sz="2400" smtClean="0"/>
              <a:t>Kahverengi aynı zamanda teklifsiz, rahat bir renk olarak kabul edilir. Gazetecilere tavsiye edilecek bir renktir. Karşınızdakinin kendisini resmiyetten uzak daha rahat hissetmesini ve açılmasını sağlar. Örneğin tüm ünlüleri rahatlıkla konuşturmasıyla tanınan, ünlü televizyoncu Larry King, televizyonda her seferinde kahverengi kravatlar ve ceketler giyer.</a:t>
            </a:r>
          </a:p>
          <a:p>
            <a:pPr algn="just" eaLnBrk="1" hangingPunct="1">
              <a:lnSpc>
                <a:spcPct val="80000"/>
              </a:lnSpc>
              <a:buFont typeface="Wingdings" pitchFamily="2" charset="2"/>
              <a:buNone/>
              <a:defRPr/>
            </a:pPr>
            <a:r>
              <a:rPr lang="tr-TR" sz="2400" smtClean="0"/>
              <a:t>	40'lı yıllardan bu yana Avustralya'da kahverengi üç parça takım elbise üretilmiyor. Kahverengi toprak rengidir ve diğer insanların arasında kaybolup gidersiniz. İş görüşmelerinde, profesyonel toplantılarda sakın kahverengi giymeyin.</a:t>
            </a:r>
          </a:p>
          <a:p>
            <a:pPr algn="just" eaLnBrk="1" hangingPunct="1">
              <a:lnSpc>
                <a:spcPct val="80000"/>
              </a:lnSpc>
              <a:buFont typeface="Wingdings" pitchFamily="2" charset="2"/>
              <a:buNone/>
              <a:defRPr/>
            </a:pPr>
            <a:endParaRPr lang="tr-TR" sz="2400" smtClean="0"/>
          </a:p>
          <a:p>
            <a:pPr algn="just" eaLnBrk="1" hangingPunct="1">
              <a:lnSpc>
                <a:spcPct val="80000"/>
              </a:lnSpc>
              <a:buFont typeface="Wingdings" pitchFamily="2" charset="2"/>
              <a:buNone/>
              <a:defRPr/>
            </a:pPr>
            <a:endParaRPr lang="tr-TR" sz="2400" smtClean="0"/>
          </a:p>
          <a:p>
            <a:pPr algn="just" eaLnBrk="1" hangingPunct="1">
              <a:lnSpc>
                <a:spcPct val="80000"/>
              </a:lnSpc>
              <a:buFont typeface="Wingdings" pitchFamily="2" charset="2"/>
              <a:buNone/>
              <a:defRPr/>
            </a:pPr>
            <a:endParaRPr lang="tr-TR" sz="2000" smtClean="0"/>
          </a:p>
        </p:txBody>
      </p:sp>
    </p:spTree>
    <p:extLst>
      <p:ext uri="{BB962C8B-B14F-4D97-AF65-F5344CB8AC3E}">
        <p14:creationId xmlns="" xmlns:p14="http://schemas.microsoft.com/office/powerpoint/2010/main" val="31508913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63171">
                                            <p:txEl>
                                              <p:pRg st="0" end="0"/>
                                            </p:txEl>
                                          </p:spTgt>
                                        </p:tgtEl>
                                        <p:attrNameLst>
                                          <p:attrName>style.visibility</p:attrName>
                                        </p:attrNameLst>
                                      </p:cBhvr>
                                      <p:to>
                                        <p:strVal val="visible"/>
                                      </p:to>
                                    </p:set>
                                    <p:anim calcmode="lin" valueType="num">
                                      <p:cBhvr additive="base">
                                        <p:cTn id="7" dur="500" fill="hold"/>
                                        <p:tgtEl>
                                          <p:spTgt spid="26317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6317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63171">
                                            <p:txEl>
                                              <p:pRg st="1" end="1"/>
                                            </p:txEl>
                                          </p:spTgt>
                                        </p:tgtEl>
                                        <p:attrNameLst>
                                          <p:attrName>style.visibility</p:attrName>
                                        </p:attrNameLst>
                                      </p:cBhvr>
                                      <p:to>
                                        <p:strVal val="visible"/>
                                      </p:to>
                                    </p:set>
                                    <p:anim calcmode="lin" valueType="num">
                                      <p:cBhvr additive="base">
                                        <p:cTn id="13" dur="500" fill="hold"/>
                                        <p:tgtEl>
                                          <p:spTgt spid="26317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63171">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3171" grpId="0" build="p"/>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219456" y="367664"/>
            <a:ext cx="780644" cy="5943600"/>
          </a:xfrm>
        </p:spPr>
        <p:txBody>
          <a:bodyPr>
            <a:noAutofit/>
          </a:bodyPr>
          <a:lstStyle/>
          <a:p>
            <a:pPr indent="0" algn="ctr" fontAlgn="auto">
              <a:spcAft>
                <a:spcPts val="0"/>
              </a:spcAft>
              <a:defRPr/>
            </a:pPr>
            <a:r>
              <a:rPr lang="tr-TR" sz="4000" dirty="0" smtClean="0">
                <a:solidFill>
                  <a:srgbClr val="996633"/>
                </a:solidFill>
              </a:rPr>
              <a:t>KAHVERENG</a:t>
            </a:r>
            <a:br>
              <a:rPr lang="tr-TR" sz="4000" dirty="0" smtClean="0">
                <a:solidFill>
                  <a:srgbClr val="996633"/>
                </a:solidFill>
              </a:rPr>
            </a:br>
            <a:r>
              <a:rPr lang="tr-TR" sz="4000" dirty="0" smtClean="0">
                <a:solidFill>
                  <a:srgbClr val="996633"/>
                </a:solidFill>
              </a:rPr>
              <a:t>İ</a:t>
            </a:r>
            <a:endParaRPr lang="tr-TR" sz="4000" dirty="0">
              <a:solidFill>
                <a:srgbClr val="996633"/>
              </a:solidFill>
            </a:endParaRPr>
          </a:p>
        </p:txBody>
      </p:sp>
      <p:sp>
        <p:nvSpPr>
          <p:cNvPr id="55299" name="2 Metin Yer Tutucusu"/>
          <p:cNvSpPr>
            <a:spLocks noGrp="1"/>
          </p:cNvSpPr>
          <p:nvPr>
            <p:ph type="body" idx="2"/>
          </p:nvPr>
        </p:nvSpPr>
        <p:spPr>
          <a:xfrm>
            <a:off x="857250" y="368300"/>
            <a:ext cx="2716213" cy="5943600"/>
          </a:xfrm>
        </p:spPr>
        <p:txBody>
          <a:bodyPr/>
          <a:lstStyle/>
          <a:p>
            <a:pPr>
              <a:spcBef>
                <a:spcPct val="0"/>
              </a:spcBef>
            </a:pPr>
            <a:r>
              <a:rPr lang="tr-TR" sz="2000" smtClean="0"/>
              <a:t>Gizli itici bir renktir.Bu özelliğinden dolayı dünyadaki bütün fast-food yenilen restoranların duvarları,masaları, sandalyeleri kahverengi ve tonlarıdır.</a:t>
            </a:r>
          </a:p>
          <a:p>
            <a:pPr>
              <a:spcBef>
                <a:spcPct val="0"/>
              </a:spcBef>
            </a:pPr>
            <a:endParaRPr lang="tr-TR" sz="2000" smtClean="0"/>
          </a:p>
          <a:p>
            <a:pPr>
              <a:spcBef>
                <a:spcPct val="0"/>
              </a:spcBef>
            </a:pPr>
            <a:endParaRPr lang="tr-TR" sz="2000" smtClean="0"/>
          </a:p>
          <a:p>
            <a:pPr>
              <a:spcBef>
                <a:spcPct val="0"/>
              </a:spcBef>
            </a:pPr>
            <a:endParaRPr lang="tr-TR" sz="2000" smtClean="0"/>
          </a:p>
          <a:p>
            <a:pPr>
              <a:spcBef>
                <a:spcPct val="0"/>
              </a:spcBef>
            </a:pPr>
            <a:endParaRPr lang="tr-TR" sz="2000" smtClean="0"/>
          </a:p>
          <a:p>
            <a:pPr>
              <a:spcBef>
                <a:spcPct val="0"/>
              </a:spcBef>
            </a:pPr>
            <a:endParaRPr lang="tr-TR" sz="2000" smtClean="0"/>
          </a:p>
          <a:p>
            <a:pPr>
              <a:spcBef>
                <a:spcPct val="0"/>
              </a:spcBef>
            </a:pPr>
            <a:endParaRPr lang="tr-TR" sz="2000" smtClean="0"/>
          </a:p>
          <a:p>
            <a:pPr>
              <a:spcBef>
                <a:spcPct val="0"/>
              </a:spcBef>
            </a:pPr>
            <a:endParaRPr lang="tr-TR" sz="2000" smtClean="0"/>
          </a:p>
          <a:p>
            <a:pPr>
              <a:spcBef>
                <a:spcPct val="0"/>
              </a:spcBef>
            </a:pPr>
            <a:endParaRPr lang="tr-TR" sz="2000" smtClean="0"/>
          </a:p>
          <a:p>
            <a:pPr>
              <a:spcBef>
                <a:spcPct val="0"/>
              </a:spcBef>
            </a:pPr>
            <a:r>
              <a:rPr lang="tr-TR" sz="2000" smtClean="0"/>
              <a:t>Mc Donald’s’ın yeni tasarımı</a:t>
            </a:r>
          </a:p>
        </p:txBody>
      </p:sp>
      <p:pic>
        <p:nvPicPr>
          <p:cNvPr id="55300" name="4 İçerik Yer Tutucusu" descr="6a00d8341c7a7353ef00e54ff1d1e18834-640wi.jpg"/>
          <p:cNvPicPr>
            <a:picLocks noGrp="1" noChangeAspect="1"/>
          </p:cNvPicPr>
          <p:nvPr>
            <p:ph sz="half" idx="1"/>
          </p:nvPr>
        </p:nvPicPr>
        <p:blipFill>
          <a:blip r:embed="rId2">
            <a:extLst>
              <a:ext uri="{28A0092B-C50C-407E-A947-70E740481C1C}">
                <a14:useLocalDpi xmlns="" xmlns:a14="http://schemas.microsoft.com/office/drawing/2010/main" val="0"/>
              </a:ext>
            </a:extLst>
          </a:blip>
          <a:srcRect/>
          <a:stretch>
            <a:fillRect/>
          </a:stretch>
        </p:blipFill>
        <p:spPr>
          <a:xfrm>
            <a:off x="3651250" y="571500"/>
            <a:ext cx="5276850" cy="5286375"/>
          </a:xfrm>
        </p:spPr>
      </p:pic>
    </p:spTree>
    <p:extLst>
      <p:ext uri="{BB962C8B-B14F-4D97-AF65-F5344CB8AC3E}">
        <p14:creationId xmlns="" xmlns:p14="http://schemas.microsoft.com/office/powerpoint/2010/main" val="1715060971"/>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7 Slayt Numarası Yer Tutucusu"/>
          <p:cNvSpPr>
            <a:spLocks noGrp="1"/>
          </p:cNvSpPr>
          <p:nvPr>
            <p:ph type="sldNum" sz="quarter" idx="12"/>
          </p:nvPr>
        </p:nvSpPr>
        <p:spPr/>
        <p:txBody>
          <a:bodyPr/>
          <a:lstStyle/>
          <a:p>
            <a:pPr>
              <a:defRPr/>
            </a:pPr>
            <a:fld id="{DF13C86B-0FCC-40F7-8C2C-A40DAC39439A}" type="slidenum">
              <a:rPr lang="tr-TR"/>
              <a:pPr>
                <a:defRPr/>
              </a:pPr>
              <a:t>96</a:t>
            </a:fld>
            <a:endParaRPr lang="tr-TR"/>
          </a:p>
        </p:txBody>
      </p:sp>
      <p:sp>
        <p:nvSpPr>
          <p:cNvPr id="273410" name="Rectangle 2"/>
          <p:cNvSpPr>
            <a:spLocks noGrp="1" noChangeArrowheads="1"/>
          </p:cNvSpPr>
          <p:nvPr>
            <p:ph type="title"/>
          </p:nvPr>
        </p:nvSpPr>
        <p:spPr/>
        <p:txBody>
          <a:bodyPr/>
          <a:lstStyle/>
          <a:p>
            <a:pPr eaLnBrk="1" hangingPunct="1">
              <a:defRPr/>
            </a:pPr>
            <a:r>
              <a:rPr lang="tr-TR" dirty="0" smtClean="0">
                <a:solidFill>
                  <a:schemeClr val="bg1">
                    <a:lumMod val="50000"/>
                  </a:schemeClr>
                </a:solidFill>
                <a:effectLst>
                  <a:outerShdw blurRad="38100" dist="38100" dir="2700000" algn="tl">
                    <a:srgbClr val="000000">
                      <a:alpha val="43137"/>
                    </a:srgbClr>
                  </a:outerShdw>
                </a:effectLst>
              </a:rPr>
              <a:t>Siyah</a:t>
            </a:r>
          </a:p>
        </p:txBody>
      </p:sp>
      <p:sp>
        <p:nvSpPr>
          <p:cNvPr id="273411" name="Rectangle 3"/>
          <p:cNvSpPr>
            <a:spLocks noGrp="1" noChangeArrowheads="1"/>
          </p:cNvSpPr>
          <p:nvPr>
            <p:ph type="body" sz="half" idx="1"/>
          </p:nvPr>
        </p:nvSpPr>
        <p:spPr>
          <a:xfrm>
            <a:off x="539750" y="1268413"/>
            <a:ext cx="7835900" cy="3700462"/>
          </a:xfrm>
        </p:spPr>
        <p:txBody>
          <a:bodyPr/>
          <a:lstStyle/>
          <a:p>
            <a:pPr algn="just" eaLnBrk="1" hangingPunct="1">
              <a:lnSpc>
                <a:spcPct val="80000"/>
              </a:lnSpc>
              <a:buFont typeface="Wingdings" pitchFamily="2" charset="2"/>
              <a:buNone/>
              <a:defRPr/>
            </a:pPr>
            <a:r>
              <a:rPr lang="tr-TR" sz="2000" dirty="0" smtClean="0"/>
              <a:t>	</a:t>
            </a:r>
            <a:r>
              <a:rPr lang="tr-TR" sz="2800" dirty="0" smtClean="0"/>
              <a:t>Siyah, gücü ve tutkuyu temsil eder. Hırsın da bir ifadesidir. İş görüşmelerinde sorarlar: “Şirketimiz işe başladığınızda size bir araba verecek, ne rengi tercih edersiniz?” 'Siyah' cevabını verirseniz şirket hırslı yükselmeyi isteyen bir eleman geliyor diye düşünür.</a:t>
            </a:r>
          </a:p>
          <a:p>
            <a:pPr algn="just" eaLnBrk="1" hangingPunct="1">
              <a:lnSpc>
                <a:spcPct val="80000"/>
              </a:lnSpc>
              <a:buFont typeface="Wingdings" pitchFamily="2" charset="2"/>
              <a:buNone/>
              <a:defRPr/>
            </a:pPr>
            <a:r>
              <a:rPr lang="tr-TR" sz="2800" dirty="0" smtClean="0"/>
              <a:t>	Siyah konsantrasyonu en çok getiren renktir. Einstein konsantre olabilmek için perdeleri siyah, gün ışığı olmayan bir odaya girer ve öyle düşünürmüş.</a:t>
            </a:r>
          </a:p>
          <a:p>
            <a:pPr algn="just" eaLnBrk="1" hangingPunct="1">
              <a:lnSpc>
                <a:spcPct val="80000"/>
              </a:lnSpc>
              <a:buFont typeface="Wingdings" pitchFamily="2" charset="2"/>
              <a:buNone/>
              <a:defRPr/>
            </a:pPr>
            <a:endParaRPr lang="tr-TR" sz="2800" dirty="0" smtClean="0"/>
          </a:p>
          <a:p>
            <a:pPr algn="just" eaLnBrk="1" hangingPunct="1">
              <a:lnSpc>
                <a:spcPct val="80000"/>
              </a:lnSpc>
              <a:buFont typeface="Wingdings" pitchFamily="2" charset="2"/>
              <a:buNone/>
              <a:defRPr/>
            </a:pPr>
            <a:endParaRPr lang="tr-TR" sz="2400" dirty="0" smtClean="0"/>
          </a:p>
          <a:p>
            <a:pPr algn="just" eaLnBrk="1" hangingPunct="1">
              <a:lnSpc>
                <a:spcPct val="80000"/>
              </a:lnSpc>
              <a:buFont typeface="Wingdings" pitchFamily="2" charset="2"/>
              <a:buNone/>
              <a:defRPr/>
            </a:pPr>
            <a:endParaRPr lang="tr-TR" sz="2000" dirty="0" smtClean="0"/>
          </a:p>
        </p:txBody>
      </p:sp>
    </p:spTree>
    <p:extLst>
      <p:ext uri="{BB962C8B-B14F-4D97-AF65-F5344CB8AC3E}">
        <p14:creationId xmlns="" xmlns:p14="http://schemas.microsoft.com/office/powerpoint/2010/main" val="12943672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73411">
                                            <p:txEl>
                                              <p:pRg st="0" end="0"/>
                                            </p:txEl>
                                          </p:spTgt>
                                        </p:tgtEl>
                                        <p:attrNameLst>
                                          <p:attrName>style.visibility</p:attrName>
                                        </p:attrNameLst>
                                      </p:cBhvr>
                                      <p:to>
                                        <p:strVal val="visible"/>
                                      </p:to>
                                    </p:set>
                                    <p:anim calcmode="lin" valueType="num">
                                      <p:cBhvr additive="base">
                                        <p:cTn id="7" dur="500" fill="hold"/>
                                        <p:tgtEl>
                                          <p:spTgt spid="27341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734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73411">
                                            <p:txEl>
                                              <p:pRg st="1" end="1"/>
                                            </p:txEl>
                                          </p:spTgt>
                                        </p:tgtEl>
                                        <p:attrNameLst>
                                          <p:attrName>style.visibility</p:attrName>
                                        </p:attrNameLst>
                                      </p:cBhvr>
                                      <p:to>
                                        <p:strVal val="visible"/>
                                      </p:to>
                                    </p:set>
                                    <p:anim calcmode="lin" valueType="num">
                                      <p:cBhvr additive="base">
                                        <p:cTn id="13" dur="500" fill="hold"/>
                                        <p:tgtEl>
                                          <p:spTgt spid="27341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73411">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3411" grpId="0" build="p"/>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611560" y="548680"/>
            <a:ext cx="467543" cy="5112568"/>
          </a:xfrm>
        </p:spPr>
        <p:txBody>
          <a:bodyPr/>
          <a:lstStyle/>
          <a:p>
            <a:pPr indent="0" algn="ctr" fontAlgn="auto">
              <a:spcAft>
                <a:spcPts val="0"/>
              </a:spcAft>
              <a:defRPr/>
            </a:pPr>
            <a:r>
              <a:rPr lang="tr-TR" sz="3200" dirty="0" smtClean="0">
                <a:solidFill>
                  <a:schemeClr val="bg1">
                    <a:lumMod val="50000"/>
                  </a:schemeClr>
                </a:solidFill>
              </a:rPr>
              <a:t>SİYAH</a:t>
            </a:r>
            <a:r>
              <a:rPr lang="tr-TR" sz="3200" dirty="0" smtClean="0">
                <a:solidFill>
                  <a:schemeClr val="accent1">
                    <a:tint val="83000"/>
                    <a:satMod val="150000"/>
                  </a:schemeClr>
                </a:solidFill>
              </a:rPr>
              <a:t/>
            </a:r>
            <a:br>
              <a:rPr lang="tr-TR" sz="3200" dirty="0" smtClean="0">
                <a:solidFill>
                  <a:schemeClr val="accent1">
                    <a:tint val="83000"/>
                    <a:satMod val="150000"/>
                  </a:schemeClr>
                </a:solidFill>
              </a:rPr>
            </a:br>
            <a:endParaRPr lang="tr-TR" sz="3200" dirty="0">
              <a:solidFill>
                <a:schemeClr val="accent1">
                  <a:tint val="83000"/>
                  <a:satMod val="150000"/>
                </a:schemeClr>
              </a:solidFill>
            </a:endParaRPr>
          </a:p>
        </p:txBody>
      </p:sp>
      <p:sp>
        <p:nvSpPr>
          <p:cNvPr id="62467" name="2 Metin Yer Tutucusu"/>
          <p:cNvSpPr>
            <a:spLocks noGrp="1"/>
          </p:cNvSpPr>
          <p:nvPr>
            <p:ph type="body" idx="2"/>
          </p:nvPr>
        </p:nvSpPr>
        <p:spPr>
          <a:xfrm>
            <a:off x="1403648" y="548680"/>
            <a:ext cx="2794000" cy="5943600"/>
          </a:xfrm>
        </p:spPr>
        <p:txBody>
          <a:bodyPr/>
          <a:lstStyle/>
          <a:p>
            <a:pPr>
              <a:spcBef>
                <a:spcPct val="0"/>
              </a:spcBef>
            </a:pPr>
            <a:r>
              <a:rPr lang="tr-TR" sz="1800" dirty="0" smtClean="0"/>
              <a:t>Siyah aslında nötr bir renktir. Bütün güneş ışıklarını emer, dışarıya hiçbir renk vermez. Asaletin, tutkunun ve hırsın da rengidir.</a:t>
            </a:r>
          </a:p>
          <a:p>
            <a:pPr>
              <a:spcBef>
                <a:spcPct val="0"/>
              </a:spcBef>
            </a:pPr>
            <a:endParaRPr lang="tr-TR" sz="1800" dirty="0" smtClean="0"/>
          </a:p>
          <a:p>
            <a:pPr>
              <a:spcBef>
                <a:spcPct val="0"/>
              </a:spcBef>
            </a:pPr>
            <a:r>
              <a:rPr lang="tr-TR" sz="1800" dirty="0" smtClean="0"/>
              <a:t>Bu rengi sevenler in davranışları çevreyle uyum içerisindedir. İnsanlarla arasına mesafe koymaktan hoşlanırlar. Hem mükemmeliyetçi hem titiz ve dikkatli çalışırlar.</a:t>
            </a:r>
          </a:p>
        </p:txBody>
      </p:sp>
      <p:pic>
        <p:nvPicPr>
          <p:cNvPr id="62468" name="4 İçerik Yer Tutucusu" descr="yargici.jpg"/>
          <p:cNvPicPr>
            <a:picLocks noGrp="1" noChangeAspect="1"/>
          </p:cNvPicPr>
          <p:nvPr>
            <p:ph sz="half" idx="1"/>
          </p:nvPr>
        </p:nvPicPr>
        <p:blipFill>
          <a:blip r:embed="rId2">
            <a:extLst>
              <a:ext uri="{28A0092B-C50C-407E-A947-70E740481C1C}">
                <a14:useLocalDpi xmlns="" xmlns:a14="http://schemas.microsoft.com/office/drawing/2010/main" val="0"/>
              </a:ext>
            </a:extLst>
          </a:blip>
          <a:srcRect/>
          <a:stretch>
            <a:fillRect/>
          </a:stretch>
        </p:blipFill>
        <p:spPr>
          <a:xfrm>
            <a:off x="4643438" y="2143125"/>
            <a:ext cx="3500437" cy="4138613"/>
          </a:xfrm>
        </p:spPr>
      </p:pic>
    </p:spTree>
    <p:extLst>
      <p:ext uri="{BB962C8B-B14F-4D97-AF65-F5344CB8AC3E}">
        <p14:creationId xmlns="" xmlns:p14="http://schemas.microsoft.com/office/powerpoint/2010/main" val="4268890400"/>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7 Slayt Numarası Yer Tutucusu"/>
          <p:cNvSpPr>
            <a:spLocks noGrp="1"/>
          </p:cNvSpPr>
          <p:nvPr>
            <p:ph type="sldNum" sz="quarter" idx="12"/>
          </p:nvPr>
        </p:nvSpPr>
        <p:spPr/>
        <p:txBody>
          <a:bodyPr/>
          <a:lstStyle/>
          <a:p>
            <a:pPr>
              <a:defRPr/>
            </a:pPr>
            <a:fld id="{5FA24CAE-74F1-48D5-B91A-B28577AAB089}" type="slidenum">
              <a:rPr lang="tr-TR"/>
              <a:pPr>
                <a:defRPr/>
              </a:pPr>
              <a:t>98</a:t>
            </a:fld>
            <a:endParaRPr lang="tr-TR"/>
          </a:p>
        </p:txBody>
      </p:sp>
      <p:sp>
        <p:nvSpPr>
          <p:cNvPr id="275458" name="Rectangle 2"/>
          <p:cNvSpPr>
            <a:spLocks noGrp="1" noChangeArrowheads="1"/>
          </p:cNvSpPr>
          <p:nvPr>
            <p:ph type="title"/>
          </p:nvPr>
        </p:nvSpPr>
        <p:spPr/>
        <p:txBody>
          <a:bodyPr/>
          <a:lstStyle/>
          <a:p>
            <a:pPr eaLnBrk="1" hangingPunct="1">
              <a:defRPr/>
            </a:pPr>
            <a:r>
              <a:rPr lang="tr-TR" smtClean="0">
                <a:solidFill>
                  <a:srgbClr val="FFFF00"/>
                </a:solidFill>
              </a:rPr>
              <a:t>Sarı</a:t>
            </a:r>
          </a:p>
        </p:txBody>
      </p:sp>
      <p:sp>
        <p:nvSpPr>
          <p:cNvPr id="275459" name="Rectangle 3"/>
          <p:cNvSpPr>
            <a:spLocks noGrp="1" noChangeArrowheads="1"/>
          </p:cNvSpPr>
          <p:nvPr>
            <p:ph type="body" sz="half" idx="1"/>
          </p:nvPr>
        </p:nvSpPr>
        <p:spPr>
          <a:xfrm>
            <a:off x="468313" y="1196975"/>
            <a:ext cx="7835900" cy="3700463"/>
          </a:xfrm>
        </p:spPr>
        <p:txBody>
          <a:bodyPr/>
          <a:lstStyle/>
          <a:p>
            <a:pPr algn="just" eaLnBrk="1" hangingPunct="1">
              <a:lnSpc>
                <a:spcPct val="80000"/>
              </a:lnSpc>
              <a:buFont typeface="Wingdings" pitchFamily="2" charset="2"/>
              <a:buNone/>
              <a:defRPr/>
            </a:pPr>
            <a:r>
              <a:rPr lang="tr-TR" sz="1800" smtClean="0"/>
              <a:t>	</a:t>
            </a:r>
            <a:r>
              <a:rPr lang="tr-TR" sz="2000" smtClean="0"/>
              <a:t>Sarı geçiciliğin ve dikkati çekiciliğin ifadesidir. O yüzden tüm dünyada taksiler sarıdır. Dikkat çeksin ve geçici olduğunu bilsinler diye. Araba kiralama firmaları logolarında hep sarıyı kullanırlar. </a:t>
            </a:r>
          </a:p>
          <a:p>
            <a:pPr algn="just" eaLnBrk="1" hangingPunct="1">
              <a:lnSpc>
                <a:spcPct val="80000"/>
              </a:lnSpc>
              <a:buFont typeface="Wingdings" pitchFamily="2" charset="2"/>
              <a:buNone/>
              <a:defRPr/>
            </a:pPr>
            <a:r>
              <a:rPr lang="tr-TR" sz="2000" smtClean="0"/>
              <a:t>	O yüzden dünyada hiçbir banka ambleminde, bildiğimiz sarıyı kullanmaz. (Portakal ve bronz ya da bakır kimi zaman yer alabilir.) Paranın geçici değil, kalıcı olmasını isterler. “Parayı yatırın ve unutun lütfen” demenin bir yoludur bu. </a:t>
            </a:r>
          </a:p>
          <a:p>
            <a:pPr algn="just" eaLnBrk="1" hangingPunct="1">
              <a:lnSpc>
                <a:spcPct val="80000"/>
              </a:lnSpc>
              <a:buFont typeface="Wingdings" pitchFamily="2" charset="2"/>
              <a:buNone/>
              <a:defRPr/>
            </a:pPr>
            <a:r>
              <a:rPr lang="tr-TR" sz="2000" smtClean="0"/>
              <a:t>	Ülkemizde (belkide tüm dünyada) sarı rengi kullanan tek banka Vakıfbank'tır. </a:t>
            </a:r>
          </a:p>
          <a:p>
            <a:pPr algn="just" eaLnBrk="1" hangingPunct="1">
              <a:lnSpc>
                <a:spcPct val="80000"/>
              </a:lnSpc>
              <a:buFont typeface="Wingdings" pitchFamily="2" charset="2"/>
              <a:buNone/>
              <a:defRPr/>
            </a:pPr>
            <a:r>
              <a:rPr lang="tr-TR" sz="2000" smtClean="0"/>
              <a:t>	Sembolizmde sarı; geçiciliği, ölümü hatırlatır. sarı odalarda çocukların daha çok ağladığı, büyüklerin daha sinirli oldukları tespit edilmiş. İlginçtir bir çok hayvan öfkesini göstermek için kırmızıdan çok sarıyı kullanır. Sinirlendiklerinde renkleri sarıya dönüşür. En az pigmentle yaratılan renk olduğu için tabiatta en çok rastlanan renklerden biridir.</a:t>
            </a:r>
          </a:p>
          <a:p>
            <a:pPr eaLnBrk="1" hangingPunct="1">
              <a:lnSpc>
                <a:spcPct val="80000"/>
              </a:lnSpc>
              <a:buFont typeface="Wingdings" pitchFamily="2" charset="2"/>
              <a:buNone/>
              <a:defRPr/>
            </a:pPr>
            <a:endParaRPr lang="tr-TR" sz="2000" smtClean="0"/>
          </a:p>
          <a:p>
            <a:pPr algn="just" eaLnBrk="1" hangingPunct="1">
              <a:lnSpc>
                <a:spcPct val="80000"/>
              </a:lnSpc>
              <a:buFont typeface="Wingdings" pitchFamily="2" charset="2"/>
              <a:buNone/>
              <a:defRPr/>
            </a:pPr>
            <a:endParaRPr lang="tr-TR" sz="2000" smtClean="0"/>
          </a:p>
          <a:p>
            <a:pPr algn="just" eaLnBrk="1" hangingPunct="1">
              <a:lnSpc>
                <a:spcPct val="80000"/>
              </a:lnSpc>
              <a:buFont typeface="Wingdings" pitchFamily="2" charset="2"/>
              <a:buNone/>
              <a:defRPr/>
            </a:pPr>
            <a:endParaRPr lang="tr-TR" sz="2400" smtClean="0"/>
          </a:p>
          <a:p>
            <a:pPr algn="just" eaLnBrk="1" hangingPunct="1">
              <a:lnSpc>
                <a:spcPct val="80000"/>
              </a:lnSpc>
              <a:buFont typeface="Wingdings" pitchFamily="2" charset="2"/>
              <a:buNone/>
              <a:defRPr/>
            </a:pPr>
            <a:endParaRPr lang="tr-TR" sz="2000" smtClean="0"/>
          </a:p>
        </p:txBody>
      </p:sp>
    </p:spTree>
    <p:extLst>
      <p:ext uri="{BB962C8B-B14F-4D97-AF65-F5344CB8AC3E}">
        <p14:creationId xmlns="" xmlns:p14="http://schemas.microsoft.com/office/powerpoint/2010/main" val="15365251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75459">
                                            <p:txEl>
                                              <p:pRg st="0" end="0"/>
                                            </p:txEl>
                                          </p:spTgt>
                                        </p:tgtEl>
                                        <p:attrNameLst>
                                          <p:attrName>style.visibility</p:attrName>
                                        </p:attrNameLst>
                                      </p:cBhvr>
                                      <p:to>
                                        <p:strVal val="visible"/>
                                      </p:to>
                                    </p:set>
                                    <p:anim calcmode="lin" valueType="num">
                                      <p:cBhvr additive="base">
                                        <p:cTn id="7" dur="500" fill="hold"/>
                                        <p:tgtEl>
                                          <p:spTgt spid="27545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7545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75459">
                                            <p:txEl>
                                              <p:pRg st="1" end="1"/>
                                            </p:txEl>
                                          </p:spTgt>
                                        </p:tgtEl>
                                        <p:attrNameLst>
                                          <p:attrName>style.visibility</p:attrName>
                                        </p:attrNameLst>
                                      </p:cBhvr>
                                      <p:to>
                                        <p:strVal val="visible"/>
                                      </p:to>
                                    </p:set>
                                    <p:anim calcmode="lin" valueType="num">
                                      <p:cBhvr additive="base">
                                        <p:cTn id="13" dur="500" fill="hold"/>
                                        <p:tgtEl>
                                          <p:spTgt spid="27545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7545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75459">
                                            <p:txEl>
                                              <p:pRg st="2" end="2"/>
                                            </p:txEl>
                                          </p:spTgt>
                                        </p:tgtEl>
                                        <p:attrNameLst>
                                          <p:attrName>style.visibility</p:attrName>
                                        </p:attrNameLst>
                                      </p:cBhvr>
                                      <p:to>
                                        <p:strVal val="visible"/>
                                      </p:to>
                                    </p:set>
                                    <p:anim calcmode="lin" valueType="num">
                                      <p:cBhvr additive="base">
                                        <p:cTn id="19" dur="500" fill="hold"/>
                                        <p:tgtEl>
                                          <p:spTgt spid="27545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7545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75459">
                                            <p:txEl>
                                              <p:pRg st="3" end="3"/>
                                            </p:txEl>
                                          </p:spTgt>
                                        </p:tgtEl>
                                        <p:attrNameLst>
                                          <p:attrName>style.visibility</p:attrName>
                                        </p:attrNameLst>
                                      </p:cBhvr>
                                      <p:to>
                                        <p:strVal val="visible"/>
                                      </p:to>
                                    </p:set>
                                    <p:anim calcmode="lin" valueType="num">
                                      <p:cBhvr additive="base">
                                        <p:cTn id="25" dur="500" fill="hold"/>
                                        <p:tgtEl>
                                          <p:spTgt spid="27545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75459">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5459" grpId="0" build="p"/>
    </p:bldLst>
  </p:timing>
</p:sld>
</file>

<file path=ppt/slides/slide99.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pPr indent="0" fontAlgn="auto">
              <a:spcAft>
                <a:spcPts val="0"/>
              </a:spcAft>
              <a:defRPr/>
            </a:pPr>
            <a:r>
              <a:rPr lang="tr-TR" dirty="0" smtClean="0">
                <a:solidFill>
                  <a:srgbClr val="FFFF00"/>
                </a:solidFill>
              </a:rPr>
              <a:t>SARI</a:t>
            </a:r>
            <a:endParaRPr lang="tr-TR" dirty="0">
              <a:solidFill>
                <a:srgbClr val="FFFF00"/>
              </a:solidFill>
            </a:endParaRPr>
          </a:p>
        </p:txBody>
      </p:sp>
      <p:sp>
        <p:nvSpPr>
          <p:cNvPr id="65539" name="2 Metin Yer Tutucusu"/>
          <p:cNvSpPr>
            <a:spLocks noGrp="1"/>
          </p:cNvSpPr>
          <p:nvPr>
            <p:ph type="body" idx="1"/>
          </p:nvPr>
        </p:nvSpPr>
        <p:spPr>
          <a:xfrm>
            <a:off x="1365250" y="290513"/>
            <a:ext cx="1992313" cy="3017837"/>
          </a:xfrm>
          <a:solidFill>
            <a:srgbClr val="FFC000"/>
          </a:solidFill>
          <a:ln w="9525"/>
          <a:extLst>
            <a:ext uri="{91240B29-F687-4F45-9708-019B960494DF}">
              <a14:hiddenLine xmlns="" xmlns:a14="http://schemas.microsoft.com/office/drawing/2010/main" w="12700">
                <a:solidFill>
                  <a:srgbClr val="000000"/>
                </a:solidFill>
                <a:miter lim="800000"/>
                <a:headEnd/>
                <a:tailEnd/>
              </a14:hiddenLine>
            </a:ext>
          </a:extLst>
        </p:spPr>
        <p:txBody>
          <a:bodyPr vert="horz"/>
          <a:lstStyle/>
          <a:p>
            <a:r>
              <a:rPr lang="tr-TR" b="1" smtClean="0">
                <a:solidFill>
                  <a:schemeClr val="bg1"/>
                </a:solidFill>
              </a:rPr>
              <a:t>Sarı renkte bir geçicilik söz konusudur. Yanıp sönen sinyalde,güneşin ışıklarında, civcivin sarılığında hep geçicilik vardır</a:t>
            </a:r>
            <a:r>
              <a:rPr lang="tr-TR" smtClean="0">
                <a:solidFill>
                  <a:schemeClr val="bg1"/>
                </a:solidFill>
              </a:rPr>
              <a:t>.</a:t>
            </a:r>
          </a:p>
        </p:txBody>
      </p:sp>
      <p:sp>
        <p:nvSpPr>
          <p:cNvPr id="65540" name="3 Metin Yer Tutucusu"/>
          <p:cNvSpPr>
            <a:spLocks noGrp="1"/>
          </p:cNvSpPr>
          <p:nvPr>
            <p:ph type="body" sz="half" idx="3"/>
          </p:nvPr>
        </p:nvSpPr>
        <p:spPr>
          <a:xfrm>
            <a:off x="1365250" y="3427413"/>
            <a:ext cx="2635250" cy="3017837"/>
          </a:xfrm>
          <a:solidFill>
            <a:srgbClr val="FFC000"/>
          </a:solidFill>
          <a:ln w="9525"/>
          <a:extLst>
            <a:ext uri="{91240B29-F687-4F45-9708-019B960494DF}">
              <a14:hiddenLine xmlns="" xmlns:a14="http://schemas.microsoft.com/office/drawing/2010/main" w="12700">
                <a:solidFill>
                  <a:srgbClr val="000000"/>
                </a:solidFill>
                <a:miter lim="800000"/>
                <a:headEnd/>
                <a:tailEnd/>
              </a14:hiddenLine>
            </a:ext>
          </a:extLst>
        </p:spPr>
        <p:txBody>
          <a:bodyPr vert="horz"/>
          <a:lstStyle/>
          <a:p>
            <a:r>
              <a:rPr lang="tr-TR" b="1" smtClean="0">
                <a:solidFill>
                  <a:schemeClr val="bg1"/>
                </a:solidFill>
              </a:rPr>
              <a:t>Sarı rengi sevenler , bağımsızlıklarına önem verirler,başkalarına danışmadan büyük tasarılar kurarlar,yeniliklere çok düşkündürler,sık sık coşarlar ve biraz da savurgandırlar</a:t>
            </a:r>
            <a:r>
              <a:rPr lang="tr-TR" smtClean="0"/>
              <a:t>.</a:t>
            </a:r>
          </a:p>
        </p:txBody>
      </p:sp>
      <p:pic>
        <p:nvPicPr>
          <p:cNvPr id="65541" name="6 İçerik Yer Tutucusu" descr="tips_taxi_15.jpg"/>
          <p:cNvPicPr>
            <a:picLocks noGrp="1" noChangeAspect="1"/>
          </p:cNvPicPr>
          <p:nvPr>
            <p:ph sz="quarter" idx="2"/>
          </p:nvPr>
        </p:nvPicPr>
        <p:blipFill>
          <a:blip r:embed="rId2">
            <a:extLst>
              <a:ext uri="{28A0092B-C50C-407E-A947-70E740481C1C}">
                <a14:useLocalDpi xmlns="" xmlns:a14="http://schemas.microsoft.com/office/drawing/2010/main" val="0"/>
              </a:ext>
            </a:extLst>
          </a:blip>
          <a:srcRect/>
          <a:stretch>
            <a:fillRect/>
          </a:stretch>
        </p:blipFill>
        <p:spPr>
          <a:xfrm>
            <a:off x="3571875" y="290513"/>
            <a:ext cx="5214938" cy="3017837"/>
          </a:xfrm>
        </p:spPr>
      </p:pic>
      <p:pic>
        <p:nvPicPr>
          <p:cNvPr id="65542" name="7 İçerik Yer Tutucusu" descr="ptt.gif"/>
          <p:cNvPicPr>
            <a:picLocks noGrp="1" noChangeAspect="1"/>
          </p:cNvPicPr>
          <p:nvPr>
            <p:ph sz="quarter" idx="4"/>
          </p:nvPr>
        </p:nvPicPr>
        <p:blipFill>
          <a:blip r:embed="rId3">
            <a:extLst>
              <a:ext uri="{28A0092B-C50C-407E-A947-70E740481C1C}">
                <a14:useLocalDpi xmlns="" xmlns:a14="http://schemas.microsoft.com/office/drawing/2010/main" val="0"/>
              </a:ext>
            </a:extLst>
          </a:blip>
          <a:srcRect/>
          <a:stretch>
            <a:fillRect/>
          </a:stretch>
        </p:blipFill>
        <p:spPr>
          <a:xfrm>
            <a:off x="4000500" y="3427413"/>
            <a:ext cx="4786313" cy="3017837"/>
          </a:xfrm>
        </p:spPr>
      </p:pic>
    </p:spTree>
    <p:extLst>
      <p:ext uri="{BB962C8B-B14F-4D97-AF65-F5344CB8AC3E}">
        <p14:creationId xmlns="" xmlns:p14="http://schemas.microsoft.com/office/powerpoint/2010/main" val="984398479"/>
      </p:ext>
    </p:extLst>
  </p:cSld>
  <p:clrMapOvr>
    <a:masterClrMapping/>
  </p:clrMapOvr>
  <p:transition>
    <p:dissolve/>
  </p:transition>
  <p:timing>
    <p:tnLst>
      <p:par>
        <p:cTn id="1" dur="indefinite" restart="never" nodeType="tmRoot"/>
      </p:par>
    </p:tnLst>
  </p:timing>
</p:sld>
</file>

<file path=ppt/theme/_rels/theme19.xml.rels><?xml version="1.0" encoding="UTF-8" standalone="yes"?>
<Relationships xmlns="http://schemas.openxmlformats.org/package/2006/relationships"><Relationship Id="rId1" Type="http://schemas.openxmlformats.org/officeDocument/2006/relationships/image" Target="../media/image3.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24.xml.rels><?xml version="1.0" encoding="UTF-8" standalone="yes"?>
<Relationships xmlns="http://schemas.openxmlformats.org/package/2006/relationships"><Relationship Id="rId1" Type="http://schemas.openxmlformats.org/officeDocument/2006/relationships/image" Target="../media/image4.jpeg"/></Relationships>
</file>

<file path=ppt/theme/theme1.xml><?xml version="1.0" encoding="utf-8"?>
<a:theme xmlns:a="http://schemas.openxmlformats.org/drawingml/2006/main" name="Hava Akımı">
  <a:themeElements>
    <a:clrScheme name="Hava Akımı">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Hava Akımı">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Hava Akımı">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10.xml><?xml version="1.0" encoding="utf-8"?>
<a:theme xmlns:a="http://schemas.openxmlformats.org/drawingml/2006/main" name="Fading Grid">
  <a:themeElements>
    <a:clrScheme name="Fading Grid 4">
      <a:dk1>
        <a:srgbClr val="6B6B99"/>
      </a:dk1>
      <a:lt1>
        <a:srgbClr val="EAEAEA"/>
      </a:lt1>
      <a:dk2>
        <a:srgbClr val="666699"/>
      </a:dk2>
      <a:lt2>
        <a:srgbClr val="CCECFF"/>
      </a:lt2>
      <a:accent1>
        <a:srgbClr val="00CC66"/>
      </a:accent1>
      <a:accent2>
        <a:srgbClr val="54547A"/>
      </a:accent2>
      <a:accent3>
        <a:srgbClr val="B8B8CA"/>
      </a:accent3>
      <a:accent4>
        <a:srgbClr val="C8C8C8"/>
      </a:accent4>
      <a:accent5>
        <a:srgbClr val="AAE2B8"/>
      </a:accent5>
      <a:accent6>
        <a:srgbClr val="4B4B6E"/>
      </a:accent6>
      <a:hlink>
        <a:srgbClr val="65B2FF"/>
      </a:hlink>
      <a:folHlink>
        <a:srgbClr val="9900FF"/>
      </a:folHlink>
    </a:clrScheme>
    <a:fontScheme name="Fading Grid">
      <a:majorFont>
        <a:latin typeface="Arial"/>
        <a:ea typeface=""/>
        <a:cs typeface=""/>
      </a:majorFont>
      <a:minorFont>
        <a:latin typeface="Arial"/>
        <a:ea typeface=""/>
        <a:cs typeface=""/>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Fading Grid 1">
        <a:dk1>
          <a:srgbClr val="7E0000"/>
        </a:dk1>
        <a:lt1>
          <a:srgbClr val="FFFFFF"/>
        </a:lt1>
        <a:dk2>
          <a:srgbClr val="800000"/>
        </a:dk2>
        <a:lt2>
          <a:srgbClr val="FCF0B2"/>
        </a:lt2>
        <a:accent1>
          <a:srgbClr val="C5543D"/>
        </a:accent1>
        <a:accent2>
          <a:srgbClr val="660000"/>
        </a:accent2>
        <a:accent3>
          <a:srgbClr val="C0AAAA"/>
        </a:accent3>
        <a:accent4>
          <a:srgbClr val="DADADA"/>
        </a:accent4>
        <a:accent5>
          <a:srgbClr val="DFB3AF"/>
        </a:accent5>
        <a:accent6>
          <a:srgbClr val="5C0000"/>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Fading Grid 2">
        <a:dk1>
          <a:srgbClr val="000066"/>
        </a:dk1>
        <a:lt1>
          <a:srgbClr val="FFFFFF"/>
        </a:lt1>
        <a:dk2>
          <a:srgbClr val="000066"/>
        </a:dk2>
        <a:lt2>
          <a:srgbClr val="B2B8C8"/>
        </a:lt2>
        <a:accent1>
          <a:srgbClr val="008080"/>
        </a:accent1>
        <a:accent2>
          <a:srgbClr val="00004E"/>
        </a:accent2>
        <a:accent3>
          <a:srgbClr val="AAAAB8"/>
        </a:accent3>
        <a:accent4>
          <a:srgbClr val="DADADA"/>
        </a:accent4>
        <a:accent5>
          <a:srgbClr val="AAC0C0"/>
        </a:accent5>
        <a:accent6>
          <a:srgbClr val="000046"/>
        </a:accent6>
        <a:hlink>
          <a:srgbClr val="00FFCC"/>
        </a:hlink>
        <a:folHlink>
          <a:srgbClr val="6699FF"/>
        </a:folHlink>
      </a:clrScheme>
      <a:clrMap bg1="dk2" tx1="lt1" bg2="dk1" tx2="lt2" accent1="accent1" accent2="accent2" accent3="accent3" accent4="accent4" accent5="accent5" accent6="accent6" hlink="hlink" folHlink="folHlink"/>
    </a:extraClrScheme>
    <a:extraClrScheme>
      <a:clrScheme name="Fading Grid 3">
        <a:dk1>
          <a:srgbClr val="010199"/>
        </a:dk1>
        <a:lt1>
          <a:srgbClr val="FFFFFF"/>
        </a:lt1>
        <a:dk2>
          <a:srgbClr val="000099"/>
        </a:dk2>
        <a:lt2>
          <a:srgbClr val="CCFFFF"/>
        </a:lt2>
        <a:accent1>
          <a:srgbClr val="00C600"/>
        </a:accent1>
        <a:accent2>
          <a:srgbClr val="01017D"/>
        </a:accent2>
        <a:accent3>
          <a:srgbClr val="AAAACA"/>
        </a:accent3>
        <a:accent4>
          <a:srgbClr val="DADADA"/>
        </a:accent4>
        <a:accent5>
          <a:srgbClr val="AADFAA"/>
        </a:accent5>
        <a:accent6>
          <a:srgbClr val="010171"/>
        </a:accent6>
        <a:hlink>
          <a:srgbClr val="FFE701"/>
        </a:hlink>
        <a:folHlink>
          <a:srgbClr val="3366FF"/>
        </a:folHlink>
      </a:clrScheme>
      <a:clrMap bg1="dk2" tx1="lt1" bg2="dk1" tx2="lt2" accent1="accent1" accent2="accent2" accent3="accent3" accent4="accent4" accent5="accent5" accent6="accent6" hlink="hlink" folHlink="folHlink"/>
    </a:extraClrScheme>
    <a:extraClrScheme>
      <a:clrScheme name="Fading Grid 4">
        <a:dk1>
          <a:srgbClr val="6B6B99"/>
        </a:dk1>
        <a:lt1>
          <a:srgbClr val="EAEAEA"/>
        </a:lt1>
        <a:dk2>
          <a:srgbClr val="666699"/>
        </a:dk2>
        <a:lt2>
          <a:srgbClr val="CCECFF"/>
        </a:lt2>
        <a:accent1>
          <a:srgbClr val="00CC66"/>
        </a:accent1>
        <a:accent2>
          <a:srgbClr val="54547A"/>
        </a:accent2>
        <a:accent3>
          <a:srgbClr val="B8B8CA"/>
        </a:accent3>
        <a:accent4>
          <a:srgbClr val="C8C8C8"/>
        </a:accent4>
        <a:accent5>
          <a:srgbClr val="AAE2B8"/>
        </a:accent5>
        <a:accent6>
          <a:srgbClr val="4B4B6E"/>
        </a:accent6>
        <a:hlink>
          <a:srgbClr val="65B2FF"/>
        </a:hlink>
        <a:folHlink>
          <a:srgbClr val="9900FF"/>
        </a:folHlink>
      </a:clrScheme>
      <a:clrMap bg1="dk2" tx1="lt1" bg2="dk1" tx2="lt2" accent1="accent1" accent2="accent2" accent3="accent3" accent4="accent4" accent5="accent5" accent6="accent6" hlink="hlink" folHlink="folHlink"/>
    </a:extraClrScheme>
    <a:extraClrScheme>
      <a:clrScheme name="Fading Grid 5">
        <a:dk1>
          <a:srgbClr val="00827F"/>
        </a:dk1>
        <a:lt1>
          <a:srgbClr val="FFFFFF"/>
        </a:lt1>
        <a:dk2>
          <a:srgbClr val="008080"/>
        </a:dk2>
        <a:lt2>
          <a:srgbClr val="FFFFCC"/>
        </a:lt2>
        <a:accent1>
          <a:srgbClr val="6D6FC7"/>
        </a:accent1>
        <a:accent2>
          <a:srgbClr val="006462"/>
        </a:accent2>
        <a:accent3>
          <a:srgbClr val="AAC0C0"/>
        </a:accent3>
        <a:accent4>
          <a:srgbClr val="DADADA"/>
        </a:accent4>
        <a:accent5>
          <a:srgbClr val="BABBE0"/>
        </a:accent5>
        <a:accent6>
          <a:srgbClr val="005A58"/>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Fading Grid 6">
        <a:dk1>
          <a:srgbClr val="4D4D4D"/>
        </a:dk1>
        <a:lt1>
          <a:srgbClr val="FFFFFF"/>
        </a:lt1>
        <a:dk2>
          <a:srgbClr val="525252"/>
        </a:dk2>
        <a:lt2>
          <a:srgbClr val="C0C0C0"/>
        </a:lt2>
        <a:accent1>
          <a:srgbClr val="527C3A"/>
        </a:accent1>
        <a:accent2>
          <a:srgbClr val="444444"/>
        </a:accent2>
        <a:accent3>
          <a:srgbClr val="B3B3B3"/>
        </a:accent3>
        <a:accent4>
          <a:srgbClr val="DADADA"/>
        </a:accent4>
        <a:accent5>
          <a:srgbClr val="B3BFAE"/>
        </a:accent5>
        <a:accent6>
          <a:srgbClr val="3D3D3D"/>
        </a:accent6>
        <a:hlink>
          <a:srgbClr val="FAC458"/>
        </a:hlink>
        <a:folHlink>
          <a:srgbClr val="C7780F"/>
        </a:folHlink>
      </a:clrScheme>
      <a:clrMap bg1="dk2" tx1="lt1" bg2="dk1" tx2="lt2" accent1="accent1" accent2="accent2" accent3="accent3" accent4="accent4" accent5="accent5" accent6="accent6" hlink="hlink" folHlink="folHlink"/>
    </a:extraClrScheme>
    <a:extraClrScheme>
      <a:clrScheme name="Fading Grid 7">
        <a:dk1>
          <a:srgbClr val="516032"/>
        </a:dk1>
        <a:lt1>
          <a:srgbClr val="FFFFFF"/>
        </a:lt1>
        <a:dk2>
          <a:srgbClr val="546434"/>
        </a:dk2>
        <a:lt2>
          <a:srgbClr val="B2B68A"/>
        </a:lt2>
        <a:accent1>
          <a:srgbClr val="7D8C70"/>
        </a:accent1>
        <a:accent2>
          <a:srgbClr val="414E28"/>
        </a:accent2>
        <a:accent3>
          <a:srgbClr val="B3B8AE"/>
        </a:accent3>
        <a:accent4>
          <a:srgbClr val="DADADA"/>
        </a:accent4>
        <a:accent5>
          <a:srgbClr val="BFC5BB"/>
        </a:accent5>
        <a:accent6>
          <a:srgbClr val="3A4623"/>
        </a:accent6>
        <a:hlink>
          <a:srgbClr val="80C579"/>
        </a:hlink>
        <a:folHlink>
          <a:srgbClr val="7FADAF"/>
        </a:folHlink>
      </a:clrScheme>
      <a:clrMap bg1="dk2" tx1="lt1" bg2="dk1" tx2="lt2" accent1="accent1" accent2="accent2" accent3="accent3" accent4="accent4" accent5="accent5" accent6="accent6" hlink="hlink" folHlink="folHlink"/>
    </a:extraClrScheme>
    <a:extraClrScheme>
      <a:clrScheme name="Fading Grid 8">
        <a:dk1>
          <a:srgbClr val="D1CC00"/>
        </a:dk1>
        <a:lt1>
          <a:srgbClr val="FFFFFF"/>
        </a:lt1>
        <a:dk2>
          <a:srgbClr val="CCCC00"/>
        </a:dk2>
        <a:lt2>
          <a:srgbClr val="F3F5B1"/>
        </a:lt2>
        <a:accent1>
          <a:srgbClr val="808000"/>
        </a:accent1>
        <a:accent2>
          <a:srgbClr val="AEAA00"/>
        </a:accent2>
        <a:accent3>
          <a:srgbClr val="E2E2AA"/>
        </a:accent3>
        <a:accent4>
          <a:srgbClr val="DADADA"/>
        </a:accent4>
        <a:accent5>
          <a:srgbClr val="C0C0AA"/>
        </a:accent5>
        <a:accent6>
          <a:srgbClr val="9D9A00"/>
        </a:accent6>
        <a:hlink>
          <a:srgbClr val="FFCC00"/>
        </a:hlink>
        <a:folHlink>
          <a:srgbClr val="FFFF99"/>
        </a:folHlink>
      </a:clrScheme>
      <a:clrMap bg1="dk2" tx1="lt1" bg2="dk1" tx2="lt2" accent1="accent1" accent2="accent2" accent3="accent3" accent4="accent4" accent5="accent5" accent6="accent6" hlink="hlink" folHlink="folHlink"/>
    </a:extraClrScheme>
    <a:extraClrScheme>
      <a:clrScheme name="Fading Grid 9">
        <a:dk1>
          <a:srgbClr val="000000"/>
        </a:dk1>
        <a:lt1>
          <a:srgbClr val="F8F8F8"/>
        </a:lt1>
        <a:dk2>
          <a:srgbClr val="336600"/>
        </a:dk2>
        <a:lt2>
          <a:srgbClr val="FBFBFB"/>
        </a:lt2>
        <a:accent1>
          <a:srgbClr val="009900"/>
        </a:accent1>
        <a:accent2>
          <a:srgbClr val="C6C6C6"/>
        </a:accent2>
        <a:accent3>
          <a:srgbClr val="FBFBFB"/>
        </a:accent3>
        <a:accent4>
          <a:srgbClr val="000000"/>
        </a:accent4>
        <a:accent5>
          <a:srgbClr val="AACAAA"/>
        </a:accent5>
        <a:accent6>
          <a:srgbClr val="B3B3B3"/>
        </a:accent6>
        <a:hlink>
          <a:srgbClr val="006600"/>
        </a:hlink>
        <a:folHlink>
          <a:srgbClr val="80800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_Fading Grid">
  <a:themeElements>
    <a:clrScheme name="Fading Grid 4">
      <a:dk1>
        <a:srgbClr val="6B6B99"/>
      </a:dk1>
      <a:lt1>
        <a:srgbClr val="EAEAEA"/>
      </a:lt1>
      <a:dk2>
        <a:srgbClr val="666699"/>
      </a:dk2>
      <a:lt2>
        <a:srgbClr val="CCECFF"/>
      </a:lt2>
      <a:accent1>
        <a:srgbClr val="00CC66"/>
      </a:accent1>
      <a:accent2>
        <a:srgbClr val="54547A"/>
      </a:accent2>
      <a:accent3>
        <a:srgbClr val="B8B8CA"/>
      </a:accent3>
      <a:accent4>
        <a:srgbClr val="C8C8C8"/>
      </a:accent4>
      <a:accent5>
        <a:srgbClr val="AAE2B8"/>
      </a:accent5>
      <a:accent6>
        <a:srgbClr val="4B4B6E"/>
      </a:accent6>
      <a:hlink>
        <a:srgbClr val="65B2FF"/>
      </a:hlink>
      <a:folHlink>
        <a:srgbClr val="9900FF"/>
      </a:folHlink>
    </a:clrScheme>
    <a:fontScheme name="Fading Grid">
      <a:majorFont>
        <a:latin typeface="Arial"/>
        <a:ea typeface=""/>
        <a:cs typeface=""/>
      </a:majorFont>
      <a:minorFont>
        <a:latin typeface="Arial"/>
        <a:ea typeface=""/>
        <a:cs typeface=""/>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Fading Grid 1">
        <a:dk1>
          <a:srgbClr val="7E0000"/>
        </a:dk1>
        <a:lt1>
          <a:srgbClr val="FFFFFF"/>
        </a:lt1>
        <a:dk2>
          <a:srgbClr val="800000"/>
        </a:dk2>
        <a:lt2>
          <a:srgbClr val="FCF0B2"/>
        </a:lt2>
        <a:accent1>
          <a:srgbClr val="C5543D"/>
        </a:accent1>
        <a:accent2>
          <a:srgbClr val="660000"/>
        </a:accent2>
        <a:accent3>
          <a:srgbClr val="C0AAAA"/>
        </a:accent3>
        <a:accent4>
          <a:srgbClr val="DADADA"/>
        </a:accent4>
        <a:accent5>
          <a:srgbClr val="DFB3AF"/>
        </a:accent5>
        <a:accent6>
          <a:srgbClr val="5C0000"/>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Fading Grid 2">
        <a:dk1>
          <a:srgbClr val="000066"/>
        </a:dk1>
        <a:lt1>
          <a:srgbClr val="FFFFFF"/>
        </a:lt1>
        <a:dk2>
          <a:srgbClr val="000066"/>
        </a:dk2>
        <a:lt2>
          <a:srgbClr val="B2B8C8"/>
        </a:lt2>
        <a:accent1>
          <a:srgbClr val="008080"/>
        </a:accent1>
        <a:accent2>
          <a:srgbClr val="00004E"/>
        </a:accent2>
        <a:accent3>
          <a:srgbClr val="AAAAB8"/>
        </a:accent3>
        <a:accent4>
          <a:srgbClr val="DADADA"/>
        </a:accent4>
        <a:accent5>
          <a:srgbClr val="AAC0C0"/>
        </a:accent5>
        <a:accent6>
          <a:srgbClr val="000046"/>
        </a:accent6>
        <a:hlink>
          <a:srgbClr val="00FFCC"/>
        </a:hlink>
        <a:folHlink>
          <a:srgbClr val="6699FF"/>
        </a:folHlink>
      </a:clrScheme>
      <a:clrMap bg1="dk2" tx1="lt1" bg2="dk1" tx2="lt2" accent1="accent1" accent2="accent2" accent3="accent3" accent4="accent4" accent5="accent5" accent6="accent6" hlink="hlink" folHlink="folHlink"/>
    </a:extraClrScheme>
    <a:extraClrScheme>
      <a:clrScheme name="Fading Grid 3">
        <a:dk1>
          <a:srgbClr val="010199"/>
        </a:dk1>
        <a:lt1>
          <a:srgbClr val="FFFFFF"/>
        </a:lt1>
        <a:dk2>
          <a:srgbClr val="000099"/>
        </a:dk2>
        <a:lt2>
          <a:srgbClr val="CCFFFF"/>
        </a:lt2>
        <a:accent1>
          <a:srgbClr val="00C600"/>
        </a:accent1>
        <a:accent2>
          <a:srgbClr val="01017D"/>
        </a:accent2>
        <a:accent3>
          <a:srgbClr val="AAAACA"/>
        </a:accent3>
        <a:accent4>
          <a:srgbClr val="DADADA"/>
        </a:accent4>
        <a:accent5>
          <a:srgbClr val="AADFAA"/>
        </a:accent5>
        <a:accent6>
          <a:srgbClr val="010171"/>
        </a:accent6>
        <a:hlink>
          <a:srgbClr val="FFE701"/>
        </a:hlink>
        <a:folHlink>
          <a:srgbClr val="3366FF"/>
        </a:folHlink>
      </a:clrScheme>
      <a:clrMap bg1="dk2" tx1="lt1" bg2="dk1" tx2="lt2" accent1="accent1" accent2="accent2" accent3="accent3" accent4="accent4" accent5="accent5" accent6="accent6" hlink="hlink" folHlink="folHlink"/>
    </a:extraClrScheme>
    <a:extraClrScheme>
      <a:clrScheme name="Fading Grid 4">
        <a:dk1>
          <a:srgbClr val="6B6B99"/>
        </a:dk1>
        <a:lt1>
          <a:srgbClr val="EAEAEA"/>
        </a:lt1>
        <a:dk2>
          <a:srgbClr val="666699"/>
        </a:dk2>
        <a:lt2>
          <a:srgbClr val="CCECFF"/>
        </a:lt2>
        <a:accent1>
          <a:srgbClr val="00CC66"/>
        </a:accent1>
        <a:accent2>
          <a:srgbClr val="54547A"/>
        </a:accent2>
        <a:accent3>
          <a:srgbClr val="B8B8CA"/>
        </a:accent3>
        <a:accent4>
          <a:srgbClr val="C8C8C8"/>
        </a:accent4>
        <a:accent5>
          <a:srgbClr val="AAE2B8"/>
        </a:accent5>
        <a:accent6>
          <a:srgbClr val="4B4B6E"/>
        </a:accent6>
        <a:hlink>
          <a:srgbClr val="65B2FF"/>
        </a:hlink>
        <a:folHlink>
          <a:srgbClr val="9900FF"/>
        </a:folHlink>
      </a:clrScheme>
      <a:clrMap bg1="dk2" tx1="lt1" bg2="dk1" tx2="lt2" accent1="accent1" accent2="accent2" accent3="accent3" accent4="accent4" accent5="accent5" accent6="accent6" hlink="hlink" folHlink="folHlink"/>
    </a:extraClrScheme>
    <a:extraClrScheme>
      <a:clrScheme name="Fading Grid 5">
        <a:dk1>
          <a:srgbClr val="00827F"/>
        </a:dk1>
        <a:lt1>
          <a:srgbClr val="FFFFFF"/>
        </a:lt1>
        <a:dk2>
          <a:srgbClr val="008080"/>
        </a:dk2>
        <a:lt2>
          <a:srgbClr val="FFFFCC"/>
        </a:lt2>
        <a:accent1>
          <a:srgbClr val="6D6FC7"/>
        </a:accent1>
        <a:accent2>
          <a:srgbClr val="006462"/>
        </a:accent2>
        <a:accent3>
          <a:srgbClr val="AAC0C0"/>
        </a:accent3>
        <a:accent4>
          <a:srgbClr val="DADADA"/>
        </a:accent4>
        <a:accent5>
          <a:srgbClr val="BABBE0"/>
        </a:accent5>
        <a:accent6>
          <a:srgbClr val="005A58"/>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Fading Grid 6">
        <a:dk1>
          <a:srgbClr val="4D4D4D"/>
        </a:dk1>
        <a:lt1>
          <a:srgbClr val="FFFFFF"/>
        </a:lt1>
        <a:dk2>
          <a:srgbClr val="525252"/>
        </a:dk2>
        <a:lt2>
          <a:srgbClr val="C0C0C0"/>
        </a:lt2>
        <a:accent1>
          <a:srgbClr val="527C3A"/>
        </a:accent1>
        <a:accent2>
          <a:srgbClr val="444444"/>
        </a:accent2>
        <a:accent3>
          <a:srgbClr val="B3B3B3"/>
        </a:accent3>
        <a:accent4>
          <a:srgbClr val="DADADA"/>
        </a:accent4>
        <a:accent5>
          <a:srgbClr val="B3BFAE"/>
        </a:accent5>
        <a:accent6>
          <a:srgbClr val="3D3D3D"/>
        </a:accent6>
        <a:hlink>
          <a:srgbClr val="FAC458"/>
        </a:hlink>
        <a:folHlink>
          <a:srgbClr val="C7780F"/>
        </a:folHlink>
      </a:clrScheme>
      <a:clrMap bg1="dk2" tx1="lt1" bg2="dk1" tx2="lt2" accent1="accent1" accent2="accent2" accent3="accent3" accent4="accent4" accent5="accent5" accent6="accent6" hlink="hlink" folHlink="folHlink"/>
    </a:extraClrScheme>
    <a:extraClrScheme>
      <a:clrScheme name="Fading Grid 7">
        <a:dk1>
          <a:srgbClr val="516032"/>
        </a:dk1>
        <a:lt1>
          <a:srgbClr val="FFFFFF"/>
        </a:lt1>
        <a:dk2>
          <a:srgbClr val="546434"/>
        </a:dk2>
        <a:lt2>
          <a:srgbClr val="B2B68A"/>
        </a:lt2>
        <a:accent1>
          <a:srgbClr val="7D8C70"/>
        </a:accent1>
        <a:accent2>
          <a:srgbClr val="414E28"/>
        </a:accent2>
        <a:accent3>
          <a:srgbClr val="B3B8AE"/>
        </a:accent3>
        <a:accent4>
          <a:srgbClr val="DADADA"/>
        </a:accent4>
        <a:accent5>
          <a:srgbClr val="BFC5BB"/>
        </a:accent5>
        <a:accent6>
          <a:srgbClr val="3A4623"/>
        </a:accent6>
        <a:hlink>
          <a:srgbClr val="80C579"/>
        </a:hlink>
        <a:folHlink>
          <a:srgbClr val="7FADAF"/>
        </a:folHlink>
      </a:clrScheme>
      <a:clrMap bg1="dk2" tx1="lt1" bg2="dk1" tx2="lt2" accent1="accent1" accent2="accent2" accent3="accent3" accent4="accent4" accent5="accent5" accent6="accent6" hlink="hlink" folHlink="folHlink"/>
    </a:extraClrScheme>
    <a:extraClrScheme>
      <a:clrScheme name="Fading Grid 8">
        <a:dk1>
          <a:srgbClr val="D1CC00"/>
        </a:dk1>
        <a:lt1>
          <a:srgbClr val="FFFFFF"/>
        </a:lt1>
        <a:dk2>
          <a:srgbClr val="CCCC00"/>
        </a:dk2>
        <a:lt2>
          <a:srgbClr val="F3F5B1"/>
        </a:lt2>
        <a:accent1>
          <a:srgbClr val="808000"/>
        </a:accent1>
        <a:accent2>
          <a:srgbClr val="AEAA00"/>
        </a:accent2>
        <a:accent3>
          <a:srgbClr val="E2E2AA"/>
        </a:accent3>
        <a:accent4>
          <a:srgbClr val="DADADA"/>
        </a:accent4>
        <a:accent5>
          <a:srgbClr val="C0C0AA"/>
        </a:accent5>
        <a:accent6>
          <a:srgbClr val="9D9A00"/>
        </a:accent6>
        <a:hlink>
          <a:srgbClr val="FFCC00"/>
        </a:hlink>
        <a:folHlink>
          <a:srgbClr val="FFFF99"/>
        </a:folHlink>
      </a:clrScheme>
      <a:clrMap bg1="dk2" tx1="lt1" bg2="dk1" tx2="lt2" accent1="accent1" accent2="accent2" accent3="accent3" accent4="accent4" accent5="accent5" accent6="accent6" hlink="hlink" folHlink="folHlink"/>
    </a:extraClrScheme>
    <a:extraClrScheme>
      <a:clrScheme name="Fading Grid 9">
        <a:dk1>
          <a:srgbClr val="000000"/>
        </a:dk1>
        <a:lt1>
          <a:srgbClr val="F8F8F8"/>
        </a:lt1>
        <a:dk2>
          <a:srgbClr val="336600"/>
        </a:dk2>
        <a:lt2>
          <a:srgbClr val="FBFBFB"/>
        </a:lt2>
        <a:accent1>
          <a:srgbClr val="009900"/>
        </a:accent1>
        <a:accent2>
          <a:srgbClr val="C6C6C6"/>
        </a:accent2>
        <a:accent3>
          <a:srgbClr val="FBFBFB"/>
        </a:accent3>
        <a:accent4>
          <a:srgbClr val="000000"/>
        </a:accent4>
        <a:accent5>
          <a:srgbClr val="AACAAA"/>
        </a:accent5>
        <a:accent6>
          <a:srgbClr val="B3B3B3"/>
        </a:accent6>
        <a:hlink>
          <a:srgbClr val="006600"/>
        </a:hlink>
        <a:folHlink>
          <a:srgbClr val="808000"/>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4_Fading Grid">
  <a:themeElements>
    <a:clrScheme name="Fading Grid 4">
      <a:dk1>
        <a:srgbClr val="6B6B99"/>
      </a:dk1>
      <a:lt1>
        <a:srgbClr val="EAEAEA"/>
      </a:lt1>
      <a:dk2>
        <a:srgbClr val="666699"/>
      </a:dk2>
      <a:lt2>
        <a:srgbClr val="CCECFF"/>
      </a:lt2>
      <a:accent1>
        <a:srgbClr val="00CC66"/>
      </a:accent1>
      <a:accent2>
        <a:srgbClr val="54547A"/>
      </a:accent2>
      <a:accent3>
        <a:srgbClr val="B8B8CA"/>
      </a:accent3>
      <a:accent4>
        <a:srgbClr val="C8C8C8"/>
      </a:accent4>
      <a:accent5>
        <a:srgbClr val="AAE2B8"/>
      </a:accent5>
      <a:accent6>
        <a:srgbClr val="4B4B6E"/>
      </a:accent6>
      <a:hlink>
        <a:srgbClr val="65B2FF"/>
      </a:hlink>
      <a:folHlink>
        <a:srgbClr val="9900FF"/>
      </a:folHlink>
    </a:clrScheme>
    <a:fontScheme name="Fading Grid">
      <a:majorFont>
        <a:latin typeface="Arial"/>
        <a:ea typeface=""/>
        <a:cs typeface=""/>
      </a:majorFont>
      <a:minorFont>
        <a:latin typeface="Arial"/>
        <a:ea typeface=""/>
        <a:cs typeface=""/>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Fading Grid 1">
        <a:dk1>
          <a:srgbClr val="7E0000"/>
        </a:dk1>
        <a:lt1>
          <a:srgbClr val="FFFFFF"/>
        </a:lt1>
        <a:dk2>
          <a:srgbClr val="800000"/>
        </a:dk2>
        <a:lt2>
          <a:srgbClr val="FCF0B2"/>
        </a:lt2>
        <a:accent1>
          <a:srgbClr val="C5543D"/>
        </a:accent1>
        <a:accent2>
          <a:srgbClr val="660000"/>
        </a:accent2>
        <a:accent3>
          <a:srgbClr val="C0AAAA"/>
        </a:accent3>
        <a:accent4>
          <a:srgbClr val="DADADA"/>
        </a:accent4>
        <a:accent5>
          <a:srgbClr val="DFB3AF"/>
        </a:accent5>
        <a:accent6>
          <a:srgbClr val="5C0000"/>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Fading Grid 2">
        <a:dk1>
          <a:srgbClr val="000066"/>
        </a:dk1>
        <a:lt1>
          <a:srgbClr val="FFFFFF"/>
        </a:lt1>
        <a:dk2>
          <a:srgbClr val="000066"/>
        </a:dk2>
        <a:lt2>
          <a:srgbClr val="B2B8C8"/>
        </a:lt2>
        <a:accent1>
          <a:srgbClr val="008080"/>
        </a:accent1>
        <a:accent2>
          <a:srgbClr val="00004E"/>
        </a:accent2>
        <a:accent3>
          <a:srgbClr val="AAAAB8"/>
        </a:accent3>
        <a:accent4>
          <a:srgbClr val="DADADA"/>
        </a:accent4>
        <a:accent5>
          <a:srgbClr val="AAC0C0"/>
        </a:accent5>
        <a:accent6>
          <a:srgbClr val="000046"/>
        </a:accent6>
        <a:hlink>
          <a:srgbClr val="00FFCC"/>
        </a:hlink>
        <a:folHlink>
          <a:srgbClr val="6699FF"/>
        </a:folHlink>
      </a:clrScheme>
      <a:clrMap bg1="dk2" tx1="lt1" bg2="dk1" tx2="lt2" accent1="accent1" accent2="accent2" accent3="accent3" accent4="accent4" accent5="accent5" accent6="accent6" hlink="hlink" folHlink="folHlink"/>
    </a:extraClrScheme>
    <a:extraClrScheme>
      <a:clrScheme name="Fading Grid 3">
        <a:dk1>
          <a:srgbClr val="010199"/>
        </a:dk1>
        <a:lt1>
          <a:srgbClr val="FFFFFF"/>
        </a:lt1>
        <a:dk2>
          <a:srgbClr val="000099"/>
        </a:dk2>
        <a:lt2>
          <a:srgbClr val="CCFFFF"/>
        </a:lt2>
        <a:accent1>
          <a:srgbClr val="00C600"/>
        </a:accent1>
        <a:accent2>
          <a:srgbClr val="01017D"/>
        </a:accent2>
        <a:accent3>
          <a:srgbClr val="AAAACA"/>
        </a:accent3>
        <a:accent4>
          <a:srgbClr val="DADADA"/>
        </a:accent4>
        <a:accent5>
          <a:srgbClr val="AADFAA"/>
        </a:accent5>
        <a:accent6>
          <a:srgbClr val="010171"/>
        </a:accent6>
        <a:hlink>
          <a:srgbClr val="FFE701"/>
        </a:hlink>
        <a:folHlink>
          <a:srgbClr val="3366FF"/>
        </a:folHlink>
      </a:clrScheme>
      <a:clrMap bg1="dk2" tx1="lt1" bg2="dk1" tx2="lt2" accent1="accent1" accent2="accent2" accent3="accent3" accent4="accent4" accent5="accent5" accent6="accent6" hlink="hlink" folHlink="folHlink"/>
    </a:extraClrScheme>
    <a:extraClrScheme>
      <a:clrScheme name="Fading Grid 4">
        <a:dk1>
          <a:srgbClr val="6B6B99"/>
        </a:dk1>
        <a:lt1>
          <a:srgbClr val="EAEAEA"/>
        </a:lt1>
        <a:dk2>
          <a:srgbClr val="666699"/>
        </a:dk2>
        <a:lt2>
          <a:srgbClr val="CCECFF"/>
        </a:lt2>
        <a:accent1>
          <a:srgbClr val="00CC66"/>
        </a:accent1>
        <a:accent2>
          <a:srgbClr val="54547A"/>
        </a:accent2>
        <a:accent3>
          <a:srgbClr val="B8B8CA"/>
        </a:accent3>
        <a:accent4>
          <a:srgbClr val="C8C8C8"/>
        </a:accent4>
        <a:accent5>
          <a:srgbClr val="AAE2B8"/>
        </a:accent5>
        <a:accent6>
          <a:srgbClr val="4B4B6E"/>
        </a:accent6>
        <a:hlink>
          <a:srgbClr val="65B2FF"/>
        </a:hlink>
        <a:folHlink>
          <a:srgbClr val="9900FF"/>
        </a:folHlink>
      </a:clrScheme>
      <a:clrMap bg1="dk2" tx1="lt1" bg2="dk1" tx2="lt2" accent1="accent1" accent2="accent2" accent3="accent3" accent4="accent4" accent5="accent5" accent6="accent6" hlink="hlink" folHlink="folHlink"/>
    </a:extraClrScheme>
    <a:extraClrScheme>
      <a:clrScheme name="Fading Grid 5">
        <a:dk1>
          <a:srgbClr val="00827F"/>
        </a:dk1>
        <a:lt1>
          <a:srgbClr val="FFFFFF"/>
        </a:lt1>
        <a:dk2>
          <a:srgbClr val="008080"/>
        </a:dk2>
        <a:lt2>
          <a:srgbClr val="FFFFCC"/>
        </a:lt2>
        <a:accent1>
          <a:srgbClr val="6D6FC7"/>
        </a:accent1>
        <a:accent2>
          <a:srgbClr val="006462"/>
        </a:accent2>
        <a:accent3>
          <a:srgbClr val="AAC0C0"/>
        </a:accent3>
        <a:accent4>
          <a:srgbClr val="DADADA"/>
        </a:accent4>
        <a:accent5>
          <a:srgbClr val="BABBE0"/>
        </a:accent5>
        <a:accent6>
          <a:srgbClr val="005A58"/>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Fading Grid 6">
        <a:dk1>
          <a:srgbClr val="4D4D4D"/>
        </a:dk1>
        <a:lt1>
          <a:srgbClr val="FFFFFF"/>
        </a:lt1>
        <a:dk2>
          <a:srgbClr val="525252"/>
        </a:dk2>
        <a:lt2>
          <a:srgbClr val="C0C0C0"/>
        </a:lt2>
        <a:accent1>
          <a:srgbClr val="527C3A"/>
        </a:accent1>
        <a:accent2>
          <a:srgbClr val="444444"/>
        </a:accent2>
        <a:accent3>
          <a:srgbClr val="B3B3B3"/>
        </a:accent3>
        <a:accent4>
          <a:srgbClr val="DADADA"/>
        </a:accent4>
        <a:accent5>
          <a:srgbClr val="B3BFAE"/>
        </a:accent5>
        <a:accent6>
          <a:srgbClr val="3D3D3D"/>
        </a:accent6>
        <a:hlink>
          <a:srgbClr val="FAC458"/>
        </a:hlink>
        <a:folHlink>
          <a:srgbClr val="C7780F"/>
        </a:folHlink>
      </a:clrScheme>
      <a:clrMap bg1="dk2" tx1="lt1" bg2="dk1" tx2="lt2" accent1="accent1" accent2="accent2" accent3="accent3" accent4="accent4" accent5="accent5" accent6="accent6" hlink="hlink" folHlink="folHlink"/>
    </a:extraClrScheme>
    <a:extraClrScheme>
      <a:clrScheme name="Fading Grid 7">
        <a:dk1>
          <a:srgbClr val="516032"/>
        </a:dk1>
        <a:lt1>
          <a:srgbClr val="FFFFFF"/>
        </a:lt1>
        <a:dk2>
          <a:srgbClr val="546434"/>
        </a:dk2>
        <a:lt2>
          <a:srgbClr val="B2B68A"/>
        </a:lt2>
        <a:accent1>
          <a:srgbClr val="7D8C70"/>
        </a:accent1>
        <a:accent2>
          <a:srgbClr val="414E28"/>
        </a:accent2>
        <a:accent3>
          <a:srgbClr val="B3B8AE"/>
        </a:accent3>
        <a:accent4>
          <a:srgbClr val="DADADA"/>
        </a:accent4>
        <a:accent5>
          <a:srgbClr val="BFC5BB"/>
        </a:accent5>
        <a:accent6>
          <a:srgbClr val="3A4623"/>
        </a:accent6>
        <a:hlink>
          <a:srgbClr val="80C579"/>
        </a:hlink>
        <a:folHlink>
          <a:srgbClr val="7FADAF"/>
        </a:folHlink>
      </a:clrScheme>
      <a:clrMap bg1="dk2" tx1="lt1" bg2="dk1" tx2="lt2" accent1="accent1" accent2="accent2" accent3="accent3" accent4="accent4" accent5="accent5" accent6="accent6" hlink="hlink" folHlink="folHlink"/>
    </a:extraClrScheme>
    <a:extraClrScheme>
      <a:clrScheme name="Fading Grid 8">
        <a:dk1>
          <a:srgbClr val="D1CC00"/>
        </a:dk1>
        <a:lt1>
          <a:srgbClr val="FFFFFF"/>
        </a:lt1>
        <a:dk2>
          <a:srgbClr val="CCCC00"/>
        </a:dk2>
        <a:lt2>
          <a:srgbClr val="F3F5B1"/>
        </a:lt2>
        <a:accent1>
          <a:srgbClr val="808000"/>
        </a:accent1>
        <a:accent2>
          <a:srgbClr val="AEAA00"/>
        </a:accent2>
        <a:accent3>
          <a:srgbClr val="E2E2AA"/>
        </a:accent3>
        <a:accent4>
          <a:srgbClr val="DADADA"/>
        </a:accent4>
        <a:accent5>
          <a:srgbClr val="C0C0AA"/>
        </a:accent5>
        <a:accent6>
          <a:srgbClr val="9D9A00"/>
        </a:accent6>
        <a:hlink>
          <a:srgbClr val="FFCC00"/>
        </a:hlink>
        <a:folHlink>
          <a:srgbClr val="FFFF99"/>
        </a:folHlink>
      </a:clrScheme>
      <a:clrMap bg1="dk2" tx1="lt1" bg2="dk1" tx2="lt2" accent1="accent1" accent2="accent2" accent3="accent3" accent4="accent4" accent5="accent5" accent6="accent6" hlink="hlink" folHlink="folHlink"/>
    </a:extraClrScheme>
    <a:extraClrScheme>
      <a:clrScheme name="Fading Grid 9">
        <a:dk1>
          <a:srgbClr val="000000"/>
        </a:dk1>
        <a:lt1>
          <a:srgbClr val="F8F8F8"/>
        </a:lt1>
        <a:dk2>
          <a:srgbClr val="336600"/>
        </a:dk2>
        <a:lt2>
          <a:srgbClr val="FBFBFB"/>
        </a:lt2>
        <a:accent1>
          <a:srgbClr val="009900"/>
        </a:accent1>
        <a:accent2>
          <a:srgbClr val="C6C6C6"/>
        </a:accent2>
        <a:accent3>
          <a:srgbClr val="FBFBFB"/>
        </a:accent3>
        <a:accent4>
          <a:srgbClr val="000000"/>
        </a:accent4>
        <a:accent5>
          <a:srgbClr val="AACAAA"/>
        </a:accent5>
        <a:accent6>
          <a:srgbClr val="B3B3B3"/>
        </a:accent6>
        <a:hlink>
          <a:srgbClr val="006600"/>
        </a:hlink>
        <a:folHlink>
          <a:srgbClr val="808000"/>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5_Fading Grid">
  <a:themeElements>
    <a:clrScheme name="Fading Grid 4">
      <a:dk1>
        <a:srgbClr val="6B6B99"/>
      </a:dk1>
      <a:lt1>
        <a:srgbClr val="EAEAEA"/>
      </a:lt1>
      <a:dk2>
        <a:srgbClr val="666699"/>
      </a:dk2>
      <a:lt2>
        <a:srgbClr val="CCECFF"/>
      </a:lt2>
      <a:accent1>
        <a:srgbClr val="00CC66"/>
      </a:accent1>
      <a:accent2>
        <a:srgbClr val="54547A"/>
      </a:accent2>
      <a:accent3>
        <a:srgbClr val="B8B8CA"/>
      </a:accent3>
      <a:accent4>
        <a:srgbClr val="C8C8C8"/>
      </a:accent4>
      <a:accent5>
        <a:srgbClr val="AAE2B8"/>
      </a:accent5>
      <a:accent6>
        <a:srgbClr val="4B4B6E"/>
      </a:accent6>
      <a:hlink>
        <a:srgbClr val="65B2FF"/>
      </a:hlink>
      <a:folHlink>
        <a:srgbClr val="9900FF"/>
      </a:folHlink>
    </a:clrScheme>
    <a:fontScheme name="Fading Grid">
      <a:majorFont>
        <a:latin typeface="Arial"/>
        <a:ea typeface=""/>
        <a:cs typeface=""/>
      </a:majorFont>
      <a:minorFont>
        <a:latin typeface="Arial"/>
        <a:ea typeface=""/>
        <a:cs typeface=""/>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Fading Grid 1">
        <a:dk1>
          <a:srgbClr val="7E0000"/>
        </a:dk1>
        <a:lt1>
          <a:srgbClr val="FFFFFF"/>
        </a:lt1>
        <a:dk2>
          <a:srgbClr val="800000"/>
        </a:dk2>
        <a:lt2>
          <a:srgbClr val="FCF0B2"/>
        </a:lt2>
        <a:accent1>
          <a:srgbClr val="C5543D"/>
        </a:accent1>
        <a:accent2>
          <a:srgbClr val="660000"/>
        </a:accent2>
        <a:accent3>
          <a:srgbClr val="C0AAAA"/>
        </a:accent3>
        <a:accent4>
          <a:srgbClr val="DADADA"/>
        </a:accent4>
        <a:accent5>
          <a:srgbClr val="DFB3AF"/>
        </a:accent5>
        <a:accent6>
          <a:srgbClr val="5C0000"/>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Fading Grid 2">
        <a:dk1>
          <a:srgbClr val="000066"/>
        </a:dk1>
        <a:lt1>
          <a:srgbClr val="FFFFFF"/>
        </a:lt1>
        <a:dk2>
          <a:srgbClr val="000066"/>
        </a:dk2>
        <a:lt2>
          <a:srgbClr val="B2B8C8"/>
        </a:lt2>
        <a:accent1>
          <a:srgbClr val="008080"/>
        </a:accent1>
        <a:accent2>
          <a:srgbClr val="00004E"/>
        </a:accent2>
        <a:accent3>
          <a:srgbClr val="AAAAB8"/>
        </a:accent3>
        <a:accent4>
          <a:srgbClr val="DADADA"/>
        </a:accent4>
        <a:accent5>
          <a:srgbClr val="AAC0C0"/>
        </a:accent5>
        <a:accent6>
          <a:srgbClr val="000046"/>
        </a:accent6>
        <a:hlink>
          <a:srgbClr val="00FFCC"/>
        </a:hlink>
        <a:folHlink>
          <a:srgbClr val="6699FF"/>
        </a:folHlink>
      </a:clrScheme>
      <a:clrMap bg1="dk2" tx1="lt1" bg2="dk1" tx2="lt2" accent1="accent1" accent2="accent2" accent3="accent3" accent4="accent4" accent5="accent5" accent6="accent6" hlink="hlink" folHlink="folHlink"/>
    </a:extraClrScheme>
    <a:extraClrScheme>
      <a:clrScheme name="Fading Grid 3">
        <a:dk1>
          <a:srgbClr val="010199"/>
        </a:dk1>
        <a:lt1>
          <a:srgbClr val="FFFFFF"/>
        </a:lt1>
        <a:dk2>
          <a:srgbClr val="000099"/>
        </a:dk2>
        <a:lt2>
          <a:srgbClr val="CCFFFF"/>
        </a:lt2>
        <a:accent1>
          <a:srgbClr val="00C600"/>
        </a:accent1>
        <a:accent2>
          <a:srgbClr val="01017D"/>
        </a:accent2>
        <a:accent3>
          <a:srgbClr val="AAAACA"/>
        </a:accent3>
        <a:accent4>
          <a:srgbClr val="DADADA"/>
        </a:accent4>
        <a:accent5>
          <a:srgbClr val="AADFAA"/>
        </a:accent5>
        <a:accent6>
          <a:srgbClr val="010171"/>
        </a:accent6>
        <a:hlink>
          <a:srgbClr val="FFE701"/>
        </a:hlink>
        <a:folHlink>
          <a:srgbClr val="3366FF"/>
        </a:folHlink>
      </a:clrScheme>
      <a:clrMap bg1="dk2" tx1="lt1" bg2="dk1" tx2="lt2" accent1="accent1" accent2="accent2" accent3="accent3" accent4="accent4" accent5="accent5" accent6="accent6" hlink="hlink" folHlink="folHlink"/>
    </a:extraClrScheme>
    <a:extraClrScheme>
      <a:clrScheme name="Fading Grid 4">
        <a:dk1>
          <a:srgbClr val="6B6B99"/>
        </a:dk1>
        <a:lt1>
          <a:srgbClr val="EAEAEA"/>
        </a:lt1>
        <a:dk2>
          <a:srgbClr val="666699"/>
        </a:dk2>
        <a:lt2>
          <a:srgbClr val="CCECFF"/>
        </a:lt2>
        <a:accent1>
          <a:srgbClr val="00CC66"/>
        </a:accent1>
        <a:accent2>
          <a:srgbClr val="54547A"/>
        </a:accent2>
        <a:accent3>
          <a:srgbClr val="B8B8CA"/>
        </a:accent3>
        <a:accent4>
          <a:srgbClr val="C8C8C8"/>
        </a:accent4>
        <a:accent5>
          <a:srgbClr val="AAE2B8"/>
        </a:accent5>
        <a:accent6>
          <a:srgbClr val="4B4B6E"/>
        </a:accent6>
        <a:hlink>
          <a:srgbClr val="65B2FF"/>
        </a:hlink>
        <a:folHlink>
          <a:srgbClr val="9900FF"/>
        </a:folHlink>
      </a:clrScheme>
      <a:clrMap bg1="dk2" tx1="lt1" bg2="dk1" tx2="lt2" accent1="accent1" accent2="accent2" accent3="accent3" accent4="accent4" accent5="accent5" accent6="accent6" hlink="hlink" folHlink="folHlink"/>
    </a:extraClrScheme>
    <a:extraClrScheme>
      <a:clrScheme name="Fading Grid 5">
        <a:dk1>
          <a:srgbClr val="00827F"/>
        </a:dk1>
        <a:lt1>
          <a:srgbClr val="FFFFFF"/>
        </a:lt1>
        <a:dk2>
          <a:srgbClr val="008080"/>
        </a:dk2>
        <a:lt2>
          <a:srgbClr val="FFFFCC"/>
        </a:lt2>
        <a:accent1>
          <a:srgbClr val="6D6FC7"/>
        </a:accent1>
        <a:accent2>
          <a:srgbClr val="006462"/>
        </a:accent2>
        <a:accent3>
          <a:srgbClr val="AAC0C0"/>
        </a:accent3>
        <a:accent4>
          <a:srgbClr val="DADADA"/>
        </a:accent4>
        <a:accent5>
          <a:srgbClr val="BABBE0"/>
        </a:accent5>
        <a:accent6>
          <a:srgbClr val="005A58"/>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Fading Grid 6">
        <a:dk1>
          <a:srgbClr val="4D4D4D"/>
        </a:dk1>
        <a:lt1>
          <a:srgbClr val="FFFFFF"/>
        </a:lt1>
        <a:dk2>
          <a:srgbClr val="525252"/>
        </a:dk2>
        <a:lt2>
          <a:srgbClr val="C0C0C0"/>
        </a:lt2>
        <a:accent1>
          <a:srgbClr val="527C3A"/>
        </a:accent1>
        <a:accent2>
          <a:srgbClr val="444444"/>
        </a:accent2>
        <a:accent3>
          <a:srgbClr val="B3B3B3"/>
        </a:accent3>
        <a:accent4>
          <a:srgbClr val="DADADA"/>
        </a:accent4>
        <a:accent5>
          <a:srgbClr val="B3BFAE"/>
        </a:accent5>
        <a:accent6>
          <a:srgbClr val="3D3D3D"/>
        </a:accent6>
        <a:hlink>
          <a:srgbClr val="FAC458"/>
        </a:hlink>
        <a:folHlink>
          <a:srgbClr val="C7780F"/>
        </a:folHlink>
      </a:clrScheme>
      <a:clrMap bg1="dk2" tx1="lt1" bg2="dk1" tx2="lt2" accent1="accent1" accent2="accent2" accent3="accent3" accent4="accent4" accent5="accent5" accent6="accent6" hlink="hlink" folHlink="folHlink"/>
    </a:extraClrScheme>
    <a:extraClrScheme>
      <a:clrScheme name="Fading Grid 7">
        <a:dk1>
          <a:srgbClr val="516032"/>
        </a:dk1>
        <a:lt1>
          <a:srgbClr val="FFFFFF"/>
        </a:lt1>
        <a:dk2>
          <a:srgbClr val="546434"/>
        </a:dk2>
        <a:lt2>
          <a:srgbClr val="B2B68A"/>
        </a:lt2>
        <a:accent1>
          <a:srgbClr val="7D8C70"/>
        </a:accent1>
        <a:accent2>
          <a:srgbClr val="414E28"/>
        </a:accent2>
        <a:accent3>
          <a:srgbClr val="B3B8AE"/>
        </a:accent3>
        <a:accent4>
          <a:srgbClr val="DADADA"/>
        </a:accent4>
        <a:accent5>
          <a:srgbClr val="BFC5BB"/>
        </a:accent5>
        <a:accent6>
          <a:srgbClr val="3A4623"/>
        </a:accent6>
        <a:hlink>
          <a:srgbClr val="80C579"/>
        </a:hlink>
        <a:folHlink>
          <a:srgbClr val="7FADAF"/>
        </a:folHlink>
      </a:clrScheme>
      <a:clrMap bg1="dk2" tx1="lt1" bg2="dk1" tx2="lt2" accent1="accent1" accent2="accent2" accent3="accent3" accent4="accent4" accent5="accent5" accent6="accent6" hlink="hlink" folHlink="folHlink"/>
    </a:extraClrScheme>
    <a:extraClrScheme>
      <a:clrScheme name="Fading Grid 8">
        <a:dk1>
          <a:srgbClr val="D1CC00"/>
        </a:dk1>
        <a:lt1>
          <a:srgbClr val="FFFFFF"/>
        </a:lt1>
        <a:dk2>
          <a:srgbClr val="CCCC00"/>
        </a:dk2>
        <a:lt2>
          <a:srgbClr val="F3F5B1"/>
        </a:lt2>
        <a:accent1>
          <a:srgbClr val="808000"/>
        </a:accent1>
        <a:accent2>
          <a:srgbClr val="AEAA00"/>
        </a:accent2>
        <a:accent3>
          <a:srgbClr val="E2E2AA"/>
        </a:accent3>
        <a:accent4>
          <a:srgbClr val="DADADA"/>
        </a:accent4>
        <a:accent5>
          <a:srgbClr val="C0C0AA"/>
        </a:accent5>
        <a:accent6>
          <a:srgbClr val="9D9A00"/>
        </a:accent6>
        <a:hlink>
          <a:srgbClr val="FFCC00"/>
        </a:hlink>
        <a:folHlink>
          <a:srgbClr val="FFFF99"/>
        </a:folHlink>
      </a:clrScheme>
      <a:clrMap bg1="dk2" tx1="lt1" bg2="dk1" tx2="lt2" accent1="accent1" accent2="accent2" accent3="accent3" accent4="accent4" accent5="accent5" accent6="accent6" hlink="hlink" folHlink="folHlink"/>
    </a:extraClrScheme>
    <a:extraClrScheme>
      <a:clrScheme name="Fading Grid 9">
        <a:dk1>
          <a:srgbClr val="000000"/>
        </a:dk1>
        <a:lt1>
          <a:srgbClr val="F8F8F8"/>
        </a:lt1>
        <a:dk2>
          <a:srgbClr val="336600"/>
        </a:dk2>
        <a:lt2>
          <a:srgbClr val="FBFBFB"/>
        </a:lt2>
        <a:accent1>
          <a:srgbClr val="009900"/>
        </a:accent1>
        <a:accent2>
          <a:srgbClr val="C6C6C6"/>
        </a:accent2>
        <a:accent3>
          <a:srgbClr val="FBFBFB"/>
        </a:accent3>
        <a:accent4>
          <a:srgbClr val="000000"/>
        </a:accent4>
        <a:accent5>
          <a:srgbClr val="AACAAA"/>
        </a:accent5>
        <a:accent6>
          <a:srgbClr val="B3B3B3"/>
        </a:accent6>
        <a:hlink>
          <a:srgbClr val="006600"/>
        </a:hlink>
        <a:folHlink>
          <a:srgbClr val="808000"/>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6_Fading Grid">
  <a:themeElements>
    <a:clrScheme name="Fading Grid 4">
      <a:dk1>
        <a:srgbClr val="6B6B99"/>
      </a:dk1>
      <a:lt1>
        <a:srgbClr val="EAEAEA"/>
      </a:lt1>
      <a:dk2>
        <a:srgbClr val="666699"/>
      </a:dk2>
      <a:lt2>
        <a:srgbClr val="CCECFF"/>
      </a:lt2>
      <a:accent1>
        <a:srgbClr val="00CC66"/>
      </a:accent1>
      <a:accent2>
        <a:srgbClr val="54547A"/>
      </a:accent2>
      <a:accent3>
        <a:srgbClr val="B8B8CA"/>
      </a:accent3>
      <a:accent4>
        <a:srgbClr val="C8C8C8"/>
      </a:accent4>
      <a:accent5>
        <a:srgbClr val="AAE2B8"/>
      </a:accent5>
      <a:accent6>
        <a:srgbClr val="4B4B6E"/>
      </a:accent6>
      <a:hlink>
        <a:srgbClr val="65B2FF"/>
      </a:hlink>
      <a:folHlink>
        <a:srgbClr val="9900FF"/>
      </a:folHlink>
    </a:clrScheme>
    <a:fontScheme name="Fading Grid">
      <a:majorFont>
        <a:latin typeface="Arial"/>
        <a:ea typeface=""/>
        <a:cs typeface=""/>
      </a:majorFont>
      <a:minorFont>
        <a:latin typeface="Arial"/>
        <a:ea typeface=""/>
        <a:cs typeface=""/>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Fading Grid 1">
        <a:dk1>
          <a:srgbClr val="7E0000"/>
        </a:dk1>
        <a:lt1>
          <a:srgbClr val="FFFFFF"/>
        </a:lt1>
        <a:dk2>
          <a:srgbClr val="800000"/>
        </a:dk2>
        <a:lt2>
          <a:srgbClr val="FCF0B2"/>
        </a:lt2>
        <a:accent1>
          <a:srgbClr val="C5543D"/>
        </a:accent1>
        <a:accent2>
          <a:srgbClr val="660000"/>
        </a:accent2>
        <a:accent3>
          <a:srgbClr val="C0AAAA"/>
        </a:accent3>
        <a:accent4>
          <a:srgbClr val="DADADA"/>
        </a:accent4>
        <a:accent5>
          <a:srgbClr val="DFB3AF"/>
        </a:accent5>
        <a:accent6>
          <a:srgbClr val="5C0000"/>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Fading Grid 2">
        <a:dk1>
          <a:srgbClr val="000066"/>
        </a:dk1>
        <a:lt1>
          <a:srgbClr val="FFFFFF"/>
        </a:lt1>
        <a:dk2>
          <a:srgbClr val="000066"/>
        </a:dk2>
        <a:lt2>
          <a:srgbClr val="B2B8C8"/>
        </a:lt2>
        <a:accent1>
          <a:srgbClr val="008080"/>
        </a:accent1>
        <a:accent2>
          <a:srgbClr val="00004E"/>
        </a:accent2>
        <a:accent3>
          <a:srgbClr val="AAAAB8"/>
        </a:accent3>
        <a:accent4>
          <a:srgbClr val="DADADA"/>
        </a:accent4>
        <a:accent5>
          <a:srgbClr val="AAC0C0"/>
        </a:accent5>
        <a:accent6>
          <a:srgbClr val="000046"/>
        </a:accent6>
        <a:hlink>
          <a:srgbClr val="00FFCC"/>
        </a:hlink>
        <a:folHlink>
          <a:srgbClr val="6699FF"/>
        </a:folHlink>
      </a:clrScheme>
      <a:clrMap bg1="dk2" tx1="lt1" bg2="dk1" tx2="lt2" accent1="accent1" accent2="accent2" accent3="accent3" accent4="accent4" accent5="accent5" accent6="accent6" hlink="hlink" folHlink="folHlink"/>
    </a:extraClrScheme>
    <a:extraClrScheme>
      <a:clrScheme name="Fading Grid 3">
        <a:dk1>
          <a:srgbClr val="010199"/>
        </a:dk1>
        <a:lt1>
          <a:srgbClr val="FFFFFF"/>
        </a:lt1>
        <a:dk2>
          <a:srgbClr val="000099"/>
        </a:dk2>
        <a:lt2>
          <a:srgbClr val="CCFFFF"/>
        </a:lt2>
        <a:accent1>
          <a:srgbClr val="00C600"/>
        </a:accent1>
        <a:accent2>
          <a:srgbClr val="01017D"/>
        </a:accent2>
        <a:accent3>
          <a:srgbClr val="AAAACA"/>
        </a:accent3>
        <a:accent4>
          <a:srgbClr val="DADADA"/>
        </a:accent4>
        <a:accent5>
          <a:srgbClr val="AADFAA"/>
        </a:accent5>
        <a:accent6>
          <a:srgbClr val="010171"/>
        </a:accent6>
        <a:hlink>
          <a:srgbClr val="FFE701"/>
        </a:hlink>
        <a:folHlink>
          <a:srgbClr val="3366FF"/>
        </a:folHlink>
      </a:clrScheme>
      <a:clrMap bg1="dk2" tx1="lt1" bg2="dk1" tx2="lt2" accent1="accent1" accent2="accent2" accent3="accent3" accent4="accent4" accent5="accent5" accent6="accent6" hlink="hlink" folHlink="folHlink"/>
    </a:extraClrScheme>
    <a:extraClrScheme>
      <a:clrScheme name="Fading Grid 4">
        <a:dk1>
          <a:srgbClr val="6B6B99"/>
        </a:dk1>
        <a:lt1>
          <a:srgbClr val="EAEAEA"/>
        </a:lt1>
        <a:dk2>
          <a:srgbClr val="666699"/>
        </a:dk2>
        <a:lt2>
          <a:srgbClr val="CCECFF"/>
        </a:lt2>
        <a:accent1>
          <a:srgbClr val="00CC66"/>
        </a:accent1>
        <a:accent2>
          <a:srgbClr val="54547A"/>
        </a:accent2>
        <a:accent3>
          <a:srgbClr val="B8B8CA"/>
        </a:accent3>
        <a:accent4>
          <a:srgbClr val="C8C8C8"/>
        </a:accent4>
        <a:accent5>
          <a:srgbClr val="AAE2B8"/>
        </a:accent5>
        <a:accent6>
          <a:srgbClr val="4B4B6E"/>
        </a:accent6>
        <a:hlink>
          <a:srgbClr val="65B2FF"/>
        </a:hlink>
        <a:folHlink>
          <a:srgbClr val="9900FF"/>
        </a:folHlink>
      </a:clrScheme>
      <a:clrMap bg1="dk2" tx1="lt1" bg2="dk1" tx2="lt2" accent1="accent1" accent2="accent2" accent3="accent3" accent4="accent4" accent5="accent5" accent6="accent6" hlink="hlink" folHlink="folHlink"/>
    </a:extraClrScheme>
    <a:extraClrScheme>
      <a:clrScheme name="Fading Grid 5">
        <a:dk1>
          <a:srgbClr val="00827F"/>
        </a:dk1>
        <a:lt1>
          <a:srgbClr val="FFFFFF"/>
        </a:lt1>
        <a:dk2>
          <a:srgbClr val="008080"/>
        </a:dk2>
        <a:lt2>
          <a:srgbClr val="FFFFCC"/>
        </a:lt2>
        <a:accent1>
          <a:srgbClr val="6D6FC7"/>
        </a:accent1>
        <a:accent2>
          <a:srgbClr val="006462"/>
        </a:accent2>
        <a:accent3>
          <a:srgbClr val="AAC0C0"/>
        </a:accent3>
        <a:accent4>
          <a:srgbClr val="DADADA"/>
        </a:accent4>
        <a:accent5>
          <a:srgbClr val="BABBE0"/>
        </a:accent5>
        <a:accent6>
          <a:srgbClr val="005A58"/>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Fading Grid 6">
        <a:dk1>
          <a:srgbClr val="4D4D4D"/>
        </a:dk1>
        <a:lt1>
          <a:srgbClr val="FFFFFF"/>
        </a:lt1>
        <a:dk2>
          <a:srgbClr val="525252"/>
        </a:dk2>
        <a:lt2>
          <a:srgbClr val="C0C0C0"/>
        </a:lt2>
        <a:accent1>
          <a:srgbClr val="527C3A"/>
        </a:accent1>
        <a:accent2>
          <a:srgbClr val="444444"/>
        </a:accent2>
        <a:accent3>
          <a:srgbClr val="B3B3B3"/>
        </a:accent3>
        <a:accent4>
          <a:srgbClr val="DADADA"/>
        </a:accent4>
        <a:accent5>
          <a:srgbClr val="B3BFAE"/>
        </a:accent5>
        <a:accent6>
          <a:srgbClr val="3D3D3D"/>
        </a:accent6>
        <a:hlink>
          <a:srgbClr val="FAC458"/>
        </a:hlink>
        <a:folHlink>
          <a:srgbClr val="C7780F"/>
        </a:folHlink>
      </a:clrScheme>
      <a:clrMap bg1="dk2" tx1="lt1" bg2="dk1" tx2="lt2" accent1="accent1" accent2="accent2" accent3="accent3" accent4="accent4" accent5="accent5" accent6="accent6" hlink="hlink" folHlink="folHlink"/>
    </a:extraClrScheme>
    <a:extraClrScheme>
      <a:clrScheme name="Fading Grid 7">
        <a:dk1>
          <a:srgbClr val="516032"/>
        </a:dk1>
        <a:lt1>
          <a:srgbClr val="FFFFFF"/>
        </a:lt1>
        <a:dk2>
          <a:srgbClr val="546434"/>
        </a:dk2>
        <a:lt2>
          <a:srgbClr val="B2B68A"/>
        </a:lt2>
        <a:accent1>
          <a:srgbClr val="7D8C70"/>
        </a:accent1>
        <a:accent2>
          <a:srgbClr val="414E28"/>
        </a:accent2>
        <a:accent3>
          <a:srgbClr val="B3B8AE"/>
        </a:accent3>
        <a:accent4>
          <a:srgbClr val="DADADA"/>
        </a:accent4>
        <a:accent5>
          <a:srgbClr val="BFC5BB"/>
        </a:accent5>
        <a:accent6>
          <a:srgbClr val="3A4623"/>
        </a:accent6>
        <a:hlink>
          <a:srgbClr val="80C579"/>
        </a:hlink>
        <a:folHlink>
          <a:srgbClr val="7FADAF"/>
        </a:folHlink>
      </a:clrScheme>
      <a:clrMap bg1="dk2" tx1="lt1" bg2="dk1" tx2="lt2" accent1="accent1" accent2="accent2" accent3="accent3" accent4="accent4" accent5="accent5" accent6="accent6" hlink="hlink" folHlink="folHlink"/>
    </a:extraClrScheme>
    <a:extraClrScheme>
      <a:clrScheme name="Fading Grid 8">
        <a:dk1>
          <a:srgbClr val="D1CC00"/>
        </a:dk1>
        <a:lt1>
          <a:srgbClr val="FFFFFF"/>
        </a:lt1>
        <a:dk2>
          <a:srgbClr val="CCCC00"/>
        </a:dk2>
        <a:lt2>
          <a:srgbClr val="F3F5B1"/>
        </a:lt2>
        <a:accent1>
          <a:srgbClr val="808000"/>
        </a:accent1>
        <a:accent2>
          <a:srgbClr val="AEAA00"/>
        </a:accent2>
        <a:accent3>
          <a:srgbClr val="E2E2AA"/>
        </a:accent3>
        <a:accent4>
          <a:srgbClr val="DADADA"/>
        </a:accent4>
        <a:accent5>
          <a:srgbClr val="C0C0AA"/>
        </a:accent5>
        <a:accent6>
          <a:srgbClr val="9D9A00"/>
        </a:accent6>
        <a:hlink>
          <a:srgbClr val="FFCC00"/>
        </a:hlink>
        <a:folHlink>
          <a:srgbClr val="FFFF99"/>
        </a:folHlink>
      </a:clrScheme>
      <a:clrMap bg1="dk2" tx1="lt1" bg2="dk1" tx2="lt2" accent1="accent1" accent2="accent2" accent3="accent3" accent4="accent4" accent5="accent5" accent6="accent6" hlink="hlink" folHlink="folHlink"/>
    </a:extraClrScheme>
    <a:extraClrScheme>
      <a:clrScheme name="Fading Grid 9">
        <a:dk1>
          <a:srgbClr val="000000"/>
        </a:dk1>
        <a:lt1>
          <a:srgbClr val="F8F8F8"/>
        </a:lt1>
        <a:dk2>
          <a:srgbClr val="336600"/>
        </a:dk2>
        <a:lt2>
          <a:srgbClr val="FBFBFB"/>
        </a:lt2>
        <a:accent1>
          <a:srgbClr val="009900"/>
        </a:accent1>
        <a:accent2>
          <a:srgbClr val="C6C6C6"/>
        </a:accent2>
        <a:accent3>
          <a:srgbClr val="FBFBFB"/>
        </a:accent3>
        <a:accent4>
          <a:srgbClr val="000000"/>
        </a:accent4>
        <a:accent5>
          <a:srgbClr val="AACAAA"/>
        </a:accent5>
        <a:accent6>
          <a:srgbClr val="B3B3B3"/>
        </a:accent6>
        <a:hlink>
          <a:srgbClr val="006600"/>
        </a:hlink>
        <a:folHlink>
          <a:srgbClr val="808000"/>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7_Fading Grid">
  <a:themeElements>
    <a:clrScheme name="Fading Grid 4">
      <a:dk1>
        <a:srgbClr val="6B6B99"/>
      </a:dk1>
      <a:lt1>
        <a:srgbClr val="EAEAEA"/>
      </a:lt1>
      <a:dk2>
        <a:srgbClr val="666699"/>
      </a:dk2>
      <a:lt2>
        <a:srgbClr val="CCECFF"/>
      </a:lt2>
      <a:accent1>
        <a:srgbClr val="00CC66"/>
      </a:accent1>
      <a:accent2>
        <a:srgbClr val="54547A"/>
      </a:accent2>
      <a:accent3>
        <a:srgbClr val="B8B8CA"/>
      </a:accent3>
      <a:accent4>
        <a:srgbClr val="C8C8C8"/>
      </a:accent4>
      <a:accent5>
        <a:srgbClr val="AAE2B8"/>
      </a:accent5>
      <a:accent6>
        <a:srgbClr val="4B4B6E"/>
      </a:accent6>
      <a:hlink>
        <a:srgbClr val="65B2FF"/>
      </a:hlink>
      <a:folHlink>
        <a:srgbClr val="9900FF"/>
      </a:folHlink>
    </a:clrScheme>
    <a:fontScheme name="Fading Grid">
      <a:majorFont>
        <a:latin typeface="Arial"/>
        <a:ea typeface=""/>
        <a:cs typeface=""/>
      </a:majorFont>
      <a:minorFont>
        <a:latin typeface="Arial"/>
        <a:ea typeface=""/>
        <a:cs typeface=""/>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Fading Grid 1">
        <a:dk1>
          <a:srgbClr val="7E0000"/>
        </a:dk1>
        <a:lt1>
          <a:srgbClr val="FFFFFF"/>
        </a:lt1>
        <a:dk2>
          <a:srgbClr val="800000"/>
        </a:dk2>
        <a:lt2>
          <a:srgbClr val="FCF0B2"/>
        </a:lt2>
        <a:accent1>
          <a:srgbClr val="C5543D"/>
        </a:accent1>
        <a:accent2>
          <a:srgbClr val="660000"/>
        </a:accent2>
        <a:accent3>
          <a:srgbClr val="C0AAAA"/>
        </a:accent3>
        <a:accent4>
          <a:srgbClr val="DADADA"/>
        </a:accent4>
        <a:accent5>
          <a:srgbClr val="DFB3AF"/>
        </a:accent5>
        <a:accent6>
          <a:srgbClr val="5C0000"/>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Fading Grid 2">
        <a:dk1>
          <a:srgbClr val="000066"/>
        </a:dk1>
        <a:lt1>
          <a:srgbClr val="FFFFFF"/>
        </a:lt1>
        <a:dk2>
          <a:srgbClr val="000066"/>
        </a:dk2>
        <a:lt2>
          <a:srgbClr val="B2B8C8"/>
        </a:lt2>
        <a:accent1>
          <a:srgbClr val="008080"/>
        </a:accent1>
        <a:accent2>
          <a:srgbClr val="00004E"/>
        </a:accent2>
        <a:accent3>
          <a:srgbClr val="AAAAB8"/>
        </a:accent3>
        <a:accent4>
          <a:srgbClr val="DADADA"/>
        </a:accent4>
        <a:accent5>
          <a:srgbClr val="AAC0C0"/>
        </a:accent5>
        <a:accent6>
          <a:srgbClr val="000046"/>
        </a:accent6>
        <a:hlink>
          <a:srgbClr val="00FFCC"/>
        </a:hlink>
        <a:folHlink>
          <a:srgbClr val="6699FF"/>
        </a:folHlink>
      </a:clrScheme>
      <a:clrMap bg1="dk2" tx1="lt1" bg2="dk1" tx2="lt2" accent1="accent1" accent2="accent2" accent3="accent3" accent4="accent4" accent5="accent5" accent6="accent6" hlink="hlink" folHlink="folHlink"/>
    </a:extraClrScheme>
    <a:extraClrScheme>
      <a:clrScheme name="Fading Grid 3">
        <a:dk1>
          <a:srgbClr val="010199"/>
        </a:dk1>
        <a:lt1>
          <a:srgbClr val="FFFFFF"/>
        </a:lt1>
        <a:dk2>
          <a:srgbClr val="000099"/>
        </a:dk2>
        <a:lt2>
          <a:srgbClr val="CCFFFF"/>
        </a:lt2>
        <a:accent1>
          <a:srgbClr val="00C600"/>
        </a:accent1>
        <a:accent2>
          <a:srgbClr val="01017D"/>
        </a:accent2>
        <a:accent3>
          <a:srgbClr val="AAAACA"/>
        </a:accent3>
        <a:accent4>
          <a:srgbClr val="DADADA"/>
        </a:accent4>
        <a:accent5>
          <a:srgbClr val="AADFAA"/>
        </a:accent5>
        <a:accent6>
          <a:srgbClr val="010171"/>
        </a:accent6>
        <a:hlink>
          <a:srgbClr val="FFE701"/>
        </a:hlink>
        <a:folHlink>
          <a:srgbClr val="3366FF"/>
        </a:folHlink>
      </a:clrScheme>
      <a:clrMap bg1="dk2" tx1="lt1" bg2="dk1" tx2="lt2" accent1="accent1" accent2="accent2" accent3="accent3" accent4="accent4" accent5="accent5" accent6="accent6" hlink="hlink" folHlink="folHlink"/>
    </a:extraClrScheme>
    <a:extraClrScheme>
      <a:clrScheme name="Fading Grid 4">
        <a:dk1>
          <a:srgbClr val="6B6B99"/>
        </a:dk1>
        <a:lt1>
          <a:srgbClr val="EAEAEA"/>
        </a:lt1>
        <a:dk2>
          <a:srgbClr val="666699"/>
        </a:dk2>
        <a:lt2>
          <a:srgbClr val="CCECFF"/>
        </a:lt2>
        <a:accent1>
          <a:srgbClr val="00CC66"/>
        </a:accent1>
        <a:accent2>
          <a:srgbClr val="54547A"/>
        </a:accent2>
        <a:accent3>
          <a:srgbClr val="B8B8CA"/>
        </a:accent3>
        <a:accent4>
          <a:srgbClr val="C8C8C8"/>
        </a:accent4>
        <a:accent5>
          <a:srgbClr val="AAE2B8"/>
        </a:accent5>
        <a:accent6>
          <a:srgbClr val="4B4B6E"/>
        </a:accent6>
        <a:hlink>
          <a:srgbClr val="65B2FF"/>
        </a:hlink>
        <a:folHlink>
          <a:srgbClr val="9900FF"/>
        </a:folHlink>
      </a:clrScheme>
      <a:clrMap bg1="dk2" tx1="lt1" bg2="dk1" tx2="lt2" accent1="accent1" accent2="accent2" accent3="accent3" accent4="accent4" accent5="accent5" accent6="accent6" hlink="hlink" folHlink="folHlink"/>
    </a:extraClrScheme>
    <a:extraClrScheme>
      <a:clrScheme name="Fading Grid 5">
        <a:dk1>
          <a:srgbClr val="00827F"/>
        </a:dk1>
        <a:lt1>
          <a:srgbClr val="FFFFFF"/>
        </a:lt1>
        <a:dk2>
          <a:srgbClr val="008080"/>
        </a:dk2>
        <a:lt2>
          <a:srgbClr val="FFFFCC"/>
        </a:lt2>
        <a:accent1>
          <a:srgbClr val="6D6FC7"/>
        </a:accent1>
        <a:accent2>
          <a:srgbClr val="006462"/>
        </a:accent2>
        <a:accent3>
          <a:srgbClr val="AAC0C0"/>
        </a:accent3>
        <a:accent4>
          <a:srgbClr val="DADADA"/>
        </a:accent4>
        <a:accent5>
          <a:srgbClr val="BABBE0"/>
        </a:accent5>
        <a:accent6>
          <a:srgbClr val="005A58"/>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Fading Grid 6">
        <a:dk1>
          <a:srgbClr val="4D4D4D"/>
        </a:dk1>
        <a:lt1>
          <a:srgbClr val="FFFFFF"/>
        </a:lt1>
        <a:dk2>
          <a:srgbClr val="525252"/>
        </a:dk2>
        <a:lt2>
          <a:srgbClr val="C0C0C0"/>
        </a:lt2>
        <a:accent1>
          <a:srgbClr val="527C3A"/>
        </a:accent1>
        <a:accent2>
          <a:srgbClr val="444444"/>
        </a:accent2>
        <a:accent3>
          <a:srgbClr val="B3B3B3"/>
        </a:accent3>
        <a:accent4>
          <a:srgbClr val="DADADA"/>
        </a:accent4>
        <a:accent5>
          <a:srgbClr val="B3BFAE"/>
        </a:accent5>
        <a:accent6>
          <a:srgbClr val="3D3D3D"/>
        </a:accent6>
        <a:hlink>
          <a:srgbClr val="FAC458"/>
        </a:hlink>
        <a:folHlink>
          <a:srgbClr val="C7780F"/>
        </a:folHlink>
      </a:clrScheme>
      <a:clrMap bg1="dk2" tx1="lt1" bg2="dk1" tx2="lt2" accent1="accent1" accent2="accent2" accent3="accent3" accent4="accent4" accent5="accent5" accent6="accent6" hlink="hlink" folHlink="folHlink"/>
    </a:extraClrScheme>
    <a:extraClrScheme>
      <a:clrScheme name="Fading Grid 7">
        <a:dk1>
          <a:srgbClr val="516032"/>
        </a:dk1>
        <a:lt1>
          <a:srgbClr val="FFFFFF"/>
        </a:lt1>
        <a:dk2>
          <a:srgbClr val="546434"/>
        </a:dk2>
        <a:lt2>
          <a:srgbClr val="B2B68A"/>
        </a:lt2>
        <a:accent1>
          <a:srgbClr val="7D8C70"/>
        </a:accent1>
        <a:accent2>
          <a:srgbClr val="414E28"/>
        </a:accent2>
        <a:accent3>
          <a:srgbClr val="B3B8AE"/>
        </a:accent3>
        <a:accent4>
          <a:srgbClr val="DADADA"/>
        </a:accent4>
        <a:accent5>
          <a:srgbClr val="BFC5BB"/>
        </a:accent5>
        <a:accent6>
          <a:srgbClr val="3A4623"/>
        </a:accent6>
        <a:hlink>
          <a:srgbClr val="80C579"/>
        </a:hlink>
        <a:folHlink>
          <a:srgbClr val="7FADAF"/>
        </a:folHlink>
      </a:clrScheme>
      <a:clrMap bg1="dk2" tx1="lt1" bg2="dk1" tx2="lt2" accent1="accent1" accent2="accent2" accent3="accent3" accent4="accent4" accent5="accent5" accent6="accent6" hlink="hlink" folHlink="folHlink"/>
    </a:extraClrScheme>
    <a:extraClrScheme>
      <a:clrScheme name="Fading Grid 8">
        <a:dk1>
          <a:srgbClr val="D1CC00"/>
        </a:dk1>
        <a:lt1>
          <a:srgbClr val="FFFFFF"/>
        </a:lt1>
        <a:dk2>
          <a:srgbClr val="CCCC00"/>
        </a:dk2>
        <a:lt2>
          <a:srgbClr val="F3F5B1"/>
        </a:lt2>
        <a:accent1>
          <a:srgbClr val="808000"/>
        </a:accent1>
        <a:accent2>
          <a:srgbClr val="AEAA00"/>
        </a:accent2>
        <a:accent3>
          <a:srgbClr val="E2E2AA"/>
        </a:accent3>
        <a:accent4>
          <a:srgbClr val="DADADA"/>
        </a:accent4>
        <a:accent5>
          <a:srgbClr val="C0C0AA"/>
        </a:accent5>
        <a:accent6>
          <a:srgbClr val="9D9A00"/>
        </a:accent6>
        <a:hlink>
          <a:srgbClr val="FFCC00"/>
        </a:hlink>
        <a:folHlink>
          <a:srgbClr val="FFFF99"/>
        </a:folHlink>
      </a:clrScheme>
      <a:clrMap bg1="dk2" tx1="lt1" bg2="dk1" tx2="lt2" accent1="accent1" accent2="accent2" accent3="accent3" accent4="accent4" accent5="accent5" accent6="accent6" hlink="hlink" folHlink="folHlink"/>
    </a:extraClrScheme>
    <a:extraClrScheme>
      <a:clrScheme name="Fading Grid 9">
        <a:dk1>
          <a:srgbClr val="000000"/>
        </a:dk1>
        <a:lt1>
          <a:srgbClr val="F8F8F8"/>
        </a:lt1>
        <a:dk2>
          <a:srgbClr val="336600"/>
        </a:dk2>
        <a:lt2>
          <a:srgbClr val="FBFBFB"/>
        </a:lt2>
        <a:accent1>
          <a:srgbClr val="009900"/>
        </a:accent1>
        <a:accent2>
          <a:srgbClr val="C6C6C6"/>
        </a:accent2>
        <a:accent3>
          <a:srgbClr val="FBFBFB"/>
        </a:accent3>
        <a:accent4>
          <a:srgbClr val="000000"/>
        </a:accent4>
        <a:accent5>
          <a:srgbClr val="AACAAA"/>
        </a:accent5>
        <a:accent6>
          <a:srgbClr val="B3B3B3"/>
        </a:accent6>
        <a:hlink>
          <a:srgbClr val="006600"/>
        </a:hlink>
        <a:folHlink>
          <a:srgbClr val="808000"/>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7_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8_Fading Grid">
  <a:themeElements>
    <a:clrScheme name="Fading Grid 4">
      <a:dk1>
        <a:srgbClr val="6B6B99"/>
      </a:dk1>
      <a:lt1>
        <a:srgbClr val="EAEAEA"/>
      </a:lt1>
      <a:dk2>
        <a:srgbClr val="666699"/>
      </a:dk2>
      <a:lt2>
        <a:srgbClr val="CCECFF"/>
      </a:lt2>
      <a:accent1>
        <a:srgbClr val="00CC66"/>
      </a:accent1>
      <a:accent2>
        <a:srgbClr val="54547A"/>
      </a:accent2>
      <a:accent3>
        <a:srgbClr val="B8B8CA"/>
      </a:accent3>
      <a:accent4>
        <a:srgbClr val="C8C8C8"/>
      </a:accent4>
      <a:accent5>
        <a:srgbClr val="AAE2B8"/>
      </a:accent5>
      <a:accent6>
        <a:srgbClr val="4B4B6E"/>
      </a:accent6>
      <a:hlink>
        <a:srgbClr val="65B2FF"/>
      </a:hlink>
      <a:folHlink>
        <a:srgbClr val="9900FF"/>
      </a:folHlink>
    </a:clrScheme>
    <a:fontScheme name="Fading Grid">
      <a:majorFont>
        <a:latin typeface="Arial"/>
        <a:ea typeface=""/>
        <a:cs typeface=""/>
      </a:majorFont>
      <a:minorFont>
        <a:latin typeface="Arial"/>
        <a:ea typeface=""/>
        <a:cs typeface=""/>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Fading Grid 1">
        <a:dk1>
          <a:srgbClr val="7E0000"/>
        </a:dk1>
        <a:lt1>
          <a:srgbClr val="FFFFFF"/>
        </a:lt1>
        <a:dk2>
          <a:srgbClr val="800000"/>
        </a:dk2>
        <a:lt2>
          <a:srgbClr val="FCF0B2"/>
        </a:lt2>
        <a:accent1>
          <a:srgbClr val="C5543D"/>
        </a:accent1>
        <a:accent2>
          <a:srgbClr val="660000"/>
        </a:accent2>
        <a:accent3>
          <a:srgbClr val="C0AAAA"/>
        </a:accent3>
        <a:accent4>
          <a:srgbClr val="DADADA"/>
        </a:accent4>
        <a:accent5>
          <a:srgbClr val="DFB3AF"/>
        </a:accent5>
        <a:accent6>
          <a:srgbClr val="5C0000"/>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Fading Grid 2">
        <a:dk1>
          <a:srgbClr val="000066"/>
        </a:dk1>
        <a:lt1>
          <a:srgbClr val="FFFFFF"/>
        </a:lt1>
        <a:dk2>
          <a:srgbClr val="000066"/>
        </a:dk2>
        <a:lt2>
          <a:srgbClr val="B2B8C8"/>
        </a:lt2>
        <a:accent1>
          <a:srgbClr val="008080"/>
        </a:accent1>
        <a:accent2>
          <a:srgbClr val="00004E"/>
        </a:accent2>
        <a:accent3>
          <a:srgbClr val="AAAAB8"/>
        </a:accent3>
        <a:accent4>
          <a:srgbClr val="DADADA"/>
        </a:accent4>
        <a:accent5>
          <a:srgbClr val="AAC0C0"/>
        </a:accent5>
        <a:accent6>
          <a:srgbClr val="000046"/>
        </a:accent6>
        <a:hlink>
          <a:srgbClr val="00FFCC"/>
        </a:hlink>
        <a:folHlink>
          <a:srgbClr val="6699FF"/>
        </a:folHlink>
      </a:clrScheme>
      <a:clrMap bg1="dk2" tx1="lt1" bg2="dk1" tx2="lt2" accent1="accent1" accent2="accent2" accent3="accent3" accent4="accent4" accent5="accent5" accent6="accent6" hlink="hlink" folHlink="folHlink"/>
    </a:extraClrScheme>
    <a:extraClrScheme>
      <a:clrScheme name="Fading Grid 3">
        <a:dk1>
          <a:srgbClr val="010199"/>
        </a:dk1>
        <a:lt1>
          <a:srgbClr val="FFFFFF"/>
        </a:lt1>
        <a:dk2>
          <a:srgbClr val="000099"/>
        </a:dk2>
        <a:lt2>
          <a:srgbClr val="CCFFFF"/>
        </a:lt2>
        <a:accent1>
          <a:srgbClr val="00C600"/>
        </a:accent1>
        <a:accent2>
          <a:srgbClr val="01017D"/>
        </a:accent2>
        <a:accent3>
          <a:srgbClr val="AAAACA"/>
        </a:accent3>
        <a:accent4>
          <a:srgbClr val="DADADA"/>
        </a:accent4>
        <a:accent5>
          <a:srgbClr val="AADFAA"/>
        </a:accent5>
        <a:accent6>
          <a:srgbClr val="010171"/>
        </a:accent6>
        <a:hlink>
          <a:srgbClr val="FFE701"/>
        </a:hlink>
        <a:folHlink>
          <a:srgbClr val="3366FF"/>
        </a:folHlink>
      </a:clrScheme>
      <a:clrMap bg1="dk2" tx1="lt1" bg2="dk1" tx2="lt2" accent1="accent1" accent2="accent2" accent3="accent3" accent4="accent4" accent5="accent5" accent6="accent6" hlink="hlink" folHlink="folHlink"/>
    </a:extraClrScheme>
    <a:extraClrScheme>
      <a:clrScheme name="Fading Grid 4">
        <a:dk1>
          <a:srgbClr val="6B6B99"/>
        </a:dk1>
        <a:lt1>
          <a:srgbClr val="EAEAEA"/>
        </a:lt1>
        <a:dk2>
          <a:srgbClr val="666699"/>
        </a:dk2>
        <a:lt2>
          <a:srgbClr val="CCECFF"/>
        </a:lt2>
        <a:accent1>
          <a:srgbClr val="00CC66"/>
        </a:accent1>
        <a:accent2>
          <a:srgbClr val="54547A"/>
        </a:accent2>
        <a:accent3>
          <a:srgbClr val="B8B8CA"/>
        </a:accent3>
        <a:accent4>
          <a:srgbClr val="C8C8C8"/>
        </a:accent4>
        <a:accent5>
          <a:srgbClr val="AAE2B8"/>
        </a:accent5>
        <a:accent6>
          <a:srgbClr val="4B4B6E"/>
        </a:accent6>
        <a:hlink>
          <a:srgbClr val="65B2FF"/>
        </a:hlink>
        <a:folHlink>
          <a:srgbClr val="9900FF"/>
        </a:folHlink>
      </a:clrScheme>
      <a:clrMap bg1="dk2" tx1="lt1" bg2="dk1" tx2="lt2" accent1="accent1" accent2="accent2" accent3="accent3" accent4="accent4" accent5="accent5" accent6="accent6" hlink="hlink" folHlink="folHlink"/>
    </a:extraClrScheme>
    <a:extraClrScheme>
      <a:clrScheme name="Fading Grid 5">
        <a:dk1>
          <a:srgbClr val="00827F"/>
        </a:dk1>
        <a:lt1>
          <a:srgbClr val="FFFFFF"/>
        </a:lt1>
        <a:dk2>
          <a:srgbClr val="008080"/>
        </a:dk2>
        <a:lt2>
          <a:srgbClr val="FFFFCC"/>
        </a:lt2>
        <a:accent1>
          <a:srgbClr val="6D6FC7"/>
        </a:accent1>
        <a:accent2>
          <a:srgbClr val="006462"/>
        </a:accent2>
        <a:accent3>
          <a:srgbClr val="AAC0C0"/>
        </a:accent3>
        <a:accent4>
          <a:srgbClr val="DADADA"/>
        </a:accent4>
        <a:accent5>
          <a:srgbClr val="BABBE0"/>
        </a:accent5>
        <a:accent6>
          <a:srgbClr val="005A58"/>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Fading Grid 6">
        <a:dk1>
          <a:srgbClr val="4D4D4D"/>
        </a:dk1>
        <a:lt1>
          <a:srgbClr val="FFFFFF"/>
        </a:lt1>
        <a:dk2>
          <a:srgbClr val="525252"/>
        </a:dk2>
        <a:lt2>
          <a:srgbClr val="C0C0C0"/>
        </a:lt2>
        <a:accent1>
          <a:srgbClr val="527C3A"/>
        </a:accent1>
        <a:accent2>
          <a:srgbClr val="444444"/>
        </a:accent2>
        <a:accent3>
          <a:srgbClr val="B3B3B3"/>
        </a:accent3>
        <a:accent4>
          <a:srgbClr val="DADADA"/>
        </a:accent4>
        <a:accent5>
          <a:srgbClr val="B3BFAE"/>
        </a:accent5>
        <a:accent6>
          <a:srgbClr val="3D3D3D"/>
        </a:accent6>
        <a:hlink>
          <a:srgbClr val="FAC458"/>
        </a:hlink>
        <a:folHlink>
          <a:srgbClr val="C7780F"/>
        </a:folHlink>
      </a:clrScheme>
      <a:clrMap bg1="dk2" tx1="lt1" bg2="dk1" tx2="lt2" accent1="accent1" accent2="accent2" accent3="accent3" accent4="accent4" accent5="accent5" accent6="accent6" hlink="hlink" folHlink="folHlink"/>
    </a:extraClrScheme>
    <a:extraClrScheme>
      <a:clrScheme name="Fading Grid 7">
        <a:dk1>
          <a:srgbClr val="516032"/>
        </a:dk1>
        <a:lt1>
          <a:srgbClr val="FFFFFF"/>
        </a:lt1>
        <a:dk2>
          <a:srgbClr val="546434"/>
        </a:dk2>
        <a:lt2>
          <a:srgbClr val="B2B68A"/>
        </a:lt2>
        <a:accent1>
          <a:srgbClr val="7D8C70"/>
        </a:accent1>
        <a:accent2>
          <a:srgbClr val="414E28"/>
        </a:accent2>
        <a:accent3>
          <a:srgbClr val="B3B8AE"/>
        </a:accent3>
        <a:accent4>
          <a:srgbClr val="DADADA"/>
        </a:accent4>
        <a:accent5>
          <a:srgbClr val="BFC5BB"/>
        </a:accent5>
        <a:accent6>
          <a:srgbClr val="3A4623"/>
        </a:accent6>
        <a:hlink>
          <a:srgbClr val="80C579"/>
        </a:hlink>
        <a:folHlink>
          <a:srgbClr val="7FADAF"/>
        </a:folHlink>
      </a:clrScheme>
      <a:clrMap bg1="dk2" tx1="lt1" bg2="dk1" tx2="lt2" accent1="accent1" accent2="accent2" accent3="accent3" accent4="accent4" accent5="accent5" accent6="accent6" hlink="hlink" folHlink="folHlink"/>
    </a:extraClrScheme>
    <a:extraClrScheme>
      <a:clrScheme name="Fading Grid 8">
        <a:dk1>
          <a:srgbClr val="D1CC00"/>
        </a:dk1>
        <a:lt1>
          <a:srgbClr val="FFFFFF"/>
        </a:lt1>
        <a:dk2>
          <a:srgbClr val="CCCC00"/>
        </a:dk2>
        <a:lt2>
          <a:srgbClr val="F3F5B1"/>
        </a:lt2>
        <a:accent1>
          <a:srgbClr val="808000"/>
        </a:accent1>
        <a:accent2>
          <a:srgbClr val="AEAA00"/>
        </a:accent2>
        <a:accent3>
          <a:srgbClr val="E2E2AA"/>
        </a:accent3>
        <a:accent4>
          <a:srgbClr val="DADADA"/>
        </a:accent4>
        <a:accent5>
          <a:srgbClr val="C0C0AA"/>
        </a:accent5>
        <a:accent6>
          <a:srgbClr val="9D9A00"/>
        </a:accent6>
        <a:hlink>
          <a:srgbClr val="FFCC00"/>
        </a:hlink>
        <a:folHlink>
          <a:srgbClr val="FFFF99"/>
        </a:folHlink>
      </a:clrScheme>
      <a:clrMap bg1="dk2" tx1="lt1" bg2="dk1" tx2="lt2" accent1="accent1" accent2="accent2" accent3="accent3" accent4="accent4" accent5="accent5" accent6="accent6" hlink="hlink" folHlink="folHlink"/>
    </a:extraClrScheme>
    <a:extraClrScheme>
      <a:clrScheme name="Fading Grid 9">
        <a:dk1>
          <a:srgbClr val="000000"/>
        </a:dk1>
        <a:lt1>
          <a:srgbClr val="F8F8F8"/>
        </a:lt1>
        <a:dk2>
          <a:srgbClr val="336600"/>
        </a:dk2>
        <a:lt2>
          <a:srgbClr val="FBFBFB"/>
        </a:lt2>
        <a:accent1>
          <a:srgbClr val="009900"/>
        </a:accent1>
        <a:accent2>
          <a:srgbClr val="C6C6C6"/>
        </a:accent2>
        <a:accent3>
          <a:srgbClr val="FBFBFB"/>
        </a:accent3>
        <a:accent4>
          <a:srgbClr val="000000"/>
        </a:accent4>
        <a:accent5>
          <a:srgbClr val="AACAAA"/>
        </a:accent5>
        <a:accent6>
          <a:srgbClr val="B3B3B3"/>
        </a:accent6>
        <a:hlink>
          <a:srgbClr val="006600"/>
        </a:hlink>
        <a:folHlink>
          <a:srgbClr val="808000"/>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9_Fading Grid">
  <a:themeElements>
    <a:clrScheme name="Fading Grid 4">
      <a:dk1>
        <a:srgbClr val="6B6B99"/>
      </a:dk1>
      <a:lt1>
        <a:srgbClr val="EAEAEA"/>
      </a:lt1>
      <a:dk2>
        <a:srgbClr val="666699"/>
      </a:dk2>
      <a:lt2>
        <a:srgbClr val="CCECFF"/>
      </a:lt2>
      <a:accent1>
        <a:srgbClr val="00CC66"/>
      </a:accent1>
      <a:accent2>
        <a:srgbClr val="54547A"/>
      </a:accent2>
      <a:accent3>
        <a:srgbClr val="B8B8CA"/>
      </a:accent3>
      <a:accent4>
        <a:srgbClr val="C8C8C8"/>
      </a:accent4>
      <a:accent5>
        <a:srgbClr val="AAE2B8"/>
      </a:accent5>
      <a:accent6>
        <a:srgbClr val="4B4B6E"/>
      </a:accent6>
      <a:hlink>
        <a:srgbClr val="65B2FF"/>
      </a:hlink>
      <a:folHlink>
        <a:srgbClr val="9900FF"/>
      </a:folHlink>
    </a:clrScheme>
    <a:fontScheme name="Fading Grid">
      <a:majorFont>
        <a:latin typeface="Arial"/>
        <a:ea typeface=""/>
        <a:cs typeface=""/>
      </a:majorFont>
      <a:minorFont>
        <a:latin typeface="Arial"/>
        <a:ea typeface=""/>
        <a:cs typeface=""/>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Fading Grid 1">
        <a:dk1>
          <a:srgbClr val="7E0000"/>
        </a:dk1>
        <a:lt1>
          <a:srgbClr val="FFFFFF"/>
        </a:lt1>
        <a:dk2>
          <a:srgbClr val="800000"/>
        </a:dk2>
        <a:lt2>
          <a:srgbClr val="FCF0B2"/>
        </a:lt2>
        <a:accent1>
          <a:srgbClr val="C5543D"/>
        </a:accent1>
        <a:accent2>
          <a:srgbClr val="660000"/>
        </a:accent2>
        <a:accent3>
          <a:srgbClr val="C0AAAA"/>
        </a:accent3>
        <a:accent4>
          <a:srgbClr val="DADADA"/>
        </a:accent4>
        <a:accent5>
          <a:srgbClr val="DFB3AF"/>
        </a:accent5>
        <a:accent6>
          <a:srgbClr val="5C0000"/>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Fading Grid 2">
        <a:dk1>
          <a:srgbClr val="000066"/>
        </a:dk1>
        <a:lt1>
          <a:srgbClr val="FFFFFF"/>
        </a:lt1>
        <a:dk2>
          <a:srgbClr val="000066"/>
        </a:dk2>
        <a:lt2>
          <a:srgbClr val="B2B8C8"/>
        </a:lt2>
        <a:accent1>
          <a:srgbClr val="008080"/>
        </a:accent1>
        <a:accent2>
          <a:srgbClr val="00004E"/>
        </a:accent2>
        <a:accent3>
          <a:srgbClr val="AAAAB8"/>
        </a:accent3>
        <a:accent4>
          <a:srgbClr val="DADADA"/>
        </a:accent4>
        <a:accent5>
          <a:srgbClr val="AAC0C0"/>
        </a:accent5>
        <a:accent6>
          <a:srgbClr val="000046"/>
        </a:accent6>
        <a:hlink>
          <a:srgbClr val="00FFCC"/>
        </a:hlink>
        <a:folHlink>
          <a:srgbClr val="6699FF"/>
        </a:folHlink>
      </a:clrScheme>
      <a:clrMap bg1="dk2" tx1="lt1" bg2="dk1" tx2="lt2" accent1="accent1" accent2="accent2" accent3="accent3" accent4="accent4" accent5="accent5" accent6="accent6" hlink="hlink" folHlink="folHlink"/>
    </a:extraClrScheme>
    <a:extraClrScheme>
      <a:clrScheme name="Fading Grid 3">
        <a:dk1>
          <a:srgbClr val="010199"/>
        </a:dk1>
        <a:lt1>
          <a:srgbClr val="FFFFFF"/>
        </a:lt1>
        <a:dk2>
          <a:srgbClr val="000099"/>
        </a:dk2>
        <a:lt2>
          <a:srgbClr val="CCFFFF"/>
        </a:lt2>
        <a:accent1>
          <a:srgbClr val="00C600"/>
        </a:accent1>
        <a:accent2>
          <a:srgbClr val="01017D"/>
        </a:accent2>
        <a:accent3>
          <a:srgbClr val="AAAACA"/>
        </a:accent3>
        <a:accent4>
          <a:srgbClr val="DADADA"/>
        </a:accent4>
        <a:accent5>
          <a:srgbClr val="AADFAA"/>
        </a:accent5>
        <a:accent6>
          <a:srgbClr val="010171"/>
        </a:accent6>
        <a:hlink>
          <a:srgbClr val="FFE701"/>
        </a:hlink>
        <a:folHlink>
          <a:srgbClr val="3366FF"/>
        </a:folHlink>
      </a:clrScheme>
      <a:clrMap bg1="dk2" tx1="lt1" bg2="dk1" tx2="lt2" accent1="accent1" accent2="accent2" accent3="accent3" accent4="accent4" accent5="accent5" accent6="accent6" hlink="hlink" folHlink="folHlink"/>
    </a:extraClrScheme>
    <a:extraClrScheme>
      <a:clrScheme name="Fading Grid 4">
        <a:dk1>
          <a:srgbClr val="6B6B99"/>
        </a:dk1>
        <a:lt1>
          <a:srgbClr val="EAEAEA"/>
        </a:lt1>
        <a:dk2>
          <a:srgbClr val="666699"/>
        </a:dk2>
        <a:lt2>
          <a:srgbClr val="CCECFF"/>
        </a:lt2>
        <a:accent1>
          <a:srgbClr val="00CC66"/>
        </a:accent1>
        <a:accent2>
          <a:srgbClr val="54547A"/>
        </a:accent2>
        <a:accent3>
          <a:srgbClr val="B8B8CA"/>
        </a:accent3>
        <a:accent4>
          <a:srgbClr val="C8C8C8"/>
        </a:accent4>
        <a:accent5>
          <a:srgbClr val="AAE2B8"/>
        </a:accent5>
        <a:accent6>
          <a:srgbClr val="4B4B6E"/>
        </a:accent6>
        <a:hlink>
          <a:srgbClr val="65B2FF"/>
        </a:hlink>
        <a:folHlink>
          <a:srgbClr val="9900FF"/>
        </a:folHlink>
      </a:clrScheme>
      <a:clrMap bg1="dk2" tx1="lt1" bg2="dk1" tx2="lt2" accent1="accent1" accent2="accent2" accent3="accent3" accent4="accent4" accent5="accent5" accent6="accent6" hlink="hlink" folHlink="folHlink"/>
    </a:extraClrScheme>
    <a:extraClrScheme>
      <a:clrScheme name="Fading Grid 5">
        <a:dk1>
          <a:srgbClr val="00827F"/>
        </a:dk1>
        <a:lt1>
          <a:srgbClr val="FFFFFF"/>
        </a:lt1>
        <a:dk2>
          <a:srgbClr val="008080"/>
        </a:dk2>
        <a:lt2>
          <a:srgbClr val="FFFFCC"/>
        </a:lt2>
        <a:accent1>
          <a:srgbClr val="6D6FC7"/>
        </a:accent1>
        <a:accent2>
          <a:srgbClr val="006462"/>
        </a:accent2>
        <a:accent3>
          <a:srgbClr val="AAC0C0"/>
        </a:accent3>
        <a:accent4>
          <a:srgbClr val="DADADA"/>
        </a:accent4>
        <a:accent5>
          <a:srgbClr val="BABBE0"/>
        </a:accent5>
        <a:accent6>
          <a:srgbClr val="005A58"/>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Fading Grid 6">
        <a:dk1>
          <a:srgbClr val="4D4D4D"/>
        </a:dk1>
        <a:lt1>
          <a:srgbClr val="FFFFFF"/>
        </a:lt1>
        <a:dk2>
          <a:srgbClr val="525252"/>
        </a:dk2>
        <a:lt2>
          <a:srgbClr val="C0C0C0"/>
        </a:lt2>
        <a:accent1>
          <a:srgbClr val="527C3A"/>
        </a:accent1>
        <a:accent2>
          <a:srgbClr val="444444"/>
        </a:accent2>
        <a:accent3>
          <a:srgbClr val="B3B3B3"/>
        </a:accent3>
        <a:accent4>
          <a:srgbClr val="DADADA"/>
        </a:accent4>
        <a:accent5>
          <a:srgbClr val="B3BFAE"/>
        </a:accent5>
        <a:accent6>
          <a:srgbClr val="3D3D3D"/>
        </a:accent6>
        <a:hlink>
          <a:srgbClr val="FAC458"/>
        </a:hlink>
        <a:folHlink>
          <a:srgbClr val="C7780F"/>
        </a:folHlink>
      </a:clrScheme>
      <a:clrMap bg1="dk2" tx1="lt1" bg2="dk1" tx2="lt2" accent1="accent1" accent2="accent2" accent3="accent3" accent4="accent4" accent5="accent5" accent6="accent6" hlink="hlink" folHlink="folHlink"/>
    </a:extraClrScheme>
    <a:extraClrScheme>
      <a:clrScheme name="Fading Grid 7">
        <a:dk1>
          <a:srgbClr val="516032"/>
        </a:dk1>
        <a:lt1>
          <a:srgbClr val="FFFFFF"/>
        </a:lt1>
        <a:dk2>
          <a:srgbClr val="546434"/>
        </a:dk2>
        <a:lt2>
          <a:srgbClr val="B2B68A"/>
        </a:lt2>
        <a:accent1>
          <a:srgbClr val="7D8C70"/>
        </a:accent1>
        <a:accent2>
          <a:srgbClr val="414E28"/>
        </a:accent2>
        <a:accent3>
          <a:srgbClr val="B3B8AE"/>
        </a:accent3>
        <a:accent4>
          <a:srgbClr val="DADADA"/>
        </a:accent4>
        <a:accent5>
          <a:srgbClr val="BFC5BB"/>
        </a:accent5>
        <a:accent6>
          <a:srgbClr val="3A4623"/>
        </a:accent6>
        <a:hlink>
          <a:srgbClr val="80C579"/>
        </a:hlink>
        <a:folHlink>
          <a:srgbClr val="7FADAF"/>
        </a:folHlink>
      </a:clrScheme>
      <a:clrMap bg1="dk2" tx1="lt1" bg2="dk1" tx2="lt2" accent1="accent1" accent2="accent2" accent3="accent3" accent4="accent4" accent5="accent5" accent6="accent6" hlink="hlink" folHlink="folHlink"/>
    </a:extraClrScheme>
    <a:extraClrScheme>
      <a:clrScheme name="Fading Grid 8">
        <a:dk1>
          <a:srgbClr val="D1CC00"/>
        </a:dk1>
        <a:lt1>
          <a:srgbClr val="FFFFFF"/>
        </a:lt1>
        <a:dk2>
          <a:srgbClr val="CCCC00"/>
        </a:dk2>
        <a:lt2>
          <a:srgbClr val="F3F5B1"/>
        </a:lt2>
        <a:accent1>
          <a:srgbClr val="808000"/>
        </a:accent1>
        <a:accent2>
          <a:srgbClr val="AEAA00"/>
        </a:accent2>
        <a:accent3>
          <a:srgbClr val="E2E2AA"/>
        </a:accent3>
        <a:accent4>
          <a:srgbClr val="DADADA"/>
        </a:accent4>
        <a:accent5>
          <a:srgbClr val="C0C0AA"/>
        </a:accent5>
        <a:accent6>
          <a:srgbClr val="9D9A00"/>
        </a:accent6>
        <a:hlink>
          <a:srgbClr val="FFCC00"/>
        </a:hlink>
        <a:folHlink>
          <a:srgbClr val="FFFF99"/>
        </a:folHlink>
      </a:clrScheme>
      <a:clrMap bg1="dk2" tx1="lt1" bg2="dk1" tx2="lt2" accent1="accent1" accent2="accent2" accent3="accent3" accent4="accent4" accent5="accent5" accent6="accent6" hlink="hlink" folHlink="folHlink"/>
    </a:extraClrScheme>
    <a:extraClrScheme>
      <a:clrScheme name="Fading Grid 9">
        <a:dk1>
          <a:srgbClr val="000000"/>
        </a:dk1>
        <a:lt1>
          <a:srgbClr val="F8F8F8"/>
        </a:lt1>
        <a:dk2>
          <a:srgbClr val="336600"/>
        </a:dk2>
        <a:lt2>
          <a:srgbClr val="FBFBFB"/>
        </a:lt2>
        <a:accent1>
          <a:srgbClr val="009900"/>
        </a:accent1>
        <a:accent2>
          <a:srgbClr val="C6C6C6"/>
        </a:accent2>
        <a:accent3>
          <a:srgbClr val="FBFBFB"/>
        </a:accent3>
        <a:accent4>
          <a:srgbClr val="000000"/>
        </a:accent4>
        <a:accent5>
          <a:srgbClr val="AACAAA"/>
        </a:accent5>
        <a:accent6>
          <a:srgbClr val="B3B3B3"/>
        </a:accent6>
        <a:hlink>
          <a:srgbClr val="006600"/>
        </a:hlink>
        <a:folHlink>
          <a:srgbClr val="808000"/>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Cumba">
  <a:themeElements>
    <a:clrScheme name="Cumba">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Cumba">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umba">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2.xml><?xml version="1.0" encoding="utf-8"?>
<a:theme xmlns:a="http://schemas.openxmlformats.org/drawingml/2006/main" name="Gündönümü">
  <a:themeElements>
    <a:clrScheme name="Ufuk">
      <a:dk1>
        <a:srgbClr val="000000"/>
      </a:dk1>
      <a:lt1>
        <a:srgbClr val="FFFFFF"/>
      </a:lt1>
      <a:dk2>
        <a:srgbClr val="1F2123"/>
      </a:dk2>
      <a:lt2>
        <a:srgbClr val="DC9E1F"/>
      </a:lt2>
      <a:accent1>
        <a:srgbClr val="7E97AD"/>
      </a:accent1>
      <a:accent2>
        <a:srgbClr val="CC8E60"/>
      </a:accent2>
      <a:accent3>
        <a:srgbClr val="7A6A60"/>
      </a:accent3>
      <a:accent4>
        <a:srgbClr val="B4936D"/>
      </a:accent4>
      <a:accent5>
        <a:srgbClr val="67787B"/>
      </a:accent5>
      <a:accent6>
        <a:srgbClr val="9D936F"/>
      </a:accent6>
      <a:hlink>
        <a:srgbClr val="646464"/>
      </a:hlink>
      <a:folHlink>
        <a:srgbClr val="969696"/>
      </a:folHlink>
    </a:clrScheme>
    <a:fontScheme name="Gündönümü">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Akış">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20.xml><?xml version="1.0" encoding="utf-8"?>
<a:theme xmlns:a="http://schemas.openxmlformats.org/drawingml/2006/main" name="Boyalı Kalemler">
  <a:themeElements>
    <a:clrScheme name="Boyalı Kalemler 1">
      <a:dk1>
        <a:srgbClr val="000000"/>
      </a:dk1>
      <a:lt1>
        <a:srgbClr val="FFFFFF"/>
      </a:lt1>
      <a:dk2>
        <a:srgbClr val="FF0000"/>
      </a:dk2>
      <a:lt2>
        <a:srgbClr val="FFB800"/>
      </a:lt2>
      <a:accent1>
        <a:srgbClr val="FFEF66"/>
      </a:accent1>
      <a:accent2>
        <a:srgbClr val="000000"/>
      </a:accent2>
      <a:accent3>
        <a:srgbClr val="FFFFFF"/>
      </a:accent3>
      <a:accent4>
        <a:srgbClr val="000000"/>
      </a:accent4>
      <a:accent5>
        <a:srgbClr val="FFF6B8"/>
      </a:accent5>
      <a:accent6>
        <a:srgbClr val="000000"/>
      </a:accent6>
      <a:hlink>
        <a:srgbClr val="00B200"/>
      </a:hlink>
      <a:folHlink>
        <a:srgbClr val="703DFF"/>
      </a:folHlink>
    </a:clrScheme>
    <a:fontScheme name="Boyalı Kalemler">
      <a:majorFont>
        <a:latin typeface="Comic Sans MS"/>
        <a:ea typeface=""/>
        <a:cs typeface="Arial"/>
      </a:majorFont>
      <a:minorFont>
        <a:latin typeface="Comic Sans MS"/>
        <a:ea typeface=""/>
        <a:cs typeface="Arial"/>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oyalı Kalemler 1">
        <a:dk1>
          <a:srgbClr val="000000"/>
        </a:dk1>
        <a:lt1>
          <a:srgbClr val="FFFFFF"/>
        </a:lt1>
        <a:dk2>
          <a:srgbClr val="FF0000"/>
        </a:dk2>
        <a:lt2>
          <a:srgbClr val="FFB800"/>
        </a:lt2>
        <a:accent1>
          <a:srgbClr val="FFEF66"/>
        </a:accent1>
        <a:accent2>
          <a:srgbClr val="000000"/>
        </a:accent2>
        <a:accent3>
          <a:srgbClr val="FFFFFF"/>
        </a:accent3>
        <a:accent4>
          <a:srgbClr val="000000"/>
        </a:accent4>
        <a:accent5>
          <a:srgbClr val="FFF6B8"/>
        </a:accent5>
        <a:accent6>
          <a:srgbClr val="000000"/>
        </a:accent6>
        <a:hlink>
          <a:srgbClr val="00B200"/>
        </a:hlink>
        <a:folHlink>
          <a:srgbClr val="703DFF"/>
        </a:folHlink>
      </a:clrScheme>
      <a:clrMap bg1="lt1" tx1="dk1" bg2="lt2" tx2="dk2" accent1="accent1" accent2="accent2" accent3="accent3" accent4="accent4" accent5="accent5" accent6="accent6" hlink="hlink" folHlink="folHlink"/>
    </a:extraClrScheme>
    <a:extraClrScheme>
      <a:clrScheme name="Boyalı Kalemler 2">
        <a:dk1>
          <a:srgbClr val="000000"/>
        </a:dk1>
        <a:lt1>
          <a:srgbClr val="FFFFFF"/>
        </a:lt1>
        <a:dk2>
          <a:srgbClr val="000000"/>
        </a:dk2>
        <a:lt2>
          <a:srgbClr val="99CCFF"/>
        </a:lt2>
        <a:accent1>
          <a:srgbClr val="CCCCFF"/>
        </a:accent1>
        <a:accent2>
          <a:srgbClr val="000066"/>
        </a:accent2>
        <a:accent3>
          <a:srgbClr val="FFFFFF"/>
        </a:accent3>
        <a:accent4>
          <a:srgbClr val="000000"/>
        </a:accent4>
        <a:accent5>
          <a:srgbClr val="E2E2FF"/>
        </a:accent5>
        <a:accent6>
          <a:srgbClr val="00005C"/>
        </a:accent6>
        <a:hlink>
          <a:srgbClr val="00B200"/>
        </a:hlink>
        <a:folHlink>
          <a:srgbClr val="CCFF33"/>
        </a:folHlink>
      </a:clrScheme>
      <a:clrMap bg1="lt1" tx1="dk1" bg2="lt2" tx2="dk2" accent1="accent1" accent2="accent2" accent3="accent3" accent4="accent4" accent5="accent5" accent6="accent6" hlink="hlink" folHlink="folHlink"/>
    </a:extraClrScheme>
    <a:extraClrScheme>
      <a:clrScheme name="Boyalı Kalemler 3">
        <a:dk1>
          <a:srgbClr val="000000"/>
        </a:dk1>
        <a:lt1>
          <a:srgbClr val="FFFFFF"/>
        </a:lt1>
        <a:dk2>
          <a:srgbClr val="000000"/>
        </a:dk2>
        <a:lt2>
          <a:srgbClr val="3399FF"/>
        </a:lt2>
        <a:accent1>
          <a:srgbClr val="CCECFF"/>
        </a:accent1>
        <a:accent2>
          <a:srgbClr val="008080"/>
        </a:accent2>
        <a:accent3>
          <a:srgbClr val="FFFFFF"/>
        </a:accent3>
        <a:accent4>
          <a:srgbClr val="000000"/>
        </a:accent4>
        <a:accent5>
          <a:srgbClr val="E2F4FF"/>
        </a:accent5>
        <a:accent6>
          <a:srgbClr val="007373"/>
        </a:accent6>
        <a:hlink>
          <a:srgbClr val="009999"/>
        </a:hlink>
        <a:folHlink>
          <a:srgbClr val="3366CC"/>
        </a:folHlink>
      </a:clrScheme>
      <a:clrMap bg1="lt1" tx1="dk1" bg2="lt2" tx2="dk2" accent1="accent1" accent2="accent2" accent3="accent3" accent4="accent4" accent5="accent5" accent6="accent6" hlink="hlink" folHlink="folHlink"/>
    </a:extraClrScheme>
    <a:extraClrScheme>
      <a:clrScheme name="Boyalı Kalemler 4">
        <a:dk1>
          <a:srgbClr val="808000"/>
        </a:dk1>
        <a:lt1>
          <a:srgbClr val="FFFFFF"/>
        </a:lt1>
        <a:dk2>
          <a:srgbClr val="336600"/>
        </a:dk2>
        <a:lt2>
          <a:srgbClr val="FFFFFF"/>
        </a:lt2>
        <a:accent1>
          <a:srgbClr val="99CC00"/>
        </a:accent1>
        <a:accent2>
          <a:srgbClr val="003300"/>
        </a:accent2>
        <a:accent3>
          <a:srgbClr val="ADB8AA"/>
        </a:accent3>
        <a:accent4>
          <a:srgbClr val="DADADA"/>
        </a:accent4>
        <a:accent5>
          <a:srgbClr val="CAE2AA"/>
        </a:accent5>
        <a:accent6>
          <a:srgbClr val="002D00"/>
        </a:accent6>
        <a:hlink>
          <a:srgbClr val="CCCC00"/>
        </a:hlink>
        <a:folHlink>
          <a:srgbClr val="CCFF33"/>
        </a:folHlink>
      </a:clrScheme>
      <a:clrMap bg1="dk2" tx1="lt1" bg2="dk1" tx2="lt2" accent1="accent1" accent2="accent2" accent3="accent3" accent4="accent4" accent5="accent5" accent6="accent6" hlink="hlink" folHlink="folHlink"/>
    </a:extraClrScheme>
    <a:extraClrScheme>
      <a:clrScheme name="Boyalı Kalemler 5">
        <a:dk1>
          <a:srgbClr val="808080"/>
        </a:dk1>
        <a:lt1>
          <a:srgbClr val="FFFFFF"/>
        </a:lt1>
        <a:dk2>
          <a:srgbClr val="003366"/>
        </a:dk2>
        <a:lt2>
          <a:srgbClr val="CCECFF"/>
        </a:lt2>
        <a:accent1>
          <a:srgbClr val="33CCCC"/>
        </a:accent1>
        <a:accent2>
          <a:srgbClr val="006699"/>
        </a:accent2>
        <a:accent3>
          <a:srgbClr val="AAADB8"/>
        </a:accent3>
        <a:accent4>
          <a:srgbClr val="DADADA"/>
        </a:accent4>
        <a:accent5>
          <a:srgbClr val="ADE2E2"/>
        </a:accent5>
        <a:accent6>
          <a:srgbClr val="005C8A"/>
        </a:accent6>
        <a:hlink>
          <a:srgbClr val="00FFFF"/>
        </a:hlink>
        <a:folHlink>
          <a:srgbClr val="0000FF"/>
        </a:folHlink>
      </a:clrScheme>
      <a:clrMap bg1="dk2" tx1="lt1" bg2="dk1" tx2="lt2" accent1="accent1" accent2="accent2" accent3="accent3" accent4="accent4" accent5="accent5" accent6="accent6" hlink="hlink" folHlink="folHlink"/>
    </a:extraClrScheme>
    <a:extraClrScheme>
      <a:clrScheme name="Boyalı Kalemler 6">
        <a:dk1>
          <a:srgbClr val="6666FF"/>
        </a:dk1>
        <a:lt1>
          <a:srgbClr val="FFFFFF"/>
        </a:lt1>
        <a:dk2>
          <a:srgbClr val="000066"/>
        </a:dk2>
        <a:lt2>
          <a:srgbClr val="FFFFFF"/>
        </a:lt2>
        <a:accent1>
          <a:srgbClr val="33CCFF"/>
        </a:accent1>
        <a:accent2>
          <a:srgbClr val="0000FF"/>
        </a:accent2>
        <a:accent3>
          <a:srgbClr val="AAAAB8"/>
        </a:accent3>
        <a:accent4>
          <a:srgbClr val="DADADA"/>
        </a:accent4>
        <a:accent5>
          <a:srgbClr val="ADE2FF"/>
        </a:accent5>
        <a:accent6>
          <a:srgbClr val="0000E7"/>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Boyalı Kalemler 7">
        <a:dk1>
          <a:srgbClr val="000000"/>
        </a:dk1>
        <a:lt1>
          <a:srgbClr val="FFFFFF"/>
        </a:lt1>
        <a:dk2>
          <a:srgbClr val="800080"/>
        </a:dk2>
        <a:lt2>
          <a:srgbClr val="FFFFFF"/>
        </a:lt2>
        <a:accent1>
          <a:srgbClr val="CC66FF"/>
        </a:accent1>
        <a:accent2>
          <a:srgbClr val="990099"/>
        </a:accent2>
        <a:accent3>
          <a:srgbClr val="C0AAC0"/>
        </a:accent3>
        <a:accent4>
          <a:srgbClr val="DADADA"/>
        </a:accent4>
        <a:accent5>
          <a:srgbClr val="E2B8FF"/>
        </a:accent5>
        <a:accent6>
          <a:srgbClr val="8A008A"/>
        </a:accent6>
        <a:hlink>
          <a:srgbClr val="FF9900"/>
        </a:hlink>
        <a:folHlink>
          <a:srgbClr val="FF3300"/>
        </a:folHlink>
      </a:clrScheme>
      <a:clrMap bg1="dk2" tx1="lt1" bg2="dk1" tx2="lt2" accent1="accent1" accent2="accent2" accent3="accent3" accent4="accent4" accent5="accent5" accent6="accent6" hlink="hlink" folHlink="folHlink"/>
    </a:extraClrScheme>
    <a:extraClrScheme>
      <a:clrScheme name="Boyalı Kalemler 8">
        <a:dk1>
          <a:srgbClr val="FF3300"/>
        </a:dk1>
        <a:lt1>
          <a:srgbClr val="FFFFFF"/>
        </a:lt1>
        <a:dk2>
          <a:srgbClr val="800000"/>
        </a:dk2>
        <a:lt2>
          <a:srgbClr val="FFFFCC"/>
        </a:lt2>
        <a:accent1>
          <a:srgbClr val="FF7C80"/>
        </a:accent1>
        <a:accent2>
          <a:srgbClr val="990000"/>
        </a:accent2>
        <a:accent3>
          <a:srgbClr val="C0AAAA"/>
        </a:accent3>
        <a:accent4>
          <a:srgbClr val="DADADA"/>
        </a:accent4>
        <a:accent5>
          <a:srgbClr val="FFBFC0"/>
        </a:accent5>
        <a:accent6>
          <a:srgbClr val="8A0000"/>
        </a:accent6>
        <a:hlink>
          <a:srgbClr val="FF66CC"/>
        </a:hlink>
        <a:folHlink>
          <a:srgbClr val="FFCC0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2_Boyalı Kalemler">
  <a:themeElements>
    <a:clrScheme name="Boyalı Kalemler 1">
      <a:dk1>
        <a:srgbClr val="000000"/>
      </a:dk1>
      <a:lt1>
        <a:srgbClr val="FFFFFF"/>
      </a:lt1>
      <a:dk2>
        <a:srgbClr val="FF0000"/>
      </a:dk2>
      <a:lt2>
        <a:srgbClr val="FFB800"/>
      </a:lt2>
      <a:accent1>
        <a:srgbClr val="FFEF66"/>
      </a:accent1>
      <a:accent2>
        <a:srgbClr val="000000"/>
      </a:accent2>
      <a:accent3>
        <a:srgbClr val="FFFFFF"/>
      </a:accent3>
      <a:accent4>
        <a:srgbClr val="000000"/>
      </a:accent4>
      <a:accent5>
        <a:srgbClr val="FFF6B8"/>
      </a:accent5>
      <a:accent6>
        <a:srgbClr val="000000"/>
      </a:accent6>
      <a:hlink>
        <a:srgbClr val="00B200"/>
      </a:hlink>
      <a:folHlink>
        <a:srgbClr val="703DFF"/>
      </a:folHlink>
    </a:clrScheme>
    <a:fontScheme name="Boyalı Kalemler">
      <a:majorFont>
        <a:latin typeface="Comic Sans MS"/>
        <a:ea typeface=""/>
        <a:cs typeface="Arial"/>
      </a:majorFont>
      <a:minorFont>
        <a:latin typeface="Comic Sans MS"/>
        <a:ea typeface=""/>
        <a:cs typeface="Arial"/>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oyalı Kalemler 1">
        <a:dk1>
          <a:srgbClr val="000000"/>
        </a:dk1>
        <a:lt1>
          <a:srgbClr val="FFFFFF"/>
        </a:lt1>
        <a:dk2>
          <a:srgbClr val="FF0000"/>
        </a:dk2>
        <a:lt2>
          <a:srgbClr val="FFB800"/>
        </a:lt2>
        <a:accent1>
          <a:srgbClr val="FFEF66"/>
        </a:accent1>
        <a:accent2>
          <a:srgbClr val="000000"/>
        </a:accent2>
        <a:accent3>
          <a:srgbClr val="FFFFFF"/>
        </a:accent3>
        <a:accent4>
          <a:srgbClr val="000000"/>
        </a:accent4>
        <a:accent5>
          <a:srgbClr val="FFF6B8"/>
        </a:accent5>
        <a:accent6>
          <a:srgbClr val="000000"/>
        </a:accent6>
        <a:hlink>
          <a:srgbClr val="00B200"/>
        </a:hlink>
        <a:folHlink>
          <a:srgbClr val="703DFF"/>
        </a:folHlink>
      </a:clrScheme>
      <a:clrMap bg1="lt1" tx1="dk1" bg2="lt2" tx2="dk2" accent1="accent1" accent2="accent2" accent3="accent3" accent4="accent4" accent5="accent5" accent6="accent6" hlink="hlink" folHlink="folHlink"/>
    </a:extraClrScheme>
    <a:extraClrScheme>
      <a:clrScheme name="Boyalı Kalemler 2">
        <a:dk1>
          <a:srgbClr val="000000"/>
        </a:dk1>
        <a:lt1>
          <a:srgbClr val="FFFFFF"/>
        </a:lt1>
        <a:dk2>
          <a:srgbClr val="000000"/>
        </a:dk2>
        <a:lt2>
          <a:srgbClr val="99CCFF"/>
        </a:lt2>
        <a:accent1>
          <a:srgbClr val="CCCCFF"/>
        </a:accent1>
        <a:accent2>
          <a:srgbClr val="000066"/>
        </a:accent2>
        <a:accent3>
          <a:srgbClr val="FFFFFF"/>
        </a:accent3>
        <a:accent4>
          <a:srgbClr val="000000"/>
        </a:accent4>
        <a:accent5>
          <a:srgbClr val="E2E2FF"/>
        </a:accent5>
        <a:accent6>
          <a:srgbClr val="00005C"/>
        </a:accent6>
        <a:hlink>
          <a:srgbClr val="00B200"/>
        </a:hlink>
        <a:folHlink>
          <a:srgbClr val="CCFF33"/>
        </a:folHlink>
      </a:clrScheme>
      <a:clrMap bg1="lt1" tx1="dk1" bg2="lt2" tx2="dk2" accent1="accent1" accent2="accent2" accent3="accent3" accent4="accent4" accent5="accent5" accent6="accent6" hlink="hlink" folHlink="folHlink"/>
    </a:extraClrScheme>
    <a:extraClrScheme>
      <a:clrScheme name="Boyalı Kalemler 3">
        <a:dk1>
          <a:srgbClr val="000000"/>
        </a:dk1>
        <a:lt1>
          <a:srgbClr val="FFFFFF"/>
        </a:lt1>
        <a:dk2>
          <a:srgbClr val="000000"/>
        </a:dk2>
        <a:lt2>
          <a:srgbClr val="3399FF"/>
        </a:lt2>
        <a:accent1>
          <a:srgbClr val="CCECFF"/>
        </a:accent1>
        <a:accent2>
          <a:srgbClr val="008080"/>
        </a:accent2>
        <a:accent3>
          <a:srgbClr val="FFFFFF"/>
        </a:accent3>
        <a:accent4>
          <a:srgbClr val="000000"/>
        </a:accent4>
        <a:accent5>
          <a:srgbClr val="E2F4FF"/>
        </a:accent5>
        <a:accent6>
          <a:srgbClr val="007373"/>
        </a:accent6>
        <a:hlink>
          <a:srgbClr val="009999"/>
        </a:hlink>
        <a:folHlink>
          <a:srgbClr val="3366CC"/>
        </a:folHlink>
      </a:clrScheme>
      <a:clrMap bg1="lt1" tx1="dk1" bg2="lt2" tx2="dk2" accent1="accent1" accent2="accent2" accent3="accent3" accent4="accent4" accent5="accent5" accent6="accent6" hlink="hlink" folHlink="folHlink"/>
    </a:extraClrScheme>
    <a:extraClrScheme>
      <a:clrScheme name="Boyalı Kalemler 4">
        <a:dk1>
          <a:srgbClr val="808000"/>
        </a:dk1>
        <a:lt1>
          <a:srgbClr val="FFFFFF"/>
        </a:lt1>
        <a:dk2>
          <a:srgbClr val="336600"/>
        </a:dk2>
        <a:lt2>
          <a:srgbClr val="FFFFFF"/>
        </a:lt2>
        <a:accent1>
          <a:srgbClr val="99CC00"/>
        </a:accent1>
        <a:accent2>
          <a:srgbClr val="003300"/>
        </a:accent2>
        <a:accent3>
          <a:srgbClr val="ADB8AA"/>
        </a:accent3>
        <a:accent4>
          <a:srgbClr val="DADADA"/>
        </a:accent4>
        <a:accent5>
          <a:srgbClr val="CAE2AA"/>
        </a:accent5>
        <a:accent6>
          <a:srgbClr val="002D00"/>
        </a:accent6>
        <a:hlink>
          <a:srgbClr val="CCCC00"/>
        </a:hlink>
        <a:folHlink>
          <a:srgbClr val="CCFF33"/>
        </a:folHlink>
      </a:clrScheme>
      <a:clrMap bg1="dk2" tx1="lt1" bg2="dk1" tx2="lt2" accent1="accent1" accent2="accent2" accent3="accent3" accent4="accent4" accent5="accent5" accent6="accent6" hlink="hlink" folHlink="folHlink"/>
    </a:extraClrScheme>
    <a:extraClrScheme>
      <a:clrScheme name="Boyalı Kalemler 5">
        <a:dk1>
          <a:srgbClr val="808080"/>
        </a:dk1>
        <a:lt1>
          <a:srgbClr val="FFFFFF"/>
        </a:lt1>
        <a:dk2>
          <a:srgbClr val="003366"/>
        </a:dk2>
        <a:lt2>
          <a:srgbClr val="CCECFF"/>
        </a:lt2>
        <a:accent1>
          <a:srgbClr val="33CCCC"/>
        </a:accent1>
        <a:accent2>
          <a:srgbClr val="006699"/>
        </a:accent2>
        <a:accent3>
          <a:srgbClr val="AAADB8"/>
        </a:accent3>
        <a:accent4>
          <a:srgbClr val="DADADA"/>
        </a:accent4>
        <a:accent5>
          <a:srgbClr val="ADE2E2"/>
        </a:accent5>
        <a:accent6>
          <a:srgbClr val="005C8A"/>
        </a:accent6>
        <a:hlink>
          <a:srgbClr val="00FFFF"/>
        </a:hlink>
        <a:folHlink>
          <a:srgbClr val="0000FF"/>
        </a:folHlink>
      </a:clrScheme>
      <a:clrMap bg1="dk2" tx1="lt1" bg2="dk1" tx2="lt2" accent1="accent1" accent2="accent2" accent3="accent3" accent4="accent4" accent5="accent5" accent6="accent6" hlink="hlink" folHlink="folHlink"/>
    </a:extraClrScheme>
    <a:extraClrScheme>
      <a:clrScheme name="Boyalı Kalemler 6">
        <a:dk1>
          <a:srgbClr val="6666FF"/>
        </a:dk1>
        <a:lt1>
          <a:srgbClr val="FFFFFF"/>
        </a:lt1>
        <a:dk2>
          <a:srgbClr val="000066"/>
        </a:dk2>
        <a:lt2>
          <a:srgbClr val="FFFFFF"/>
        </a:lt2>
        <a:accent1>
          <a:srgbClr val="33CCFF"/>
        </a:accent1>
        <a:accent2>
          <a:srgbClr val="0000FF"/>
        </a:accent2>
        <a:accent3>
          <a:srgbClr val="AAAAB8"/>
        </a:accent3>
        <a:accent4>
          <a:srgbClr val="DADADA"/>
        </a:accent4>
        <a:accent5>
          <a:srgbClr val="ADE2FF"/>
        </a:accent5>
        <a:accent6>
          <a:srgbClr val="0000E7"/>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Boyalı Kalemler 7">
        <a:dk1>
          <a:srgbClr val="000000"/>
        </a:dk1>
        <a:lt1>
          <a:srgbClr val="FFFFFF"/>
        </a:lt1>
        <a:dk2>
          <a:srgbClr val="800080"/>
        </a:dk2>
        <a:lt2>
          <a:srgbClr val="FFFFFF"/>
        </a:lt2>
        <a:accent1>
          <a:srgbClr val="CC66FF"/>
        </a:accent1>
        <a:accent2>
          <a:srgbClr val="990099"/>
        </a:accent2>
        <a:accent3>
          <a:srgbClr val="C0AAC0"/>
        </a:accent3>
        <a:accent4>
          <a:srgbClr val="DADADA"/>
        </a:accent4>
        <a:accent5>
          <a:srgbClr val="E2B8FF"/>
        </a:accent5>
        <a:accent6>
          <a:srgbClr val="8A008A"/>
        </a:accent6>
        <a:hlink>
          <a:srgbClr val="FF9900"/>
        </a:hlink>
        <a:folHlink>
          <a:srgbClr val="FF3300"/>
        </a:folHlink>
      </a:clrScheme>
      <a:clrMap bg1="dk2" tx1="lt1" bg2="dk1" tx2="lt2" accent1="accent1" accent2="accent2" accent3="accent3" accent4="accent4" accent5="accent5" accent6="accent6" hlink="hlink" folHlink="folHlink"/>
    </a:extraClrScheme>
    <a:extraClrScheme>
      <a:clrScheme name="Boyalı Kalemler 8">
        <a:dk1>
          <a:srgbClr val="FF3300"/>
        </a:dk1>
        <a:lt1>
          <a:srgbClr val="FFFFFF"/>
        </a:lt1>
        <a:dk2>
          <a:srgbClr val="800000"/>
        </a:dk2>
        <a:lt2>
          <a:srgbClr val="FFFFCC"/>
        </a:lt2>
        <a:accent1>
          <a:srgbClr val="FF7C80"/>
        </a:accent1>
        <a:accent2>
          <a:srgbClr val="990000"/>
        </a:accent2>
        <a:accent3>
          <a:srgbClr val="C0AAAA"/>
        </a:accent3>
        <a:accent4>
          <a:srgbClr val="DADADA"/>
        </a:accent4>
        <a:accent5>
          <a:srgbClr val="FFBFC0"/>
        </a:accent5>
        <a:accent6>
          <a:srgbClr val="8A0000"/>
        </a:accent6>
        <a:hlink>
          <a:srgbClr val="FF66CC"/>
        </a:hlink>
        <a:folHlink>
          <a:srgbClr val="FFCC0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3_Boyalı Kalemler">
  <a:themeElements>
    <a:clrScheme name="Boyalı Kalemler 1">
      <a:dk1>
        <a:srgbClr val="000000"/>
      </a:dk1>
      <a:lt1>
        <a:srgbClr val="FFFFFF"/>
      </a:lt1>
      <a:dk2>
        <a:srgbClr val="FF0000"/>
      </a:dk2>
      <a:lt2>
        <a:srgbClr val="FFB800"/>
      </a:lt2>
      <a:accent1>
        <a:srgbClr val="FFEF66"/>
      </a:accent1>
      <a:accent2>
        <a:srgbClr val="000000"/>
      </a:accent2>
      <a:accent3>
        <a:srgbClr val="FFFFFF"/>
      </a:accent3>
      <a:accent4>
        <a:srgbClr val="000000"/>
      </a:accent4>
      <a:accent5>
        <a:srgbClr val="FFF6B8"/>
      </a:accent5>
      <a:accent6>
        <a:srgbClr val="000000"/>
      </a:accent6>
      <a:hlink>
        <a:srgbClr val="00B200"/>
      </a:hlink>
      <a:folHlink>
        <a:srgbClr val="703DFF"/>
      </a:folHlink>
    </a:clrScheme>
    <a:fontScheme name="Boyalı Kalemler">
      <a:majorFont>
        <a:latin typeface="Comic Sans MS"/>
        <a:ea typeface=""/>
        <a:cs typeface="Arial"/>
      </a:majorFont>
      <a:minorFont>
        <a:latin typeface="Comic Sans MS"/>
        <a:ea typeface=""/>
        <a:cs typeface="Arial"/>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oyalı Kalemler 1">
        <a:dk1>
          <a:srgbClr val="000000"/>
        </a:dk1>
        <a:lt1>
          <a:srgbClr val="FFFFFF"/>
        </a:lt1>
        <a:dk2>
          <a:srgbClr val="FF0000"/>
        </a:dk2>
        <a:lt2>
          <a:srgbClr val="FFB800"/>
        </a:lt2>
        <a:accent1>
          <a:srgbClr val="FFEF66"/>
        </a:accent1>
        <a:accent2>
          <a:srgbClr val="000000"/>
        </a:accent2>
        <a:accent3>
          <a:srgbClr val="FFFFFF"/>
        </a:accent3>
        <a:accent4>
          <a:srgbClr val="000000"/>
        </a:accent4>
        <a:accent5>
          <a:srgbClr val="FFF6B8"/>
        </a:accent5>
        <a:accent6>
          <a:srgbClr val="000000"/>
        </a:accent6>
        <a:hlink>
          <a:srgbClr val="00B200"/>
        </a:hlink>
        <a:folHlink>
          <a:srgbClr val="703DFF"/>
        </a:folHlink>
      </a:clrScheme>
      <a:clrMap bg1="lt1" tx1="dk1" bg2="lt2" tx2="dk2" accent1="accent1" accent2="accent2" accent3="accent3" accent4="accent4" accent5="accent5" accent6="accent6" hlink="hlink" folHlink="folHlink"/>
    </a:extraClrScheme>
    <a:extraClrScheme>
      <a:clrScheme name="Boyalı Kalemler 2">
        <a:dk1>
          <a:srgbClr val="000000"/>
        </a:dk1>
        <a:lt1>
          <a:srgbClr val="FFFFFF"/>
        </a:lt1>
        <a:dk2>
          <a:srgbClr val="000000"/>
        </a:dk2>
        <a:lt2>
          <a:srgbClr val="99CCFF"/>
        </a:lt2>
        <a:accent1>
          <a:srgbClr val="CCCCFF"/>
        </a:accent1>
        <a:accent2>
          <a:srgbClr val="000066"/>
        </a:accent2>
        <a:accent3>
          <a:srgbClr val="FFFFFF"/>
        </a:accent3>
        <a:accent4>
          <a:srgbClr val="000000"/>
        </a:accent4>
        <a:accent5>
          <a:srgbClr val="E2E2FF"/>
        </a:accent5>
        <a:accent6>
          <a:srgbClr val="00005C"/>
        </a:accent6>
        <a:hlink>
          <a:srgbClr val="00B200"/>
        </a:hlink>
        <a:folHlink>
          <a:srgbClr val="CCFF33"/>
        </a:folHlink>
      </a:clrScheme>
      <a:clrMap bg1="lt1" tx1="dk1" bg2="lt2" tx2="dk2" accent1="accent1" accent2="accent2" accent3="accent3" accent4="accent4" accent5="accent5" accent6="accent6" hlink="hlink" folHlink="folHlink"/>
    </a:extraClrScheme>
    <a:extraClrScheme>
      <a:clrScheme name="Boyalı Kalemler 3">
        <a:dk1>
          <a:srgbClr val="000000"/>
        </a:dk1>
        <a:lt1>
          <a:srgbClr val="FFFFFF"/>
        </a:lt1>
        <a:dk2>
          <a:srgbClr val="000000"/>
        </a:dk2>
        <a:lt2>
          <a:srgbClr val="3399FF"/>
        </a:lt2>
        <a:accent1>
          <a:srgbClr val="CCECFF"/>
        </a:accent1>
        <a:accent2>
          <a:srgbClr val="008080"/>
        </a:accent2>
        <a:accent3>
          <a:srgbClr val="FFFFFF"/>
        </a:accent3>
        <a:accent4>
          <a:srgbClr val="000000"/>
        </a:accent4>
        <a:accent5>
          <a:srgbClr val="E2F4FF"/>
        </a:accent5>
        <a:accent6>
          <a:srgbClr val="007373"/>
        </a:accent6>
        <a:hlink>
          <a:srgbClr val="009999"/>
        </a:hlink>
        <a:folHlink>
          <a:srgbClr val="3366CC"/>
        </a:folHlink>
      </a:clrScheme>
      <a:clrMap bg1="lt1" tx1="dk1" bg2="lt2" tx2="dk2" accent1="accent1" accent2="accent2" accent3="accent3" accent4="accent4" accent5="accent5" accent6="accent6" hlink="hlink" folHlink="folHlink"/>
    </a:extraClrScheme>
    <a:extraClrScheme>
      <a:clrScheme name="Boyalı Kalemler 4">
        <a:dk1>
          <a:srgbClr val="808000"/>
        </a:dk1>
        <a:lt1>
          <a:srgbClr val="FFFFFF"/>
        </a:lt1>
        <a:dk2>
          <a:srgbClr val="336600"/>
        </a:dk2>
        <a:lt2>
          <a:srgbClr val="FFFFFF"/>
        </a:lt2>
        <a:accent1>
          <a:srgbClr val="99CC00"/>
        </a:accent1>
        <a:accent2>
          <a:srgbClr val="003300"/>
        </a:accent2>
        <a:accent3>
          <a:srgbClr val="ADB8AA"/>
        </a:accent3>
        <a:accent4>
          <a:srgbClr val="DADADA"/>
        </a:accent4>
        <a:accent5>
          <a:srgbClr val="CAE2AA"/>
        </a:accent5>
        <a:accent6>
          <a:srgbClr val="002D00"/>
        </a:accent6>
        <a:hlink>
          <a:srgbClr val="CCCC00"/>
        </a:hlink>
        <a:folHlink>
          <a:srgbClr val="CCFF33"/>
        </a:folHlink>
      </a:clrScheme>
      <a:clrMap bg1="dk2" tx1="lt1" bg2="dk1" tx2="lt2" accent1="accent1" accent2="accent2" accent3="accent3" accent4="accent4" accent5="accent5" accent6="accent6" hlink="hlink" folHlink="folHlink"/>
    </a:extraClrScheme>
    <a:extraClrScheme>
      <a:clrScheme name="Boyalı Kalemler 5">
        <a:dk1>
          <a:srgbClr val="808080"/>
        </a:dk1>
        <a:lt1>
          <a:srgbClr val="FFFFFF"/>
        </a:lt1>
        <a:dk2>
          <a:srgbClr val="003366"/>
        </a:dk2>
        <a:lt2>
          <a:srgbClr val="CCECFF"/>
        </a:lt2>
        <a:accent1>
          <a:srgbClr val="33CCCC"/>
        </a:accent1>
        <a:accent2>
          <a:srgbClr val="006699"/>
        </a:accent2>
        <a:accent3>
          <a:srgbClr val="AAADB8"/>
        </a:accent3>
        <a:accent4>
          <a:srgbClr val="DADADA"/>
        </a:accent4>
        <a:accent5>
          <a:srgbClr val="ADE2E2"/>
        </a:accent5>
        <a:accent6>
          <a:srgbClr val="005C8A"/>
        </a:accent6>
        <a:hlink>
          <a:srgbClr val="00FFFF"/>
        </a:hlink>
        <a:folHlink>
          <a:srgbClr val="0000FF"/>
        </a:folHlink>
      </a:clrScheme>
      <a:clrMap bg1="dk2" tx1="lt1" bg2="dk1" tx2="lt2" accent1="accent1" accent2="accent2" accent3="accent3" accent4="accent4" accent5="accent5" accent6="accent6" hlink="hlink" folHlink="folHlink"/>
    </a:extraClrScheme>
    <a:extraClrScheme>
      <a:clrScheme name="Boyalı Kalemler 6">
        <a:dk1>
          <a:srgbClr val="6666FF"/>
        </a:dk1>
        <a:lt1>
          <a:srgbClr val="FFFFFF"/>
        </a:lt1>
        <a:dk2>
          <a:srgbClr val="000066"/>
        </a:dk2>
        <a:lt2>
          <a:srgbClr val="FFFFFF"/>
        </a:lt2>
        <a:accent1>
          <a:srgbClr val="33CCFF"/>
        </a:accent1>
        <a:accent2>
          <a:srgbClr val="0000FF"/>
        </a:accent2>
        <a:accent3>
          <a:srgbClr val="AAAAB8"/>
        </a:accent3>
        <a:accent4>
          <a:srgbClr val="DADADA"/>
        </a:accent4>
        <a:accent5>
          <a:srgbClr val="ADE2FF"/>
        </a:accent5>
        <a:accent6>
          <a:srgbClr val="0000E7"/>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Boyalı Kalemler 7">
        <a:dk1>
          <a:srgbClr val="000000"/>
        </a:dk1>
        <a:lt1>
          <a:srgbClr val="FFFFFF"/>
        </a:lt1>
        <a:dk2>
          <a:srgbClr val="800080"/>
        </a:dk2>
        <a:lt2>
          <a:srgbClr val="FFFFFF"/>
        </a:lt2>
        <a:accent1>
          <a:srgbClr val="CC66FF"/>
        </a:accent1>
        <a:accent2>
          <a:srgbClr val="990099"/>
        </a:accent2>
        <a:accent3>
          <a:srgbClr val="C0AAC0"/>
        </a:accent3>
        <a:accent4>
          <a:srgbClr val="DADADA"/>
        </a:accent4>
        <a:accent5>
          <a:srgbClr val="E2B8FF"/>
        </a:accent5>
        <a:accent6>
          <a:srgbClr val="8A008A"/>
        </a:accent6>
        <a:hlink>
          <a:srgbClr val="FF9900"/>
        </a:hlink>
        <a:folHlink>
          <a:srgbClr val="FF3300"/>
        </a:folHlink>
      </a:clrScheme>
      <a:clrMap bg1="dk2" tx1="lt1" bg2="dk1" tx2="lt2" accent1="accent1" accent2="accent2" accent3="accent3" accent4="accent4" accent5="accent5" accent6="accent6" hlink="hlink" folHlink="folHlink"/>
    </a:extraClrScheme>
    <a:extraClrScheme>
      <a:clrScheme name="Boyalı Kalemler 8">
        <a:dk1>
          <a:srgbClr val="FF3300"/>
        </a:dk1>
        <a:lt1>
          <a:srgbClr val="FFFFFF"/>
        </a:lt1>
        <a:dk2>
          <a:srgbClr val="800000"/>
        </a:dk2>
        <a:lt2>
          <a:srgbClr val="FFFFCC"/>
        </a:lt2>
        <a:accent1>
          <a:srgbClr val="FF7C80"/>
        </a:accent1>
        <a:accent2>
          <a:srgbClr val="990000"/>
        </a:accent2>
        <a:accent3>
          <a:srgbClr val="C0AAAA"/>
        </a:accent3>
        <a:accent4>
          <a:srgbClr val="DADADA"/>
        </a:accent4>
        <a:accent5>
          <a:srgbClr val="FFBFC0"/>
        </a:accent5>
        <a:accent6>
          <a:srgbClr val="8A0000"/>
        </a:accent6>
        <a:hlink>
          <a:srgbClr val="FF66CC"/>
        </a:hlink>
        <a:folHlink>
          <a:srgbClr val="FFCC0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4_Boyalı Kalemler">
  <a:themeElements>
    <a:clrScheme name="Boyalı Kalemler 1">
      <a:dk1>
        <a:srgbClr val="000000"/>
      </a:dk1>
      <a:lt1>
        <a:srgbClr val="FFFFFF"/>
      </a:lt1>
      <a:dk2>
        <a:srgbClr val="FF0000"/>
      </a:dk2>
      <a:lt2>
        <a:srgbClr val="FFB800"/>
      </a:lt2>
      <a:accent1>
        <a:srgbClr val="FFEF66"/>
      </a:accent1>
      <a:accent2>
        <a:srgbClr val="000000"/>
      </a:accent2>
      <a:accent3>
        <a:srgbClr val="FFFFFF"/>
      </a:accent3>
      <a:accent4>
        <a:srgbClr val="000000"/>
      </a:accent4>
      <a:accent5>
        <a:srgbClr val="FFF6B8"/>
      </a:accent5>
      <a:accent6>
        <a:srgbClr val="000000"/>
      </a:accent6>
      <a:hlink>
        <a:srgbClr val="00B200"/>
      </a:hlink>
      <a:folHlink>
        <a:srgbClr val="703DFF"/>
      </a:folHlink>
    </a:clrScheme>
    <a:fontScheme name="Boyalı Kalemler">
      <a:majorFont>
        <a:latin typeface="Comic Sans MS"/>
        <a:ea typeface=""/>
        <a:cs typeface="Arial"/>
      </a:majorFont>
      <a:minorFont>
        <a:latin typeface="Comic Sans MS"/>
        <a:ea typeface=""/>
        <a:cs typeface="Arial"/>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oyalı Kalemler 1">
        <a:dk1>
          <a:srgbClr val="000000"/>
        </a:dk1>
        <a:lt1>
          <a:srgbClr val="FFFFFF"/>
        </a:lt1>
        <a:dk2>
          <a:srgbClr val="FF0000"/>
        </a:dk2>
        <a:lt2>
          <a:srgbClr val="FFB800"/>
        </a:lt2>
        <a:accent1>
          <a:srgbClr val="FFEF66"/>
        </a:accent1>
        <a:accent2>
          <a:srgbClr val="000000"/>
        </a:accent2>
        <a:accent3>
          <a:srgbClr val="FFFFFF"/>
        </a:accent3>
        <a:accent4>
          <a:srgbClr val="000000"/>
        </a:accent4>
        <a:accent5>
          <a:srgbClr val="FFF6B8"/>
        </a:accent5>
        <a:accent6>
          <a:srgbClr val="000000"/>
        </a:accent6>
        <a:hlink>
          <a:srgbClr val="00B200"/>
        </a:hlink>
        <a:folHlink>
          <a:srgbClr val="703DFF"/>
        </a:folHlink>
      </a:clrScheme>
      <a:clrMap bg1="lt1" tx1="dk1" bg2="lt2" tx2="dk2" accent1="accent1" accent2="accent2" accent3="accent3" accent4="accent4" accent5="accent5" accent6="accent6" hlink="hlink" folHlink="folHlink"/>
    </a:extraClrScheme>
    <a:extraClrScheme>
      <a:clrScheme name="Boyalı Kalemler 2">
        <a:dk1>
          <a:srgbClr val="000000"/>
        </a:dk1>
        <a:lt1>
          <a:srgbClr val="FFFFFF"/>
        </a:lt1>
        <a:dk2>
          <a:srgbClr val="000000"/>
        </a:dk2>
        <a:lt2>
          <a:srgbClr val="99CCFF"/>
        </a:lt2>
        <a:accent1>
          <a:srgbClr val="CCCCFF"/>
        </a:accent1>
        <a:accent2>
          <a:srgbClr val="000066"/>
        </a:accent2>
        <a:accent3>
          <a:srgbClr val="FFFFFF"/>
        </a:accent3>
        <a:accent4>
          <a:srgbClr val="000000"/>
        </a:accent4>
        <a:accent5>
          <a:srgbClr val="E2E2FF"/>
        </a:accent5>
        <a:accent6>
          <a:srgbClr val="00005C"/>
        </a:accent6>
        <a:hlink>
          <a:srgbClr val="00B200"/>
        </a:hlink>
        <a:folHlink>
          <a:srgbClr val="CCFF33"/>
        </a:folHlink>
      </a:clrScheme>
      <a:clrMap bg1="lt1" tx1="dk1" bg2="lt2" tx2="dk2" accent1="accent1" accent2="accent2" accent3="accent3" accent4="accent4" accent5="accent5" accent6="accent6" hlink="hlink" folHlink="folHlink"/>
    </a:extraClrScheme>
    <a:extraClrScheme>
      <a:clrScheme name="Boyalı Kalemler 3">
        <a:dk1>
          <a:srgbClr val="000000"/>
        </a:dk1>
        <a:lt1>
          <a:srgbClr val="FFFFFF"/>
        </a:lt1>
        <a:dk2>
          <a:srgbClr val="000000"/>
        </a:dk2>
        <a:lt2>
          <a:srgbClr val="3399FF"/>
        </a:lt2>
        <a:accent1>
          <a:srgbClr val="CCECFF"/>
        </a:accent1>
        <a:accent2>
          <a:srgbClr val="008080"/>
        </a:accent2>
        <a:accent3>
          <a:srgbClr val="FFFFFF"/>
        </a:accent3>
        <a:accent4>
          <a:srgbClr val="000000"/>
        </a:accent4>
        <a:accent5>
          <a:srgbClr val="E2F4FF"/>
        </a:accent5>
        <a:accent6>
          <a:srgbClr val="007373"/>
        </a:accent6>
        <a:hlink>
          <a:srgbClr val="009999"/>
        </a:hlink>
        <a:folHlink>
          <a:srgbClr val="3366CC"/>
        </a:folHlink>
      </a:clrScheme>
      <a:clrMap bg1="lt1" tx1="dk1" bg2="lt2" tx2="dk2" accent1="accent1" accent2="accent2" accent3="accent3" accent4="accent4" accent5="accent5" accent6="accent6" hlink="hlink" folHlink="folHlink"/>
    </a:extraClrScheme>
    <a:extraClrScheme>
      <a:clrScheme name="Boyalı Kalemler 4">
        <a:dk1>
          <a:srgbClr val="808000"/>
        </a:dk1>
        <a:lt1>
          <a:srgbClr val="FFFFFF"/>
        </a:lt1>
        <a:dk2>
          <a:srgbClr val="336600"/>
        </a:dk2>
        <a:lt2>
          <a:srgbClr val="FFFFFF"/>
        </a:lt2>
        <a:accent1>
          <a:srgbClr val="99CC00"/>
        </a:accent1>
        <a:accent2>
          <a:srgbClr val="003300"/>
        </a:accent2>
        <a:accent3>
          <a:srgbClr val="ADB8AA"/>
        </a:accent3>
        <a:accent4>
          <a:srgbClr val="DADADA"/>
        </a:accent4>
        <a:accent5>
          <a:srgbClr val="CAE2AA"/>
        </a:accent5>
        <a:accent6>
          <a:srgbClr val="002D00"/>
        </a:accent6>
        <a:hlink>
          <a:srgbClr val="CCCC00"/>
        </a:hlink>
        <a:folHlink>
          <a:srgbClr val="CCFF33"/>
        </a:folHlink>
      </a:clrScheme>
      <a:clrMap bg1="dk2" tx1="lt1" bg2="dk1" tx2="lt2" accent1="accent1" accent2="accent2" accent3="accent3" accent4="accent4" accent5="accent5" accent6="accent6" hlink="hlink" folHlink="folHlink"/>
    </a:extraClrScheme>
    <a:extraClrScheme>
      <a:clrScheme name="Boyalı Kalemler 5">
        <a:dk1>
          <a:srgbClr val="808080"/>
        </a:dk1>
        <a:lt1>
          <a:srgbClr val="FFFFFF"/>
        </a:lt1>
        <a:dk2>
          <a:srgbClr val="003366"/>
        </a:dk2>
        <a:lt2>
          <a:srgbClr val="CCECFF"/>
        </a:lt2>
        <a:accent1>
          <a:srgbClr val="33CCCC"/>
        </a:accent1>
        <a:accent2>
          <a:srgbClr val="006699"/>
        </a:accent2>
        <a:accent3>
          <a:srgbClr val="AAADB8"/>
        </a:accent3>
        <a:accent4>
          <a:srgbClr val="DADADA"/>
        </a:accent4>
        <a:accent5>
          <a:srgbClr val="ADE2E2"/>
        </a:accent5>
        <a:accent6>
          <a:srgbClr val="005C8A"/>
        </a:accent6>
        <a:hlink>
          <a:srgbClr val="00FFFF"/>
        </a:hlink>
        <a:folHlink>
          <a:srgbClr val="0000FF"/>
        </a:folHlink>
      </a:clrScheme>
      <a:clrMap bg1="dk2" tx1="lt1" bg2="dk1" tx2="lt2" accent1="accent1" accent2="accent2" accent3="accent3" accent4="accent4" accent5="accent5" accent6="accent6" hlink="hlink" folHlink="folHlink"/>
    </a:extraClrScheme>
    <a:extraClrScheme>
      <a:clrScheme name="Boyalı Kalemler 6">
        <a:dk1>
          <a:srgbClr val="6666FF"/>
        </a:dk1>
        <a:lt1>
          <a:srgbClr val="FFFFFF"/>
        </a:lt1>
        <a:dk2>
          <a:srgbClr val="000066"/>
        </a:dk2>
        <a:lt2>
          <a:srgbClr val="FFFFFF"/>
        </a:lt2>
        <a:accent1>
          <a:srgbClr val="33CCFF"/>
        </a:accent1>
        <a:accent2>
          <a:srgbClr val="0000FF"/>
        </a:accent2>
        <a:accent3>
          <a:srgbClr val="AAAAB8"/>
        </a:accent3>
        <a:accent4>
          <a:srgbClr val="DADADA"/>
        </a:accent4>
        <a:accent5>
          <a:srgbClr val="ADE2FF"/>
        </a:accent5>
        <a:accent6>
          <a:srgbClr val="0000E7"/>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Boyalı Kalemler 7">
        <a:dk1>
          <a:srgbClr val="000000"/>
        </a:dk1>
        <a:lt1>
          <a:srgbClr val="FFFFFF"/>
        </a:lt1>
        <a:dk2>
          <a:srgbClr val="800080"/>
        </a:dk2>
        <a:lt2>
          <a:srgbClr val="FFFFFF"/>
        </a:lt2>
        <a:accent1>
          <a:srgbClr val="CC66FF"/>
        </a:accent1>
        <a:accent2>
          <a:srgbClr val="990099"/>
        </a:accent2>
        <a:accent3>
          <a:srgbClr val="C0AAC0"/>
        </a:accent3>
        <a:accent4>
          <a:srgbClr val="DADADA"/>
        </a:accent4>
        <a:accent5>
          <a:srgbClr val="E2B8FF"/>
        </a:accent5>
        <a:accent6>
          <a:srgbClr val="8A008A"/>
        </a:accent6>
        <a:hlink>
          <a:srgbClr val="FF9900"/>
        </a:hlink>
        <a:folHlink>
          <a:srgbClr val="FF3300"/>
        </a:folHlink>
      </a:clrScheme>
      <a:clrMap bg1="dk2" tx1="lt1" bg2="dk1" tx2="lt2" accent1="accent1" accent2="accent2" accent3="accent3" accent4="accent4" accent5="accent5" accent6="accent6" hlink="hlink" folHlink="folHlink"/>
    </a:extraClrScheme>
    <a:extraClrScheme>
      <a:clrScheme name="Boyalı Kalemler 8">
        <a:dk1>
          <a:srgbClr val="FF3300"/>
        </a:dk1>
        <a:lt1>
          <a:srgbClr val="FFFFFF"/>
        </a:lt1>
        <a:dk2>
          <a:srgbClr val="800000"/>
        </a:dk2>
        <a:lt2>
          <a:srgbClr val="FFFFCC"/>
        </a:lt2>
        <a:accent1>
          <a:srgbClr val="FF7C80"/>
        </a:accent1>
        <a:accent2>
          <a:srgbClr val="990000"/>
        </a:accent2>
        <a:accent3>
          <a:srgbClr val="C0AAAA"/>
        </a:accent3>
        <a:accent4>
          <a:srgbClr val="DADADA"/>
        </a:accent4>
        <a:accent5>
          <a:srgbClr val="FFBFC0"/>
        </a:accent5>
        <a:accent6>
          <a:srgbClr val="8A0000"/>
        </a:accent6>
        <a:hlink>
          <a:srgbClr val="FF66CC"/>
        </a:hlink>
        <a:folHlink>
          <a:srgbClr val="FFCC0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5_Canlı">
  <a:themeElements>
    <a:clrScheme name="Canlı">
      <a:dk1>
        <a:sysClr val="windowText" lastClr="000000"/>
      </a:dk1>
      <a:lt1>
        <a:sysClr val="window" lastClr="FFFFFF"/>
      </a:lt1>
      <a:dk2>
        <a:srgbClr val="666666"/>
      </a:dk2>
      <a:lt2>
        <a:srgbClr val="D2D2D2"/>
      </a:lt2>
      <a:accent1>
        <a:srgbClr val="FF388C"/>
      </a:accent1>
      <a:accent2>
        <a:srgbClr val="E40059"/>
      </a:accent2>
      <a:accent3>
        <a:srgbClr val="9C007F"/>
      </a:accent3>
      <a:accent4>
        <a:srgbClr val="68007F"/>
      </a:accent4>
      <a:accent5>
        <a:srgbClr val="005BD3"/>
      </a:accent5>
      <a:accent6>
        <a:srgbClr val="00349E"/>
      </a:accent6>
      <a:hlink>
        <a:srgbClr val="17BBFD"/>
      </a:hlink>
      <a:folHlink>
        <a:srgbClr val="FF79C2"/>
      </a:folHlink>
    </a:clrScheme>
    <a:fontScheme name="Canlı">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Canlı">
      <a:fillStyleLst>
        <a:solidFill>
          <a:schemeClr val="phClr"/>
        </a:solidFill>
        <a:gradFill rotWithShape="1">
          <a:gsLst>
            <a:gs pos="0">
              <a:schemeClr val="phClr">
                <a:tint val="10000"/>
                <a:satMod val="300000"/>
              </a:schemeClr>
            </a:gs>
            <a:gs pos="34000">
              <a:schemeClr val="phClr">
                <a:tint val="13500"/>
                <a:satMod val="250000"/>
              </a:schemeClr>
            </a:gs>
            <a:gs pos="100000">
              <a:schemeClr val="phClr">
                <a:tint val="60000"/>
                <a:satMod val="200000"/>
              </a:schemeClr>
            </a:gs>
          </a:gsLst>
          <a:path path="circle">
            <a:fillToRect l="50000" t="155000" r="50000" b="-55000"/>
          </a:path>
        </a:gradFill>
        <a:gradFill rotWithShape="1">
          <a:gsLst>
            <a:gs pos="0">
              <a:schemeClr val="phClr">
                <a:tint val="60000"/>
                <a:satMod val="160000"/>
              </a:schemeClr>
            </a:gs>
            <a:gs pos="46000">
              <a:schemeClr val="phClr">
                <a:tint val="86000"/>
                <a:satMod val="160000"/>
              </a:schemeClr>
            </a:gs>
            <a:gs pos="100000">
              <a:schemeClr val="phClr">
                <a:shade val="40000"/>
                <a:satMod val="160000"/>
              </a:schemeClr>
            </a:gs>
          </a:gsLst>
          <a:path path="circle">
            <a:fillToRect l="50000" t="155000" r="50000" b="-55000"/>
          </a:path>
        </a:gradFill>
      </a:fillStyleLst>
      <a:lnStyleLst>
        <a:ln w="9525" cap="flat" cmpd="sng" algn="ctr">
          <a:solidFill>
            <a:schemeClr val="phClr">
              <a:satMod val="12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63500" dist="25400" dir="14700000" algn="t" rotWithShape="0">
              <a:srgbClr val="000000">
                <a:alpha val="50000"/>
              </a:srgbClr>
            </a:outerShdw>
          </a:effectLst>
        </a:effectStyle>
        <a:effectStyle>
          <a:effectLst>
            <a:outerShdw blurRad="50800" dist="38100" dir="14700000" algn="t" rotWithShape="0">
              <a:srgbClr val="000000">
                <a:alpha val="60000"/>
              </a:srgbClr>
            </a:outerShdw>
          </a:effectLst>
        </a:effectStyle>
        <a:effectStyle>
          <a:effectLst>
            <a:outerShdw blurRad="50800" dist="38100" dir="14700000" algn="t" rotWithShape="0">
              <a:srgbClr val="000000">
                <a:alpha val="60000"/>
              </a:srgbClr>
            </a:outerShdw>
          </a:effectLst>
          <a:scene3d>
            <a:camera prst="orthographicFront" fov="0">
              <a:rot lat="0" lon="0" rev="0"/>
            </a:camera>
            <a:lightRig rig="contrasting" dir="t">
              <a:rot lat="0" lon="0" rev="3600000"/>
            </a:lightRig>
          </a:scene3d>
          <a:sp3d prstMaterial="plastic">
            <a:bevelT w="127000" h="38200" prst="relaxedInset"/>
            <a:contourClr>
              <a:schemeClr val="phClr"/>
            </a:contourClr>
          </a:sp3d>
        </a:effectStyle>
      </a:effectStyleLst>
      <a:bgFillStyleLst>
        <a:solidFill>
          <a:schemeClr val="phClr"/>
        </a:solidFill>
        <a:gradFill rotWithShape="1">
          <a:gsLst>
            <a:gs pos="0">
              <a:schemeClr val="phClr">
                <a:shade val="48000"/>
                <a:satMod val="230000"/>
              </a:schemeClr>
            </a:gs>
            <a:gs pos="60000">
              <a:schemeClr val="phClr">
                <a:shade val="92000"/>
                <a:satMod val="230000"/>
              </a:schemeClr>
            </a:gs>
            <a:gs pos="100000">
              <a:schemeClr val="phClr">
                <a:tint val="85000"/>
                <a:satMod val="400000"/>
              </a:schemeClr>
            </a:gs>
          </a:gsLst>
          <a:lin ang="5400000" scaled="0"/>
        </a:gradFill>
        <a:blipFill>
          <a:blip xmlns:r="http://schemas.openxmlformats.org/officeDocument/2006/relationships" r:embed="rId1">
            <a:duotone>
              <a:schemeClr val="phClr">
                <a:shade val="1200"/>
                <a:satMod val="150000"/>
              </a:schemeClr>
              <a:schemeClr val="phClr">
                <a:tint val="90000"/>
                <a:satMod val="150000"/>
              </a:schemeClr>
            </a:duotone>
          </a:blip>
          <a:tile tx="0" ty="0" sx="70000" sy="70000" flip="none" algn="tl"/>
        </a:blipFill>
      </a:bgFillStyleLst>
    </a:fmtScheme>
  </a:themeElements>
  <a:objectDefaults/>
  <a:extraClrSchemeLst/>
</a:theme>
</file>

<file path=ppt/theme/theme25.xml><?xml version="1.0" encoding="utf-8"?>
<a:theme xmlns:a="http://schemas.openxmlformats.org/drawingml/2006/main" name="Varsayılan Tasarım">
  <a:themeElements>
    <a:clrScheme name="Varsayılan Tasarım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Varsayılan Tasarım">
      <a:majorFont>
        <a:latin typeface="Times New Roman"/>
        <a:ea typeface=""/>
        <a:cs typeface=""/>
      </a:majorFont>
      <a:minorFont>
        <a:latin typeface="Times New Roman"/>
        <a:ea typeface=""/>
        <a:cs typeface=""/>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Varsayılan Tasarım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Varsayılan Tasarım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Varsayılan Tasarım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Varsayılan Tasarım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Varsayılan Tasarım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Varsayılan Tasarım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Varsayılan Tasarım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9_Profil">
  <a:themeElements>
    <a:clrScheme name="Profil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fontScheme name="Profil">
      <a:majorFont>
        <a:latin typeface="Verdana"/>
        <a:ea typeface=""/>
        <a:cs typeface="Arial"/>
      </a:majorFont>
      <a:minorFont>
        <a:latin typeface="Verdana"/>
        <a:ea typeface=""/>
        <a:cs typeface="Arial"/>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Profil 1">
        <a:dk1>
          <a:srgbClr val="A50021"/>
        </a:dk1>
        <a:lt1>
          <a:srgbClr val="FFFFFF"/>
        </a:lt1>
        <a:dk2>
          <a:srgbClr val="800000"/>
        </a:dk2>
        <a:lt2>
          <a:srgbClr val="FFFFFF"/>
        </a:lt2>
        <a:accent1>
          <a:srgbClr val="FF9900"/>
        </a:accent1>
        <a:accent2>
          <a:srgbClr val="FF3300"/>
        </a:accent2>
        <a:accent3>
          <a:srgbClr val="C0AAAA"/>
        </a:accent3>
        <a:accent4>
          <a:srgbClr val="DADADA"/>
        </a:accent4>
        <a:accent5>
          <a:srgbClr val="FFCAAA"/>
        </a:accent5>
        <a:accent6>
          <a:srgbClr val="E72D00"/>
        </a:accent6>
        <a:hlink>
          <a:srgbClr val="FFFFCC"/>
        </a:hlink>
        <a:folHlink>
          <a:srgbClr val="FFCC99"/>
        </a:folHlink>
      </a:clrScheme>
      <a:clrMap bg1="dk2" tx1="lt1" bg2="dk1" tx2="lt2" accent1="accent1" accent2="accent2" accent3="accent3" accent4="accent4" accent5="accent5" accent6="accent6" hlink="hlink" folHlink="folHlink"/>
    </a:extraClrScheme>
    <a:extraClrScheme>
      <a:clrScheme name="Profil 2">
        <a:dk1>
          <a:srgbClr val="3C001E"/>
        </a:dk1>
        <a:lt1>
          <a:srgbClr val="FFFFFF"/>
        </a:lt1>
        <a:dk2>
          <a:srgbClr val="51072E"/>
        </a:dk2>
        <a:lt2>
          <a:srgbClr val="FFFFFF"/>
        </a:lt2>
        <a:accent1>
          <a:srgbClr val="89A38F"/>
        </a:accent1>
        <a:accent2>
          <a:srgbClr val="666699"/>
        </a:accent2>
        <a:accent3>
          <a:srgbClr val="B3AAAD"/>
        </a:accent3>
        <a:accent4>
          <a:srgbClr val="DADADA"/>
        </a:accent4>
        <a:accent5>
          <a:srgbClr val="C4CEC6"/>
        </a:accent5>
        <a:accent6>
          <a:srgbClr val="5C5C8A"/>
        </a:accent6>
        <a:hlink>
          <a:srgbClr val="808000"/>
        </a:hlink>
        <a:folHlink>
          <a:srgbClr val="666633"/>
        </a:folHlink>
      </a:clrScheme>
      <a:clrMap bg1="dk2" tx1="lt1" bg2="dk1" tx2="lt2" accent1="accent1" accent2="accent2" accent3="accent3" accent4="accent4" accent5="accent5" accent6="accent6" hlink="hlink" folHlink="folHlink"/>
    </a:extraClrScheme>
    <a:extraClrScheme>
      <a:clrScheme name="Profil 3">
        <a:dk1>
          <a:srgbClr val="333333"/>
        </a:dk1>
        <a:lt1>
          <a:srgbClr val="FFFFFF"/>
        </a:lt1>
        <a:dk2>
          <a:srgbClr val="000000"/>
        </a:dk2>
        <a:lt2>
          <a:srgbClr val="FFFFFF"/>
        </a:lt2>
        <a:accent1>
          <a:srgbClr val="3399FF"/>
        </a:accent1>
        <a:accent2>
          <a:srgbClr val="CC0000"/>
        </a:accent2>
        <a:accent3>
          <a:srgbClr val="AAAAAA"/>
        </a:accent3>
        <a:accent4>
          <a:srgbClr val="DADADA"/>
        </a:accent4>
        <a:accent5>
          <a:srgbClr val="ADCAFF"/>
        </a:accent5>
        <a:accent6>
          <a:srgbClr val="B90000"/>
        </a:accent6>
        <a:hlink>
          <a:srgbClr val="666699"/>
        </a:hlink>
        <a:folHlink>
          <a:srgbClr val="6600CC"/>
        </a:folHlink>
      </a:clrScheme>
      <a:clrMap bg1="dk2" tx1="lt1" bg2="dk1" tx2="lt2" accent1="accent1" accent2="accent2" accent3="accent3" accent4="accent4" accent5="accent5" accent6="accent6" hlink="hlink" folHlink="folHlink"/>
    </a:extraClrScheme>
    <a:extraClrScheme>
      <a:clrScheme name="Profil 4">
        <a:dk1>
          <a:srgbClr val="4B3D1B"/>
        </a:dk1>
        <a:lt1>
          <a:srgbClr val="FFFFFF"/>
        </a:lt1>
        <a:dk2>
          <a:srgbClr val="330000"/>
        </a:dk2>
        <a:lt2>
          <a:srgbClr val="FFFFFF"/>
        </a:lt2>
        <a:accent1>
          <a:srgbClr val="CC9900"/>
        </a:accent1>
        <a:accent2>
          <a:srgbClr val="CC6600"/>
        </a:accent2>
        <a:accent3>
          <a:srgbClr val="ADAAAA"/>
        </a:accent3>
        <a:accent4>
          <a:srgbClr val="DADADA"/>
        </a:accent4>
        <a:accent5>
          <a:srgbClr val="E2CAAA"/>
        </a:accent5>
        <a:accent6>
          <a:srgbClr val="B95C00"/>
        </a:accent6>
        <a:hlink>
          <a:srgbClr val="666699"/>
        </a:hlink>
        <a:folHlink>
          <a:srgbClr val="CCCC00"/>
        </a:folHlink>
      </a:clrScheme>
      <a:clrMap bg1="dk2" tx1="lt1" bg2="dk1" tx2="lt2" accent1="accent1" accent2="accent2" accent3="accent3" accent4="accent4" accent5="accent5" accent6="accent6" hlink="hlink" folHlink="folHlink"/>
    </a:extraClrScheme>
    <a:extraClrScheme>
      <a:clrScheme name="Profil 5">
        <a:dk1>
          <a:srgbClr val="006666"/>
        </a:dk1>
        <a:lt1>
          <a:srgbClr val="FFFFFF"/>
        </a:lt1>
        <a:dk2>
          <a:srgbClr val="003366"/>
        </a:dk2>
        <a:lt2>
          <a:srgbClr val="FFFFFF"/>
        </a:lt2>
        <a:accent1>
          <a:srgbClr val="0099CC"/>
        </a:accent1>
        <a:accent2>
          <a:srgbClr val="6666FF"/>
        </a:accent2>
        <a:accent3>
          <a:srgbClr val="AAADB8"/>
        </a:accent3>
        <a:accent4>
          <a:srgbClr val="DADADA"/>
        </a:accent4>
        <a:accent5>
          <a:srgbClr val="AACAE2"/>
        </a:accent5>
        <a:accent6>
          <a:srgbClr val="5C5C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Profil 6">
        <a:dk1>
          <a:srgbClr val="003366"/>
        </a:dk1>
        <a:lt1>
          <a:srgbClr val="FFFFFF"/>
        </a:lt1>
        <a:dk2>
          <a:srgbClr val="006666"/>
        </a:dk2>
        <a:lt2>
          <a:srgbClr val="FFFFFF"/>
        </a:lt2>
        <a:accent1>
          <a:srgbClr val="6699FF"/>
        </a:accent1>
        <a:accent2>
          <a:srgbClr val="00CCFF"/>
        </a:accent2>
        <a:accent3>
          <a:srgbClr val="AAB8B8"/>
        </a:accent3>
        <a:accent4>
          <a:srgbClr val="DADADA"/>
        </a:accent4>
        <a:accent5>
          <a:srgbClr val="B8CAFF"/>
        </a:accent5>
        <a:accent6>
          <a:srgbClr val="00B9E7"/>
        </a:accent6>
        <a:hlink>
          <a:srgbClr val="FFFFCC"/>
        </a:hlink>
        <a:folHlink>
          <a:srgbClr val="33CCCC"/>
        </a:folHlink>
      </a:clrScheme>
      <a:clrMap bg1="dk2" tx1="lt1" bg2="dk1" tx2="lt2" accent1="accent1" accent2="accent2" accent3="accent3" accent4="accent4" accent5="accent5" accent6="accent6" hlink="hlink" folHlink="folHlink"/>
    </a:extraClrScheme>
    <a:extraClrScheme>
      <a:clrScheme name="Profil 7">
        <a:dk1>
          <a:srgbClr val="000000"/>
        </a:dk1>
        <a:lt1>
          <a:srgbClr val="619CB1"/>
        </a:lt1>
        <a:dk2>
          <a:srgbClr val="FFFFFF"/>
        </a:dk2>
        <a:lt2>
          <a:srgbClr val="4E899E"/>
        </a:lt2>
        <a:accent1>
          <a:srgbClr val="FFCC00"/>
        </a:accent1>
        <a:accent2>
          <a:srgbClr val="B6523E"/>
        </a:accent2>
        <a:accent3>
          <a:srgbClr val="B7CBD5"/>
        </a:accent3>
        <a:accent4>
          <a:srgbClr val="000000"/>
        </a:accent4>
        <a:accent5>
          <a:srgbClr val="FFE2AA"/>
        </a:accent5>
        <a:accent6>
          <a:srgbClr val="A54937"/>
        </a:accent6>
        <a:hlink>
          <a:srgbClr val="99CC00"/>
        </a:hlink>
        <a:folHlink>
          <a:srgbClr val="666699"/>
        </a:folHlink>
      </a:clrScheme>
      <a:clrMap bg1="lt1" tx1="dk1" bg2="lt2" tx2="dk2" accent1="accent1" accent2="accent2" accent3="accent3" accent4="accent4" accent5="accent5" accent6="accent6" hlink="hlink" folHlink="folHlink"/>
    </a:extraClrScheme>
    <a:extraClrScheme>
      <a:clrScheme name="Profil 8">
        <a:dk1>
          <a:srgbClr val="598600"/>
        </a:dk1>
        <a:lt1>
          <a:srgbClr val="FFFFFF"/>
        </a:lt1>
        <a:dk2>
          <a:srgbClr val="336600"/>
        </a:dk2>
        <a:lt2>
          <a:srgbClr val="FFFFFF"/>
        </a:lt2>
        <a:accent1>
          <a:srgbClr val="33CC33"/>
        </a:accent1>
        <a:accent2>
          <a:srgbClr val="99CC00"/>
        </a:accent2>
        <a:accent3>
          <a:srgbClr val="ADB8AA"/>
        </a:accent3>
        <a:accent4>
          <a:srgbClr val="DADADA"/>
        </a:accent4>
        <a:accent5>
          <a:srgbClr val="ADE2AD"/>
        </a:accent5>
        <a:accent6>
          <a:srgbClr val="8AB900"/>
        </a:accent6>
        <a:hlink>
          <a:srgbClr val="FFCC00"/>
        </a:hlink>
        <a:folHlink>
          <a:srgbClr val="FFFF99"/>
        </a:folHlink>
      </a:clrScheme>
      <a:clrMap bg1="dk2" tx1="lt1" bg2="dk1" tx2="lt2" accent1="accent1" accent2="accent2" accent3="accent3" accent4="accent4" accent5="accent5" accent6="accent6" hlink="hlink" folHlink="folHlink"/>
    </a:extraClrScheme>
    <a:extraClrScheme>
      <a:clrScheme name="Profil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8_Profil">
  <a:themeElements>
    <a:clrScheme name="Profil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fontScheme name="Profil">
      <a:majorFont>
        <a:latin typeface="Verdana"/>
        <a:ea typeface=""/>
        <a:cs typeface="Arial"/>
      </a:majorFont>
      <a:minorFont>
        <a:latin typeface="Verdana"/>
        <a:ea typeface=""/>
        <a:cs typeface="Arial"/>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Profil 1">
        <a:dk1>
          <a:srgbClr val="A50021"/>
        </a:dk1>
        <a:lt1>
          <a:srgbClr val="FFFFFF"/>
        </a:lt1>
        <a:dk2>
          <a:srgbClr val="800000"/>
        </a:dk2>
        <a:lt2>
          <a:srgbClr val="FFFFFF"/>
        </a:lt2>
        <a:accent1>
          <a:srgbClr val="FF9900"/>
        </a:accent1>
        <a:accent2>
          <a:srgbClr val="FF3300"/>
        </a:accent2>
        <a:accent3>
          <a:srgbClr val="C0AAAA"/>
        </a:accent3>
        <a:accent4>
          <a:srgbClr val="DADADA"/>
        </a:accent4>
        <a:accent5>
          <a:srgbClr val="FFCAAA"/>
        </a:accent5>
        <a:accent6>
          <a:srgbClr val="E72D00"/>
        </a:accent6>
        <a:hlink>
          <a:srgbClr val="FFFFCC"/>
        </a:hlink>
        <a:folHlink>
          <a:srgbClr val="FFCC99"/>
        </a:folHlink>
      </a:clrScheme>
      <a:clrMap bg1="dk2" tx1="lt1" bg2="dk1" tx2="lt2" accent1="accent1" accent2="accent2" accent3="accent3" accent4="accent4" accent5="accent5" accent6="accent6" hlink="hlink" folHlink="folHlink"/>
    </a:extraClrScheme>
    <a:extraClrScheme>
      <a:clrScheme name="Profil 2">
        <a:dk1>
          <a:srgbClr val="3C001E"/>
        </a:dk1>
        <a:lt1>
          <a:srgbClr val="FFFFFF"/>
        </a:lt1>
        <a:dk2>
          <a:srgbClr val="51072E"/>
        </a:dk2>
        <a:lt2>
          <a:srgbClr val="FFFFFF"/>
        </a:lt2>
        <a:accent1>
          <a:srgbClr val="89A38F"/>
        </a:accent1>
        <a:accent2>
          <a:srgbClr val="666699"/>
        </a:accent2>
        <a:accent3>
          <a:srgbClr val="B3AAAD"/>
        </a:accent3>
        <a:accent4>
          <a:srgbClr val="DADADA"/>
        </a:accent4>
        <a:accent5>
          <a:srgbClr val="C4CEC6"/>
        </a:accent5>
        <a:accent6>
          <a:srgbClr val="5C5C8A"/>
        </a:accent6>
        <a:hlink>
          <a:srgbClr val="808000"/>
        </a:hlink>
        <a:folHlink>
          <a:srgbClr val="666633"/>
        </a:folHlink>
      </a:clrScheme>
      <a:clrMap bg1="dk2" tx1="lt1" bg2="dk1" tx2="lt2" accent1="accent1" accent2="accent2" accent3="accent3" accent4="accent4" accent5="accent5" accent6="accent6" hlink="hlink" folHlink="folHlink"/>
    </a:extraClrScheme>
    <a:extraClrScheme>
      <a:clrScheme name="Profil 3">
        <a:dk1>
          <a:srgbClr val="333333"/>
        </a:dk1>
        <a:lt1>
          <a:srgbClr val="FFFFFF"/>
        </a:lt1>
        <a:dk2>
          <a:srgbClr val="000000"/>
        </a:dk2>
        <a:lt2>
          <a:srgbClr val="FFFFFF"/>
        </a:lt2>
        <a:accent1>
          <a:srgbClr val="3399FF"/>
        </a:accent1>
        <a:accent2>
          <a:srgbClr val="CC0000"/>
        </a:accent2>
        <a:accent3>
          <a:srgbClr val="AAAAAA"/>
        </a:accent3>
        <a:accent4>
          <a:srgbClr val="DADADA"/>
        </a:accent4>
        <a:accent5>
          <a:srgbClr val="ADCAFF"/>
        </a:accent5>
        <a:accent6>
          <a:srgbClr val="B90000"/>
        </a:accent6>
        <a:hlink>
          <a:srgbClr val="666699"/>
        </a:hlink>
        <a:folHlink>
          <a:srgbClr val="6600CC"/>
        </a:folHlink>
      </a:clrScheme>
      <a:clrMap bg1="dk2" tx1="lt1" bg2="dk1" tx2="lt2" accent1="accent1" accent2="accent2" accent3="accent3" accent4="accent4" accent5="accent5" accent6="accent6" hlink="hlink" folHlink="folHlink"/>
    </a:extraClrScheme>
    <a:extraClrScheme>
      <a:clrScheme name="Profil 4">
        <a:dk1>
          <a:srgbClr val="4B3D1B"/>
        </a:dk1>
        <a:lt1>
          <a:srgbClr val="FFFFFF"/>
        </a:lt1>
        <a:dk2>
          <a:srgbClr val="330000"/>
        </a:dk2>
        <a:lt2>
          <a:srgbClr val="FFFFFF"/>
        </a:lt2>
        <a:accent1>
          <a:srgbClr val="CC9900"/>
        </a:accent1>
        <a:accent2>
          <a:srgbClr val="CC6600"/>
        </a:accent2>
        <a:accent3>
          <a:srgbClr val="ADAAAA"/>
        </a:accent3>
        <a:accent4>
          <a:srgbClr val="DADADA"/>
        </a:accent4>
        <a:accent5>
          <a:srgbClr val="E2CAAA"/>
        </a:accent5>
        <a:accent6>
          <a:srgbClr val="B95C00"/>
        </a:accent6>
        <a:hlink>
          <a:srgbClr val="666699"/>
        </a:hlink>
        <a:folHlink>
          <a:srgbClr val="CCCC00"/>
        </a:folHlink>
      </a:clrScheme>
      <a:clrMap bg1="dk2" tx1="lt1" bg2="dk1" tx2="lt2" accent1="accent1" accent2="accent2" accent3="accent3" accent4="accent4" accent5="accent5" accent6="accent6" hlink="hlink" folHlink="folHlink"/>
    </a:extraClrScheme>
    <a:extraClrScheme>
      <a:clrScheme name="Profil 5">
        <a:dk1>
          <a:srgbClr val="006666"/>
        </a:dk1>
        <a:lt1>
          <a:srgbClr val="FFFFFF"/>
        </a:lt1>
        <a:dk2>
          <a:srgbClr val="003366"/>
        </a:dk2>
        <a:lt2>
          <a:srgbClr val="FFFFFF"/>
        </a:lt2>
        <a:accent1>
          <a:srgbClr val="0099CC"/>
        </a:accent1>
        <a:accent2>
          <a:srgbClr val="6666FF"/>
        </a:accent2>
        <a:accent3>
          <a:srgbClr val="AAADB8"/>
        </a:accent3>
        <a:accent4>
          <a:srgbClr val="DADADA"/>
        </a:accent4>
        <a:accent5>
          <a:srgbClr val="AACAE2"/>
        </a:accent5>
        <a:accent6>
          <a:srgbClr val="5C5C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Profil 6">
        <a:dk1>
          <a:srgbClr val="003366"/>
        </a:dk1>
        <a:lt1>
          <a:srgbClr val="FFFFFF"/>
        </a:lt1>
        <a:dk2>
          <a:srgbClr val="006666"/>
        </a:dk2>
        <a:lt2>
          <a:srgbClr val="FFFFFF"/>
        </a:lt2>
        <a:accent1>
          <a:srgbClr val="6699FF"/>
        </a:accent1>
        <a:accent2>
          <a:srgbClr val="00CCFF"/>
        </a:accent2>
        <a:accent3>
          <a:srgbClr val="AAB8B8"/>
        </a:accent3>
        <a:accent4>
          <a:srgbClr val="DADADA"/>
        </a:accent4>
        <a:accent5>
          <a:srgbClr val="B8CAFF"/>
        </a:accent5>
        <a:accent6>
          <a:srgbClr val="00B9E7"/>
        </a:accent6>
        <a:hlink>
          <a:srgbClr val="FFFFCC"/>
        </a:hlink>
        <a:folHlink>
          <a:srgbClr val="33CCCC"/>
        </a:folHlink>
      </a:clrScheme>
      <a:clrMap bg1="dk2" tx1="lt1" bg2="dk1" tx2="lt2" accent1="accent1" accent2="accent2" accent3="accent3" accent4="accent4" accent5="accent5" accent6="accent6" hlink="hlink" folHlink="folHlink"/>
    </a:extraClrScheme>
    <a:extraClrScheme>
      <a:clrScheme name="Profil 7">
        <a:dk1>
          <a:srgbClr val="000000"/>
        </a:dk1>
        <a:lt1>
          <a:srgbClr val="619CB1"/>
        </a:lt1>
        <a:dk2>
          <a:srgbClr val="FFFFFF"/>
        </a:dk2>
        <a:lt2>
          <a:srgbClr val="4E899E"/>
        </a:lt2>
        <a:accent1>
          <a:srgbClr val="FFCC00"/>
        </a:accent1>
        <a:accent2>
          <a:srgbClr val="B6523E"/>
        </a:accent2>
        <a:accent3>
          <a:srgbClr val="B7CBD5"/>
        </a:accent3>
        <a:accent4>
          <a:srgbClr val="000000"/>
        </a:accent4>
        <a:accent5>
          <a:srgbClr val="FFE2AA"/>
        </a:accent5>
        <a:accent6>
          <a:srgbClr val="A54937"/>
        </a:accent6>
        <a:hlink>
          <a:srgbClr val="99CC00"/>
        </a:hlink>
        <a:folHlink>
          <a:srgbClr val="666699"/>
        </a:folHlink>
      </a:clrScheme>
      <a:clrMap bg1="lt1" tx1="dk1" bg2="lt2" tx2="dk2" accent1="accent1" accent2="accent2" accent3="accent3" accent4="accent4" accent5="accent5" accent6="accent6" hlink="hlink" folHlink="folHlink"/>
    </a:extraClrScheme>
    <a:extraClrScheme>
      <a:clrScheme name="Profil 8">
        <a:dk1>
          <a:srgbClr val="598600"/>
        </a:dk1>
        <a:lt1>
          <a:srgbClr val="FFFFFF"/>
        </a:lt1>
        <a:dk2>
          <a:srgbClr val="336600"/>
        </a:dk2>
        <a:lt2>
          <a:srgbClr val="FFFFFF"/>
        </a:lt2>
        <a:accent1>
          <a:srgbClr val="33CC33"/>
        </a:accent1>
        <a:accent2>
          <a:srgbClr val="99CC00"/>
        </a:accent2>
        <a:accent3>
          <a:srgbClr val="ADB8AA"/>
        </a:accent3>
        <a:accent4>
          <a:srgbClr val="DADADA"/>
        </a:accent4>
        <a:accent5>
          <a:srgbClr val="ADE2AD"/>
        </a:accent5>
        <a:accent6>
          <a:srgbClr val="8AB900"/>
        </a:accent6>
        <a:hlink>
          <a:srgbClr val="FFCC00"/>
        </a:hlink>
        <a:folHlink>
          <a:srgbClr val="FFFF99"/>
        </a:folHlink>
      </a:clrScheme>
      <a:clrMap bg1="dk2" tx1="lt1" bg2="dk1" tx2="lt2" accent1="accent1" accent2="accent2" accent3="accent3" accent4="accent4" accent5="accent5" accent6="accent6" hlink="hlink" folHlink="folHlink"/>
    </a:extraClrScheme>
    <a:extraClrScheme>
      <a:clrScheme name="Profil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6_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1_Fading Grid">
  <a:themeElements>
    <a:clrScheme name="Fading Grid 4">
      <a:dk1>
        <a:srgbClr val="6B6B99"/>
      </a:dk1>
      <a:lt1>
        <a:srgbClr val="EAEAEA"/>
      </a:lt1>
      <a:dk2>
        <a:srgbClr val="666699"/>
      </a:dk2>
      <a:lt2>
        <a:srgbClr val="CCECFF"/>
      </a:lt2>
      <a:accent1>
        <a:srgbClr val="00CC66"/>
      </a:accent1>
      <a:accent2>
        <a:srgbClr val="54547A"/>
      </a:accent2>
      <a:accent3>
        <a:srgbClr val="B8B8CA"/>
      </a:accent3>
      <a:accent4>
        <a:srgbClr val="C8C8C8"/>
      </a:accent4>
      <a:accent5>
        <a:srgbClr val="AAE2B8"/>
      </a:accent5>
      <a:accent6>
        <a:srgbClr val="4B4B6E"/>
      </a:accent6>
      <a:hlink>
        <a:srgbClr val="65B2FF"/>
      </a:hlink>
      <a:folHlink>
        <a:srgbClr val="9900FF"/>
      </a:folHlink>
    </a:clrScheme>
    <a:fontScheme name="Fading Grid">
      <a:majorFont>
        <a:latin typeface="Arial"/>
        <a:ea typeface=""/>
        <a:cs typeface=""/>
      </a:majorFont>
      <a:minorFont>
        <a:latin typeface="Arial"/>
        <a:ea typeface=""/>
        <a:cs typeface=""/>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Fading Grid 1">
        <a:dk1>
          <a:srgbClr val="7E0000"/>
        </a:dk1>
        <a:lt1>
          <a:srgbClr val="FFFFFF"/>
        </a:lt1>
        <a:dk2>
          <a:srgbClr val="800000"/>
        </a:dk2>
        <a:lt2>
          <a:srgbClr val="FCF0B2"/>
        </a:lt2>
        <a:accent1>
          <a:srgbClr val="C5543D"/>
        </a:accent1>
        <a:accent2>
          <a:srgbClr val="660000"/>
        </a:accent2>
        <a:accent3>
          <a:srgbClr val="C0AAAA"/>
        </a:accent3>
        <a:accent4>
          <a:srgbClr val="DADADA"/>
        </a:accent4>
        <a:accent5>
          <a:srgbClr val="DFB3AF"/>
        </a:accent5>
        <a:accent6>
          <a:srgbClr val="5C0000"/>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Fading Grid 2">
        <a:dk1>
          <a:srgbClr val="000066"/>
        </a:dk1>
        <a:lt1>
          <a:srgbClr val="FFFFFF"/>
        </a:lt1>
        <a:dk2>
          <a:srgbClr val="000066"/>
        </a:dk2>
        <a:lt2>
          <a:srgbClr val="B2B8C8"/>
        </a:lt2>
        <a:accent1>
          <a:srgbClr val="008080"/>
        </a:accent1>
        <a:accent2>
          <a:srgbClr val="00004E"/>
        </a:accent2>
        <a:accent3>
          <a:srgbClr val="AAAAB8"/>
        </a:accent3>
        <a:accent4>
          <a:srgbClr val="DADADA"/>
        </a:accent4>
        <a:accent5>
          <a:srgbClr val="AAC0C0"/>
        </a:accent5>
        <a:accent6>
          <a:srgbClr val="000046"/>
        </a:accent6>
        <a:hlink>
          <a:srgbClr val="00FFCC"/>
        </a:hlink>
        <a:folHlink>
          <a:srgbClr val="6699FF"/>
        </a:folHlink>
      </a:clrScheme>
      <a:clrMap bg1="dk2" tx1="lt1" bg2="dk1" tx2="lt2" accent1="accent1" accent2="accent2" accent3="accent3" accent4="accent4" accent5="accent5" accent6="accent6" hlink="hlink" folHlink="folHlink"/>
    </a:extraClrScheme>
    <a:extraClrScheme>
      <a:clrScheme name="Fading Grid 3">
        <a:dk1>
          <a:srgbClr val="010199"/>
        </a:dk1>
        <a:lt1>
          <a:srgbClr val="FFFFFF"/>
        </a:lt1>
        <a:dk2>
          <a:srgbClr val="000099"/>
        </a:dk2>
        <a:lt2>
          <a:srgbClr val="CCFFFF"/>
        </a:lt2>
        <a:accent1>
          <a:srgbClr val="00C600"/>
        </a:accent1>
        <a:accent2>
          <a:srgbClr val="01017D"/>
        </a:accent2>
        <a:accent3>
          <a:srgbClr val="AAAACA"/>
        </a:accent3>
        <a:accent4>
          <a:srgbClr val="DADADA"/>
        </a:accent4>
        <a:accent5>
          <a:srgbClr val="AADFAA"/>
        </a:accent5>
        <a:accent6>
          <a:srgbClr val="010171"/>
        </a:accent6>
        <a:hlink>
          <a:srgbClr val="FFE701"/>
        </a:hlink>
        <a:folHlink>
          <a:srgbClr val="3366FF"/>
        </a:folHlink>
      </a:clrScheme>
      <a:clrMap bg1="dk2" tx1="lt1" bg2="dk1" tx2="lt2" accent1="accent1" accent2="accent2" accent3="accent3" accent4="accent4" accent5="accent5" accent6="accent6" hlink="hlink" folHlink="folHlink"/>
    </a:extraClrScheme>
    <a:extraClrScheme>
      <a:clrScheme name="Fading Grid 4">
        <a:dk1>
          <a:srgbClr val="6B6B99"/>
        </a:dk1>
        <a:lt1>
          <a:srgbClr val="EAEAEA"/>
        </a:lt1>
        <a:dk2>
          <a:srgbClr val="666699"/>
        </a:dk2>
        <a:lt2>
          <a:srgbClr val="CCECFF"/>
        </a:lt2>
        <a:accent1>
          <a:srgbClr val="00CC66"/>
        </a:accent1>
        <a:accent2>
          <a:srgbClr val="54547A"/>
        </a:accent2>
        <a:accent3>
          <a:srgbClr val="B8B8CA"/>
        </a:accent3>
        <a:accent4>
          <a:srgbClr val="C8C8C8"/>
        </a:accent4>
        <a:accent5>
          <a:srgbClr val="AAE2B8"/>
        </a:accent5>
        <a:accent6>
          <a:srgbClr val="4B4B6E"/>
        </a:accent6>
        <a:hlink>
          <a:srgbClr val="65B2FF"/>
        </a:hlink>
        <a:folHlink>
          <a:srgbClr val="9900FF"/>
        </a:folHlink>
      </a:clrScheme>
      <a:clrMap bg1="dk2" tx1="lt1" bg2="dk1" tx2="lt2" accent1="accent1" accent2="accent2" accent3="accent3" accent4="accent4" accent5="accent5" accent6="accent6" hlink="hlink" folHlink="folHlink"/>
    </a:extraClrScheme>
    <a:extraClrScheme>
      <a:clrScheme name="Fading Grid 5">
        <a:dk1>
          <a:srgbClr val="00827F"/>
        </a:dk1>
        <a:lt1>
          <a:srgbClr val="FFFFFF"/>
        </a:lt1>
        <a:dk2>
          <a:srgbClr val="008080"/>
        </a:dk2>
        <a:lt2>
          <a:srgbClr val="FFFFCC"/>
        </a:lt2>
        <a:accent1>
          <a:srgbClr val="6D6FC7"/>
        </a:accent1>
        <a:accent2>
          <a:srgbClr val="006462"/>
        </a:accent2>
        <a:accent3>
          <a:srgbClr val="AAC0C0"/>
        </a:accent3>
        <a:accent4>
          <a:srgbClr val="DADADA"/>
        </a:accent4>
        <a:accent5>
          <a:srgbClr val="BABBE0"/>
        </a:accent5>
        <a:accent6>
          <a:srgbClr val="005A58"/>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Fading Grid 6">
        <a:dk1>
          <a:srgbClr val="4D4D4D"/>
        </a:dk1>
        <a:lt1>
          <a:srgbClr val="FFFFFF"/>
        </a:lt1>
        <a:dk2>
          <a:srgbClr val="525252"/>
        </a:dk2>
        <a:lt2>
          <a:srgbClr val="C0C0C0"/>
        </a:lt2>
        <a:accent1>
          <a:srgbClr val="527C3A"/>
        </a:accent1>
        <a:accent2>
          <a:srgbClr val="444444"/>
        </a:accent2>
        <a:accent3>
          <a:srgbClr val="B3B3B3"/>
        </a:accent3>
        <a:accent4>
          <a:srgbClr val="DADADA"/>
        </a:accent4>
        <a:accent5>
          <a:srgbClr val="B3BFAE"/>
        </a:accent5>
        <a:accent6>
          <a:srgbClr val="3D3D3D"/>
        </a:accent6>
        <a:hlink>
          <a:srgbClr val="FAC458"/>
        </a:hlink>
        <a:folHlink>
          <a:srgbClr val="C7780F"/>
        </a:folHlink>
      </a:clrScheme>
      <a:clrMap bg1="dk2" tx1="lt1" bg2="dk1" tx2="lt2" accent1="accent1" accent2="accent2" accent3="accent3" accent4="accent4" accent5="accent5" accent6="accent6" hlink="hlink" folHlink="folHlink"/>
    </a:extraClrScheme>
    <a:extraClrScheme>
      <a:clrScheme name="Fading Grid 7">
        <a:dk1>
          <a:srgbClr val="516032"/>
        </a:dk1>
        <a:lt1>
          <a:srgbClr val="FFFFFF"/>
        </a:lt1>
        <a:dk2>
          <a:srgbClr val="546434"/>
        </a:dk2>
        <a:lt2>
          <a:srgbClr val="B2B68A"/>
        </a:lt2>
        <a:accent1>
          <a:srgbClr val="7D8C70"/>
        </a:accent1>
        <a:accent2>
          <a:srgbClr val="414E28"/>
        </a:accent2>
        <a:accent3>
          <a:srgbClr val="B3B8AE"/>
        </a:accent3>
        <a:accent4>
          <a:srgbClr val="DADADA"/>
        </a:accent4>
        <a:accent5>
          <a:srgbClr val="BFC5BB"/>
        </a:accent5>
        <a:accent6>
          <a:srgbClr val="3A4623"/>
        </a:accent6>
        <a:hlink>
          <a:srgbClr val="80C579"/>
        </a:hlink>
        <a:folHlink>
          <a:srgbClr val="7FADAF"/>
        </a:folHlink>
      </a:clrScheme>
      <a:clrMap bg1="dk2" tx1="lt1" bg2="dk1" tx2="lt2" accent1="accent1" accent2="accent2" accent3="accent3" accent4="accent4" accent5="accent5" accent6="accent6" hlink="hlink" folHlink="folHlink"/>
    </a:extraClrScheme>
    <a:extraClrScheme>
      <a:clrScheme name="Fading Grid 8">
        <a:dk1>
          <a:srgbClr val="D1CC00"/>
        </a:dk1>
        <a:lt1>
          <a:srgbClr val="FFFFFF"/>
        </a:lt1>
        <a:dk2>
          <a:srgbClr val="CCCC00"/>
        </a:dk2>
        <a:lt2>
          <a:srgbClr val="F3F5B1"/>
        </a:lt2>
        <a:accent1>
          <a:srgbClr val="808000"/>
        </a:accent1>
        <a:accent2>
          <a:srgbClr val="AEAA00"/>
        </a:accent2>
        <a:accent3>
          <a:srgbClr val="E2E2AA"/>
        </a:accent3>
        <a:accent4>
          <a:srgbClr val="DADADA"/>
        </a:accent4>
        <a:accent5>
          <a:srgbClr val="C0C0AA"/>
        </a:accent5>
        <a:accent6>
          <a:srgbClr val="9D9A00"/>
        </a:accent6>
        <a:hlink>
          <a:srgbClr val="FFCC00"/>
        </a:hlink>
        <a:folHlink>
          <a:srgbClr val="FFFF99"/>
        </a:folHlink>
      </a:clrScheme>
      <a:clrMap bg1="dk2" tx1="lt1" bg2="dk1" tx2="lt2" accent1="accent1" accent2="accent2" accent3="accent3" accent4="accent4" accent5="accent5" accent6="accent6" hlink="hlink" folHlink="folHlink"/>
    </a:extraClrScheme>
    <a:extraClrScheme>
      <a:clrScheme name="Fading Grid 9">
        <a:dk1>
          <a:srgbClr val="000000"/>
        </a:dk1>
        <a:lt1>
          <a:srgbClr val="F8F8F8"/>
        </a:lt1>
        <a:dk2>
          <a:srgbClr val="336600"/>
        </a:dk2>
        <a:lt2>
          <a:srgbClr val="FBFBFB"/>
        </a:lt2>
        <a:accent1>
          <a:srgbClr val="009900"/>
        </a:accent1>
        <a:accent2>
          <a:srgbClr val="C6C6C6"/>
        </a:accent2>
        <a:accent3>
          <a:srgbClr val="FBFBFB"/>
        </a:accent3>
        <a:accent4>
          <a:srgbClr val="000000"/>
        </a:accent4>
        <a:accent5>
          <a:srgbClr val="AACAAA"/>
        </a:accent5>
        <a:accent6>
          <a:srgbClr val="B3B3B3"/>
        </a:accent6>
        <a:hlink>
          <a:srgbClr val="006600"/>
        </a:hlink>
        <a:folHlink>
          <a:srgbClr val="808000"/>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Cumba">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themeOverride>
</file>

<file path=docProps/app.xml><?xml version="1.0" encoding="utf-8"?>
<Properties xmlns="http://schemas.openxmlformats.org/officeDocument/2006/extended-properties" xmlns:vt="http://schemas.openxmlformats.org/officeDocument/2006/docPropsVTypes">
  <Template>Slipstream</Template>
  <TotalTime>427</TotalTime>
  <Words>2339</Words>
  <Application>Microsoft Office PowerPoint</Application>
  <PresentationFormat>Ekran Gösterisi (4:3)</PresentationFormat>
  <Paragraphs>523</Paragraphs>
  <Slides>124</Slides>
  <Notes>72</Notes>
  <HiddenSlides>0</HiddenSlides>
  <MMClips>0</MMClips>
  <ScaleCrop>false</ScaleCrop>
  <HeadingPairs>
    <vt:vector size="6" baseType="variant">
      <vt:variant>
        <vt:lpstr>Tema</vt:lpstr>
      </vt:variant>
      <vt:variant>
        <vt:i4>25</vt:i4>
      </vt:variant>
      <vt:variant>
        <vt:lpstr>Katıştırılmış OLE Hizmet Programları</vt:lpstr>
      </vt:variant>
      <vt:variant>
        <vt:i4>1</vt:i4>
      </vt:variant>
      <vt:variant>
        <vt:lpstr>Slayt Başlıkları</vt:lpstr>
      </vt:variant>
      <vt:variant>
        <vt:i4>124</vt:i4>
      </vt:variant>
    </vt:vector>
  </HeadingPairs>
  <TitlesOfParts>
    <vt:vector size="150" baseType="lpstr">
      <vt:lpstr>Hava Akımı</vt:lpstr>
      <vt:lpstr>Gündönümü</vt:lpstr>
      <vt:lpstr>Ofis Teması</vt:lpstr>
      <vt:lpstr>3_Ofis Teması</vt:lpstr>
      <vt:lpstr>4_Ofis Teması</vt:lpstr>
      <vt:lpstr>9_Profil</vt:lpstr>
      <vt:lpstr>8_Profil</vt:lpstr>
      <vt:lpstr>6_Ofis Teması</vt:lpstr>
      <vt:lpstr>1_Fading Grid</vt:lpstr>
      <vt:lpstr>Fading Grid</vt:lpstr>
      <vt:lpstr>2_Fading Grid</vt:lpstr>
      <vt:lpstr>4_Fading Grid</vt:lpstr>
      <vt:lpstr>5_Fading Grid</vt:lpstr>
      <vt:lpstr>6_Fading Grid</vt:lpstr>
      <vt:lpstr>7_Fading Grid</vt:lpstr>
      <vt:lpstr>7_Ofis Teması</vt:lpstr>
      <vt:lpstr>8_Fading Grid</vt:lpstr>
      <vt:lpstr>9_Fading Grid</vt:lpstr>
      <vt:lpstr>Cumba</vt:lpstr>
      <vt:lpstr>Boyalı Kalemler</vt:lpstr>
      <vt:lpstr>2_Boyalı Kalemler</vt:lpstr>
      <vt:lpstr>3_Boyalı Kalemler</vt:lpstr>
      <vt:lpstr>4_Boyalı Kalemler</vt:lpstr>
      <vt:lpstr>5_Canlı</vt:lpstr>
      <vt:lpstr>Varsayılan Tasarım</vt:lpstr>
      <vt:lpstr>Chart</vt:lpstr>
      <vt:lpstr>Slayt 1</vt:lpstr>
      <vt:lpstr>Slayt 2</vt:lpstr>
      <vt:lpstr>Slayt 3</vt:lpstr>
      <vt:lpstr>Slayt 4</vt:lpstr>
      <vt:lpstr>SEMİNERİN HEDEFLERİ</vt:lpstr>
      <vt:lpstr>Slayt 6</vt:lpstr>
      <vt:lpstr>Slayt 7</vt:lpstr>
      <vt:lpstr>Slayt 8</vt:lpstr>
      <vt:lpstr>Slayt 9</vt:lpstr>
      <vt:lpstr>Slayt 10</vt:lpstr>
      <vt:lpstr>Slayt 11</vt:lpstr>
      <vt:lpstr>Etkili iletişim ne işimize yarar?</vt:lpstr>
      <vt:lpstr>Slayt 13</vt:lpstr>
      <vt:lpstr>Slayt 14</vt:lpstr>
      <vt:lpstr>Slayt 15</vt:lpstr>
      <vt:lpstr>Slayt 16</vt:lpstr>
      <vt:lpstr>Slayt 17</vt:lpstr>
      <vt:lpstr>Slayt 18</vt:lpstr>
      <vt:lpstr>EMPATİ </vt:lpstr>
      <vt:lpstr>Slayt 20</vt:lpstr>
      <vt:lpstr>Slayt 21</vt:lpstr>
      <vt:lpstr>Slayt 22</vt:lpstr>
      <vt:lpstr>Beden Dili</vt:lpstr>
      <vt:lpstr>Jestler ve Mimikler</vt:lpstr>
      <vt:lpstr>Slayt 25</vt:lpstr>
      <vt:lpstr>Başın Kullanımı</vt:lpstr>
      <vt:lpstr>Göz Teması</vt:lpstr>
      <vt:lpstr>Göz Teması</vt:lpstr>
      <vt:lpstr>Göz Teması</vt:lpstr>
      <vt:lpstr>Göz Teması</vt:lpstr>
      <vt:lpstr>Slayt 31</vt:lpstr>
      <vt:lpstr>Slayt 32</vt:lpstr>
      <vt:lpstr>Slayt 33</vt:lpstr>
      <vt:lpstr>Göz Bebekleri</vt:lpstr>
      <vt:lpstr>Avuç İçi</vt:lpstr>
      <vt:lpstr>Avuç İçi</vt:lpstr>
      <vt:lpstr>Avuçlar</vt:lpstr>
      <vt:lpstr>Parmaklar</vt:lpstr>
      <vt:lpstr>Elleri Kenetlemek</vt:lpstr>
      <vt:lpstr>El, Kol ve Avuçlar</vt:lpstr>
      <vt:lpstr>Ellerin Çatı Şeklinde Birleştirilmesi</vt:lpstr>
      <vt:lpstr>Ellerin Çatı Şeklinde Birleştirilmesi</vt:lpstr>
      <vt:lpstr>Slayt 43</vt:lpstr>
      <vt:lpstr>El Ovuşturma ve Parmaklar</vt:lpstr>
      <vt:lpstr>Elleri Ovuşturmak</vt:lpstr>
      <vt:lpstr>El, Kol ve Bileklerin Tutulması</vt:lpstr>
      <vt:lpstr>El Sıkışma</vt:lpstr>
      <vt:lpstr>El Sıkışma</vt:lpstr>
      <vt:lpstr>El Sıkışma</vt:lpstr>
      <vt:lpstr>Beden Duruşu</vt:lpstr>
      <vt:lpstr>Beden Duruşu</vt:lpstr>
      <vt:lpstr>Slayt 52</vt:lpstr>
      <vt:lpstr>Beden Duruşu</vt:lpstr>
      <vt:lpstr>Slayt 54</vt:lpstr>
      <vt:lpstr>Slayt 55</vt:lpstr>
      <vt:lpstr>Oturma Biçimi</vt:lpstr>
      <vt:lpstr>Slayt 57</vt:lpstr>
      <vt:lpstr>Kol Kavuşturma</vt:lpstr>
      <vt:lpstr>Kollar Yanda El Belde</vt:lpstr>
      <vt:lpstr>Elin Yüze Teması</vt:lpstr>
      <vt:lpstr>Elin Yüze Teması</vt:lpstr>
      <vt:lpstr>Elin Yüze Teması</vt:lpstr>
      <vt:lpstr>Elin Yüze Teması</vt:lpstr>
      <vt:lpstr>Elin Yüze Teması</vt:lpstr>
      <vt:lpstr>Elin Yüze Teması</vt:lpstr>
      <vt:lpstr>Elin Yüze Teması</vt:lpstr>
      <vt:lpstr>Elin Yüze Teması</vt:lpstr>
      <vt:lpstr>Ayakların Kullanımı</vt:lpstr>
      <vt:lpstr>Kullanılan Aksesuarlar</vt:lpstr>
      <vt:lpstr>Kullanılan Aksesuarlar</vt:lpstr>
      <vt:lpstr> </vt:lpstr>
      <vt:lpstr>Saç ve Sakal</vt:lpstr>
      <vt:lpstr>Kullanılan Aksesuarlar</vt:lpstr>
      <vt:lpstr>Sahiplenme</vt:lpstr>
      <vt:lpstr>Sahiplenme</vt:lpstr>
      <vt:lpstr>Sahiplenme</vt:lpstr>
      <vt:lpstr>Oturulan Yer</vt:lpstr>
      <vt:lpstr>Oturulan Yer</vt:lpstr>
      <vt:lpstr>Slayt 79</vt:lpstr>
      <vt:lpstr>Masa Kullanımı</vt:lpstr>
      <vt:lpstr>Koltuk Yüksekliği</vt:lpstr>
      <vt:lpstr>Renklerin Dili</vt:lpstr>
      <vt:lpstr>Renklerin Dili</vt:lpstr>
      <vt:lpstr>Renklerin Dili</vt:lpstr>
      <vt:lpstr>Renklerin Dili</vt:lpstr>
      <vt:lpstr>Kırmızı</vt:lpstr>
      <vt:lpstr>Kırmızı</vt:lpstr>
      <vt:lpstr>K I RMI Z I </vt:lpstr>
      <vt:lpstr>Slayt 89</vt:lpstr>
      <vt:lpstr>Yeşil</vt:lpstr>
      <vt:lpstr>Yeşil</vt:lpstr>
      <vt:lpstr>YEŞ İ L  </vt:lpstr>
      <vt:lpstr>Kahverengi</vt:lpstr>
      <vt:lpstr>Kahverengi</vt:lpstr>
      <vt:lpstr>KAHVERENG İ</vt:lpstr>
      <vt:lpstr>Siyah</vt:lpstr>
      <vt:lpstr>SİYAH </vt:lpstr>
      <vt:lpstr>Sarı</vt:lpstr>
      <vt:lpstr>SARI</vt:lpstr>
      <vt:lpstr>Portakal Rengi</vt:lpstr>
      <vt:lpstr>PORTAKAL</vt:lpstr>
      <vt:lpstr>Mavi</vt:lpstr>
      <vt:lpstr>Mavi</vt:lpstr>
      <vt:lpstr>MAVİ</vt:lpstr>
      <vt:lpstr>Pembe </vt:lpstr>
      <vt:lpstr>PEMBE</vt:lpstr>
      <vt:lpstr>  Mor</vt:lpstr>
      <vt:lpstr>MOR</vt:lpstr>
      <vt:lpstr>  Gri</vt:lpstr>
      <vt:lpstr>GRİ</vt:lpstr>
      <vt:lpstr>ÖĞRENCİ – VELİ  İLETİŞİMİ</vt:lpstr>
      <vt:lpstr>ÜSTÜNLÜK BELİRTEN HAREKETLER</vt:lpstr>
      <vt:lpstr>Slayt 113</vt:lpstr>
      <vt:lpstr>Slayt 114</vt:lpstr>
      <vt:lpstr>Slayt 115</vt:lpstr>
      <vt:lpstr>Slayt 116</vt:lpstr>
      <vt:lpstr>Slayt 117</vt:lpstr>
      <vt:lpstr>Slayt 118</vt:lpstr>
      <vt:lpstr>Slayt 119</vt:lpstr>
      <vt:lpstr>Slayt 120</vt:lpstr>
      <vt:lpstr>Slayt 121</vt:lpstr>
      <vt:lpstr>Slayt 122</vt:lpstr>
      <vt:lpstr>Slayt 123</vt:lpstr>
      <vt:lpstr>Slayt 124</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Offical</dc:creator>
  <cp:lastModifiedBy>Cumalı</cp:lastModifiedBy>
  <cp:revision>50</cp:revision>
  <dcterms:created xsi:type="dcterms:W3CDTF">2018-08-04T20:18:24Z</dcterms:created>
  <dcterms:modified xsi:type="dcterms:W3CDTF">2022-12-30T08:33:49Z</dcterms:modified>
</cp:coreProperties>
</file>